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61"/>
  </p:notesMasterIdLst>
  <p:sldIdLst>
    <p:sldId id="256" r:id="rId2"/>
    <p:sldId id="328" r:id="rId3"/>
    <p:sldId id="329" r:id="rId4"/>
    <p:sldId id="330" r:id="rId5"/>
    <p:sldId id="331" r:id="rId6"/>
    <p:sldId id="292" r:id="rId7"/>
    <p:sldId id="262" r:id="rId8"/>
    <p:sldId id="293" r:id="rId9"/>
    <p:sldId id="267" r:id="rId10"/>
    <p:sldId id="269" r:id="rId11"/>
    <p:sldId id="259" r:id="rId12"/>
    <p:sldId id="327" r:id="rId13"/>
    <p:sldId id="294" r:id="rId14"/>
    <p:sldId id="296" r:id="rId15"/>
    <p:sldId id="295" r:id="rId16"/>
    <p:sldId id="268" r:id="rId17"/>
    <p:sldId id="281" r:id="rId18"/>
    <p:sldId id="300" r:id="rId19"/>
    <p:sldId id="301" r:id="rId20"/>
    <p:sldId id="302" r:id="rId21"/>
    <p:sldId id="260" r:id="rId22"/>
    <p:sldId id="265" r:id="rId23"/>
    <p:sldId id="258" r:id="rId24"/>
    <p:sldId id="303" r:id="rId25"/>
    <p:sldId id="263" r:id="rId26"/>
    <p:sldId id="271" r:id="rId27"/>
    <p:sldId id="274" r:id="rId28"/>
    <p:sldId id="277" r:id="rId29"/>
    <p:sldId id="298" r:id="rId30"/>
    <p:sldId id="299" r:id="rId31"/>
    <p:sldId id="304" r:id="rId32"/>
    <p:sldId id="305" r:id="rId33"/>
    <p:sldId id="273" r:id="rId34"/>
    <p:sldId id="306" r:id="rId35"/>
    <p:sldId id="307" r:id="rId36"/>
    <p:sldId id="308" r:id="rId37"/>
    <p:sldId id="309" r:id="rId38"/>
    <p:sldId id="310" r:id="rId39"/>
    <p:sldId id="279" r:id="rId40"/>
    <p:sldId id="311" r:id="rId41"/>
    <p:sldId id="312" r:id="rId42"/>
    <p:sldId id="313" r:id="rId43"/>
    <p:sldId id="282" r:id="rId44"/>
    <p:sldId id="266" r:id="rId45"/>
    <p:sldId id="314" r:id="rId46"/>
    <p:sldId id="315" r:id="rId47"/>
    <p:sldId id="316" r:id="rId48"/>
    <p:sldId id="317" r:id="rId49"/>
    <p:sldId id="318" r:id="rId50"/>
    <p:sldId id="319" r:id="rId51"/>
    <p:sldId id="320" r:id="rId52"/>
    <p:sldId id="283" r:id="rId53"/>
    <p:sldId id="324" r:id="rId54"/>
    <p:sldId id="325" r:id="rId55"/>
    <p:sldId id="326" r:id="rId56"/>
    <p:sldId id="322" r:id="rId57"/>
    <p:sldId id="321" r:id="rId58"/>
    <p:sldId id="323" r:id="rId59"/>
    <p:sldId id="297" r:id="rId60"/>
  </p:sldIdLst>
  <p:sldSz cx="9144000" cy="5143500" type="screen16x9"/>
  <p:notesSz cx="6858000" cy="9144000"/>
  <p:embeddedFontLst>
    <p:embeddedFont>
      <p:font typeface="Cinema" panose="01000500000000020002" pitchFamily="2" charset="-78"/>
      <p:regular r:id="rId62"/>
    </p:embeddedFont>
    <p:embeddedFont>
      <p:font typeface="Roboto" panose="020B0604020202020204" charset="0"/>
      <p:regular r:id="rId63"/>
      <p:bold r:id="rId64"/>
      <p:italic r:id="rId65"/>
      <p:boldItalic r:id="rId66"/>
    </p:embeddedFont>
    <p:embeddedFont>
      <p:font typeface="Shabnam" panose="020B0603030804020204" pitchFamily="34" charset="-78"/>
      <p:regular r:id="rId67"/>
    </p:embeddedFont>
    <p:embeddedFont>
      <p:font typeface="Vazir" panose="020B0603030804020204" pitchFamily="34" charset="-78"/>
      <p:regular r:id="rId68"/>
    </p:embeddedFont>
    <p:embeddedFont>
      <p:font typeface="B Titr" panose="00000700000000000000" pitchFamily="2" charset="-78"/>
      <p:bold r:id="rId69"/>
    </p:embeddedFont>
    <p:embeddedFont>
      <p:font typeface="Livvic" panose="020B0604020202020204" charset="0"/>
      <p:regular r:id="rId70"/>
      <p:bold r:id="rId71"/>
      <p:italic r:id="rId72"/>
      <p:boldItalic r:id="rId73"/>
    </p:embeddedFont>
    <p:embeddedFont>
      <p:font typeface="Calibri" panose="020F0502020204030204" pitchFamily="34" charset="0"/>
      <p:regular r:id="rId74"/>
      <p:bold r:id="rId75"/>
      <p:italic r:id="rId76"/>
      <p:boldItalic r:id="rId77"/>
    </p:embeddedFont>
    <p:embeddedFont>
      <p:font typeface="Redressed" panose="020B0604020202020204" charset="0"/>
      <p:regular r:id="rId78"/>
    </p:embeddedFont>
    <p:embeddedFont>
      <p:font typeface="Aptos" panose="020B0004020202020204" pitchFamily="34" charset="0"/>
      <p:regular r:id="rId79"/>
      <p:bold r:id="rId80"/>
      <p:italic r:id="rId81"/>
      <p:boldItalic r:id="rId82"/>
    </p:embeddedFont>
    <p:embeddedFont>
      <p:font typeface="Passion One" panose="020B0604020202020204" charset="0"/>
      <p:regular r:id="rId83"/>
      <p:bold r:id="rId84"/>
    </p:embeddedFont>
    <p:embeddedFont>
      <p:font typeface="Open Sans" panose="020B0604020202020204" charset="0"/>
      <p:regular r:id="rId85"/>
      <p:bold r:id="rId86"/>
      <p:italic r:id="rId87"/>
      <p:boldItalic r:id="rId8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5A29"/>
    <a:srgbClr val="960A0A"/>
    <a:srgbClr val="846722"/>
    <a:srgbClr val="AF440E"/>
    <a:srgbClr val="003300"/>
    <a:srgbClr val="3E4A63"/>
    <a:srgbClr val="0E3B07"/>
    <a:srgbClr val="000000"/>
    <a:srgbClr val="977D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5C4461B-E76D-46A0-9A2C-3CB13F291E09}">
  <a:tblStyle styleId="{D5C4461B-E76D-46A0-9A2C-3CB13F291E0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31" autoAdjust="0"/>
    <p:restoredTop sz="94660"/>
  </p:normalViewPr>
  <p:slideViewPr>
    <p:cSldViewPr snapToGrid="0">
      <p:cViewPr varScale="1">
        <p:scale>
          <a:sx n="108" d="100"/>
          <a:sy n="108" d="100"/>
        </p:scale>
        <p:origin x="72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2.fntdata"/><Relationship Id="rId68" Type="http://schemas.openxmlformats.org/officeDocument/2006/relationships/font" Target="fonts/font7.fntdata"/><Relationship Id="rId84" Type="http://schemas.openxmlformats.org/officeDocument/2006/relationships/font" Target="fonts/font23.fntdata"/><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3.fntdata"/><Relationship Id="rId79" Type="http://schemas.openxmlformats.org/officeDocument/2006/relationships/font" Target="fonts/font18.fntdata"/><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1.fntdata"/><Relationship Id="rId80" Type="http://schemas.openxmlformats.org/officeDocument/2006/relationships/font" Target="fonts/font19.fntdata"/><Relationship Id="rId85" Type="http://schemas.openxmlformats.org/officeDocument/2006/relationships/font" Target="fonts/font2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font" Target="fonts/font22.fntdata"/><Relationship Id="rId88" Type="http://schemas.openxmlformats.org/officeDocument/2006/relationships/font" Target="fonts/font27.fnt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font" Target="fonts/font20.fntdata"/><Relationship Id="rId86" Type="http://schemas.openxmlformats.org/officeDocument/2006/relationships/font" Target="fonts/font25.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5.fntdata"/><Relationship Id="rId7" Type="http://schemas.openxmlformats.org/officeDocument/2006/relationships/slide" Target="slides/slide6.xml"/><Relationship Id="rId71" Type="http://schemas.openxmlformats.org/officeDocument/2006/relationships/font" Target="fonts/font10.fntdata"/><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5.fntdata"/><Relationship Id="rId87" Type="http://schemas.openxmlformats.org/officeDocument/2006/relationships/font" Target="fonts/font26.fntdata"/><Relationship Id="rId61" Type="http://schemas.openxmlformats.org/officeDocument/2006/relationships/notesMaster" Target="notesMasters/notesMaster1.xml"/><Relationship Id="rId82" Type="http://schemas.openxmlformats.org/officeDocument/2006/relationships/font" Target="fonts/font21.fntdata"/><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78A9BC-DD7D-4C2C-B58D-CF26B1A8652D}" type="doc">
      <dgm:prSet loTypeId="urn:microsoft.com/office/officeart/2005/8/layout/orgChart1" loCatId="hierarchy" qsTypeId="urn:microsoft.com/office/officeart/2005/8/quickstyle/simple1" qsCatId="simple" csTypeId="urn:microsoft.com/office/officeart/2005/8/colors/accent4_2" csCatId="accent4" phldr="1"/>
      <dgm:spPr/>
      <dgm:t>
        <a:bodyPr/>
        <a:lstStyle/>
        <a:p>
          <a:endParaRPr lang="en-US"/>
        </a:p>
      </dgm:t>
    </dgm:pt>
    <dgm:pt modelId="{046E52EE-31F2-4062-B9CD-948F6AEB7104}">
      <dgm:prSet phldrT="[Text]"/>
      <dgm:spPr/>
      <dgm:t>
        <a:bodyPr/>
        <a:lstStyle/>
        <a:p>
          <a:pPr rtl="1"/>
          <a:r>
            <a:rPr lang="fa-IR" b="1" dirty="0" smtClean="0">
              <a:latin typeface="Vazir" panose="020B0603030804020204" pitchFamily="34" charset="-78"/>
              <a:cs typeface="Vazir" panose="020B0603030804020204" pitchFamily="34" charset="-78"/>
            </a:rPr>
            <a:t>ناهمواری های اروپا</a:t>
          </a:r>
          <a:endParaRPr lang="en-US" dirty="0">
            <a:latin typeface="Vazir" panose="020B0603030804020204" pitchFamily="34" charset="-78"/>
            <a:cs typeface="Vazir" panose="020B0603030804020204" pitchFamily="34" charset="-78"/>
          </a:endParaRPr>
        </a:p>
      </dgm:t>
    </dgm:pt>
    <dgm:pt modelId="{32978B84-3E7B-47B4-9C7B-14A7CFE5B8E8}" type="parTrans" cxnId="{0A5FB8F1-D7D3-4DCD-8679-553393FFE179}">
      <dgm:prSet/>
      <dgm:spPr/>
      <dgm:t>
        <a:bodyPr/>
        <a:lstStyle/>
        <a:p>
          <a:endParaRPr lang="en-US"/>
        </a:p>
      </dgm:t>
    </dgm:pt>
    <dgm:pt modelId="{67ED1AD9-420D-4074-961A-5398B5F771A0}" type="sibTrans" cxnId="{0A5FB8F1-D7D3-4DCD-8679-553393FFE179}">
      <dgm:prSet/>
      <dgm:spPr/>
      <dgm:t>
        <a:bodyPr/>
        <a:lstStyle/>
        <a:p>
          <a:endParaRPr lang="en-US"/>
        </a:p>
      </dgm:t>
    </dgm:pt>
    <dgm:pt modelId="{599BD49E-C8DD-47EC-A3C2-6868B4CF93B9}">
      <dgm:prSet phldrT="[Text]"/>
      <dgm:spPr/>
      <dgm:t>
        <a:bodyPr/>
        <a:lstStyle/>
        <a:p>
          <a:r>
            <a:rPr lang="fa-IR" dirty="0" smtClean="0">
              <a:latin typeface="Vazir" panose="020B0603030804020204" pitchFamily="34" charset="-78"/>
              <a:cs typeface="Vazir" panose="020B0603030804020204" pitchFamily="34" charset="-78"/>
            </a:rPr>
            <a:t>اروپای جوان</a:t>
          </a:r>
          <a:endParaRPr lang="en-US" dirty="0">
            <a:latin typeface="Vazir" panose="020B0603030804020204" pitchFamily="34" charset="-78"/>
            <a:cs typeface="Vazir" panose="020B0603030804020204" pitchFamily="34" charset="-78"/>
          </a:endParaRPr>
        </a:p>
      </dgm:t>
    </dgm:pt>
    <dgm:pt modelId="{33ADBDAF-FA97-4F9A-B5CE-D0A6C4BC7170}" type="parTrans" cxnId="{CBAE4AC1-34E1-4B85-A3EC-F11B2D8D2D05}">
      <dgm:prSet/>
      <dgm:spPr/>
      <dgm:t>
        <a:bodyPr/>
        <a:lstStyle/>
        <a:p>
          <a:endParaRPr lang="en-US"/>
        </a:p>
      </dgm:t>
    </dgm:pt>
    <dgm:pt modelId="{154691AB-B213-42AB-9229-F8912CE673D8}" type="sibTrans" cxnId="{CBAE4AC1-34E1-4B85-A3EC-F11B2D8D2D05}">
      <dgm:prSet/>
      <dgm:spPr/>
      <dgm:t>
        <a:bodyPr/>
        <a:lstStyle/>
        <a:p>
          <a:endParaRPr lang="en-US"/>
        </a:p>
      </dgm:t>
    </dgm:pt>
    <dgm:pt modelId="{D786F5F3-6818-40BB-87FA-A6546C3D6CCA}">
      <dgm:prSet phldrT="[Text]"/>
      <dgm:spPr/>
      <dgm:t>
        <a:bodyPr/>
        <a:lstStyle/>
        <a:p>
          <a:r>
            <a:rPr lang="fa-IR" dirty="0" smtClean="0">
              <a:latin typeface="Vazir" panose="020B0603030804020204" pitchFamily="34" charset="-78"/>
              <a:cs typeface="Vazir" panose="020B0603030804020204" pitchFamily="34" charset="-78"/>
            </a:rPr>
            <a:t>اروپای پیر</a:t>
          </a:r>
          <a:endParaRPr lang="en-US" dirty="0">
            <a:latin typeface="Vazir" panose="020B0603030804020204" pitchFamily="34" charset="-78"/>
            <a:cs typeface="Vazir" panose="020B0603030804020204" pitchFamily="34" charset="-78"/>
          </a:endParaRPr>
        </a:p>
      </dgm:t>
    </dgm:pt>
    <dgm:pt modelId="{233F06AC-671A-4028-B841-15E4AC0D883E}" type="parTrans" cxnId="{29F1A26A-7A41-44F1-A172-8E1FA3DDF33E}">
      <dgm:prSet/>
      <dgm:spPr/>
      <dgm:t>
        <a:bodyPr/>
        <a:lstStyle/>
        <a:p>
          <a:endParaRPr lang="en-US"/>
        </a:p>
      </dgm:t>
    </dgm:pt>
    <dgm:pt modelId="{D6A453FF-6A10-44B5-A45F-AB6FA6505993}" type="sibTrans" cxnId="{29F1A26A-7A41-44F1-A172-8E1FA3DDF33E}">
      <dgm:prSet/>
      <dgm:spPr/>
      <dgm:t>
        <a:bodyPr/>
        <a:lstStyle/>
        <a:p>
          <a:endParaRPr lang="en-US"/>
        </a:p>
      </dgm:t>
    </dgm:pt>
    <dgm:pt modelId="{CFE56F9A-7C54-4435-BD2E-27291D9CD658}" type="pres">
      <dgm:prSet presAssocID="{1478A9BC-DD7D-4C2C-B58D-CF26B1A8652D}" presName="hierChild1" presStyleCnt="0">
        <dgm:presLayoutVars>
          <dgm:orgChart val="1"/>
          <dgm:chPref val="1"/>
          <dgm:dir/>
          <dgm:animOne val="branch"/>
          <dgm:animLvl val="lvl"/>
          <dgm:resizeHandles/>
        </dgm:presLayoutVars>
      </dgm:prSet>
      <dgm:spPr/>
      <dgm:t>
        <a:bodyPr/>
        <a:lstStyle/>
        <a:p>
          <a:endParaRPr lang="en-US"/>
        </a:p>
      </dgm:t>
    </dgm:pt>
    <dgm:pt modelId="{0608340B-00F5-459E-AD05-BA1F919BB3BA}" type="pres">
      <dgm:prSet presAssocID="{046E52EE-31F2-4062-B9CD-948F6AEB7104}" presName="hierRoot1" presStyleCnt="0">
        <dgm:presLayoutVars>
          <dgm:hierBranch val="init"/>
        </dgm:presLayoutVars>
      </dgm:prSet>
      <dgm:spPr/>
      <dgm:t>
        <a:bodyPr/>
        <a:lstStyle/>
        <a:p>
          <a:endParaRPr lang="en-US"/>
        </a:p>
      </dgm:t>
    </dgm:pt>
    <dgm:pt modelId="{6B175AC3-4D63-4214-84ED-6389BB3540C0}" type="pres">
      <dgm:prSet presAssocID="{046E52EE-31F2-4062-B9CD-948F6AEB7104}" presName="rootComposite1" presStyleCnt="0"/>
      <dgm:spPr/>
      <dgm:t>
        <a:bodyPr/>
        <a:lstStyle/>
        <a:p>
          <a:endParaRPr lang="en-US"/>
        </a:p>
      </dgm:t>
    </dgm:pt>
    <dgm:pt modelId="{A7D2EB4E-BF5F-4E8B-9FE7-F714AE849C14}" type="pres">
      <dgm:prSet presAssocID="{046E52EE-31F2-4062-B9CD-948F6AEB7104}" presName="rootText1" presStyleLbl="node0" presStyleIdx="0" presStyleCnt="1" custScaleX="219023">
        <dgm:presLayoutVars>
          <dgm:chPref val="3"/>
        </dgm:presLayoutVars>
      </dgm:prSet>
      <dgm:spPr/>
      <dgm:t>
        <a:bodyPr/>
        <a:lstStyle/>
        <a:p>
          <a:endParaRPr lang="en-US"/>
        </a:p>
      </dgm:t>
    </dgm:pt>
    <dgm:pt modelId="{25E11FBF-7E73-4320-9144-EF94D0A41BFA}" type="pres">
      <dgm:prSet presAssocID="{046E52EE-31F2-4062-B9CD-948F6AEB7104}" presName="rootConnector1" presStyleLbl="node1" presStyleIdx="0" presStyleCnt="0"/>
      <dgm:spPr/>
      <dgm:t>
        <a:bodyPr/>
        <a:lstStyle/>
        <a:p>
          <a:endParaRPr lang="en-US"/>
        </a:p>
      </dgm:t>
    </dgm:pt>
    <dgm:pt modelId="{78526FAE-24B9-41D8-B487-14632FEBF1F4}" type="pres">
      <dgm:prSet presAssocID="{046E52EE-31F2-4062-B9CD-948F6AEB7104}" presName="hierChild2" presStyleCnt="0"/>
      <dgm:spPr/>
      <dgm:t>
        <a:bodyPr/>
        <a:lstStyle/>
        <a:p>
          <a:endParaRPr lang="en-US"/>
        </a:p>
      </dgm:t>
    </dgm:pt>
    <dgm:pt modelId="{2092518A-3978-4974-846D-1BF93EA38027}" type="pres">
      <dgm:prSet presAssocID="{33ADBDAF-FA97-4F9A-B5CE-D0A6C4BC7170}" presName="Name37" presStyleLbl="parChTrans1D2" presStyleIdx="0" presStyleCnt="2"/>
      <dgm:spPr/>
      <dgm:t>
        <a:bodyPr/>
        <a:lstStyle/>
        <a:p>
          <a:endParaRPr lang="en-US"/>
        </a:p>
      </dgm:t>
    </dgm:pt>
    <dgm:pt modelId="{F3209DDF-2546-40E0-AF34-3503A4148EDD}" type="pres">
      <dgm:prSet presAssocID="{599BD49E-C8DD-47EC-A3C2-6868B4CF93B9}" presName="hierRoot2" presStyleCnt="0">
        <dgm:presLayoutVars>
          <dgm:hierBranch val="init"/>
        </dgm:presLayoutVars>
      </dgm:prSet>
      <dgm:spPr/>
      <dgm:t>
        <a:bodyPr/>
        <a:lstStyle/>
        <a:p>
          <a:endParaRPr lang="en-US"/>
        </a:p>
      </dgm:t>
    </dgm:pt>
    <dgm:pt modelId="{CB318EB5-C3C5-49F4-B6C7-F016A13277CA}" type="pres">
      <dgm:prSet presAssocID="{599BD49E-C8DD-47EC-A3C2-6868B4CF93B9}" presName="rootComposite" presStyleCnt="0"/>
      <dgm:spPr/>
      <dgm:t>
        <a:bodyPr/>
        <a:lstStyle/>
        <a:p>
          <a:endParaRPr lang="en-US"/>
        </a:p>
      </dgm:t>
    </dgm:pt>
    <dgm:pt modelId="{B6E8101D-86DB-4C6D-8E55-83AB26AC9C1E}" type="pres">
      <dgm:prSet presAssocID="{599BD49E-C8DD-47EC-A3C2-6868B4CF93B9}" presName="rootText" presStyleLbl="node2" presStyleIdx="0" presStyleCnt="2">
        <dgm:presLayoutVars>
          <dgm:chPref val="3"/>
        </dgm:presLayoutVars>
      </dgm:prSet>
      <dgm:spPr/>
      <dgm:t>
        <a:bodyPr/>
        <a:lstStyle/>
        <a:p>
          <a:endParaRPr lang="en-US"/>
        </a:p>
      </dgm:t>
    </dgm:pt>
    <dgm:pt modelId="{06C668FF-D823-4E62-B3F1-37912BCA64F1}" type="pres">
      <dgm:prSet presAssocID="{599BD49E-C8DD-47EC-A3C2-6868B4CF93B9}" presName="rootConnector" presStyleLbl="node2" presStyleIdx="0" presStyleCnt="2"/>
      <dgm:spPr/>
      <dgm:t>
        <a:bodyPr/>
        <a:lstStyle/>
        <a:p>
          <a:endParaRPr lang="en-US"/>
        </a:p>
      </dgm:t>
    </dgm:pt>
    <dgm:pt modelId="{7C3A156D-8F46-4C09-BBF8-309EBE8DF0AC}" type="pres">
      <dgm:prSet presAssocID="{599BD49E-C8DD-47EC-A3C2-6868B4CF93B9}" presName="hierChild4" presStyleCnt="0"/>
      <dgm:spPr/>
      <dgm:t>
        <a:bodyPr/>
        <a:lstStyle/>
        <a:p>
          <a:endParaRPr lang="en-US"/>
        </a:p>
      </dgm:t>
    </dgm:pt>
    <dgm:pt modelId="{C3ECE4DC-750F-4D85-9F70-A66D83FFF23D}" type="pres">
      <dgm:prSet presAssocID="{599BD49E-C8DD-47EC-A3C2-6868B4CF93B9}" presName="hierChild5" presStyleCnt="0"/>
      <dgm:spPr/>
      <dgm:t>
        <a:bodyPr/>
        <a:lstStyle/>
        <a:p>
          <a:endParaRPr lang="en-US"/>
        </a:p>
      </dgm:t>
    </dgm:pt>
    <dgm:pt modelId="{9645157D-D098-4232-B5CB-D476AE4F86E9}" type="pres">
      <dgm:prSet presAssocID="{233F06AC-671A-4028-B841-15E4AC0D883E}" presName="Name37" presStyleLbl="parChTrans1D2" presStyleIdx="1" presStyleCnt="2"/>
      <dgm:spPr/>
      <dgm:t>
        <a:bodyPr/>
        <a:lstStyle/>
        <a:p>
          <a:endParaRPr lang="en-US"/>
        </a:p>
      </dgm:t>
    </dgm:pt>
    <dgm:pt modelId="{84AC1F71-EBB1-4A71-BF09-5DA4549EAE35}" type="pres">
      <dgm:prSet presAssocID="{D786F5F3-6818-40BB-87FA-A6546C3D6CCA}" presName="hierRoot2" presStyleCnt="0">
        <dgm:presLayoutVars>
          <dgm:hierBranch val="init"/>
        </dgm:presLayoutVars>
      </dgm:prSet>
      <dgm:spPr/>
      <dgm:t>
        <a:bodyPr/>
        <a:lstStyle/>
        <a:p>
          <a:endParaRPr lang="en-US"/>
        </a:p>
      </dgm:t>
    </dgm:pt>
    <dgm:pt modelId="{F7F7DB17-E000-4640-8911-49354450B8B1}" type="pres">
      <dgm:prSet presAssocID="{D786F5F3-6818-40BB-87FA-A6546C3D6CCA}" presName="rootComposite" presStyleCnt="0"/>
      <dgm:spPr/>
      <dgm:t>
        <a:bodyPr/>
        <a:lstStyle/>
        <a:p>
          <a:endParaRPr lang="en-US"/>
        </a:p>
      </dgm:t>
    </dgm:pt>
    <dgm:pt modelId="{545EAF3D-C455-4BF0-A2D2-E491CB0DA741}" type="pres">
      <dgm:prSet presAssocID="{D786F5F3-6818-40BB-87FA-A6546C3D6CCA}" presName="rootText" presStyleLbl="node2" presStyleIdx="1" presStyleCnt="2">
        <dgm:presLayoutVars>
          <dgm:chPref val="3"/>
        </dgm:presLayoutVars>
      </dgm:prSet>
      <dgm:spPr/>
      <dgm:t>
        <a:bodyPr/>
        <a:lstStyle/>
        <a:p>
          <a:endParaRPr lang="en-US"/>
        </a:p>
      </dgm:t>
    </dgm:pt>
    <dgm:pt modelId="{2B69D95F-9208-4B09-BFBD-0CF5F3F2FA9D}" type="pres">
      <dgm:prSet presAssocID="{D786F5F3-6818-40BB-87FA-A6546C3D6CCA}" presName="rootConnector" presStyleLbl="node2" presStyleIdx="1" presStyleCnt="2"/>
      <dgm:spPr/>
      <dgm:t>
        <a:bodyPr/>
        <a:lstStyle/>
        <a:p>
          <a:endParaRPr lang="en-US"/>
        </a:p>
      </dgm:t>
    </dgm:pt>
    <dgm:pt modelId="{B34A0BCD-9CBB-4B13-BE7B-3745311A5335}" type="pres">
      <dgm:prSet presAssocID="{D786F5F3-6818-40BB-87FA-A6546C3D6CCA}" presName="hierChild4" presStyleCnt="0"/>
      <dgm:spPr/>
      <dgm:t>
        <a:bodyPr/>
        <a:lstStyle/>
        <a:p>
          <a:endParaRPr lang="en-US"/>
        </a:p>
      </dgm:t>
    </dgm:pt>
    <dgm:pt modelId="{4260CA4C-3C00-4D35-8590-2D618946ED5F}" type="pres">
      <dgm:prSet presAssocID="{D786F5F3-6818-40BB-87FA-A6546C3D6CCA}" presName="hierChild5" presStyleCnt="0"/>
      <dgm:spPr/>
      <dgm:t>
        <a:bodyPr/>
        <a:lstStyle/>
        <a:p>
          <a:endParaRPr lang="en-US"/>
        </a:p>
      </dgm:t>
    </dgm:pt>
    <dgm:pt modelId="{A11C5444-CAA5-4900-9FCB-3772E1300DF9}" type="pres">
      <dgm:prSet presAssocID="{046E52EE-31F2-4062-B9CD-948F6AEB7104}" presName="hierChild3" presStyleCnt="0"/>
      <dgm:spPr/>
      <dgm:t>
        <a:bodyPr/>
        <a:lstStyle/>
        <a:p>
          <a:endParaRPr lang="en-US"/>
        </a:p>
      </dgm:t>
    </dgm:pt>
  </dgm:ptLst>
  <dgm:cxnLst>
    <dgm:cxn modelId="{0A5FB8F1-D7D3-4DCD-8679-553393FFE179}" srcId="{1478A9BC-DD7D-4C2C-B58D-CF26B1A8652D}" destId="{046E52EE-31F2-4062-B9CD-948F6AEB7104}" srcOrd="0" destOrd="0" parTransId="{32978B84-3E7B-47B4-9C7B-14A7CFE5B8E8}" sibTransId="{67ED1AD9-420D-4074-961A-5398B5F771A0}"/>
    <dgm:cxn modelId="{2C8D62FB-EFC6-47CE-BBB3-D5E5EDE56BB4}" type="presOf" srcId="{33ADBDAF-FA97-4F9A-B5CE-D0A6C4BC7170}" destId="{2092518A-3978-4974-846D-1BF93EA38027}" srcOrd="0" destOrd="0" presId="urn:microsoft.com/office/officeart/2005/8/layout/orgChart1"/>
    <dgm:cxn modelId="{EE0116C2-06F6-4D84-8738-749147138070}" type="presOf" srcId="{1478A9BC-DD7D-4C2C-B58D-CF26B1A8652D}" destId="{CFE56F9A-7C54-4435-BD2E-27291D9CD658}" srcOrd="0" destOrd="0" presId="urn:microsoft.com/office/officeart/2005/8/layout/orgChart1"/>
    <dgm:cxn modelId="{CBAE4AC1-34E1-4B85-A3EC-F11B2D8D2D05}" srcId="{046E52EE-31F2-4062-B9CD-948F6AEB7104}" destId="{599BD49E-C8DD-47EC-A3C2-6868B4CF93B9}" srcOrd="0" destOrd="0" parTransId="{33ADBDAF-FA97-4F9A-B5CE-D0A6C4BC7170}" sibTransId="{154691AB-B213-42AB-9229-F8912CE673D8}"/>
    <dgm:cxn modelId="{1CD322CA-3DBA-4360-8979-C4893A6A9FFB}" type="presOf" srcId="{233F06AC-671A-4028-B841-15E4AC0D883E}" destId="{9645157D-D098-4232-B5CB-D476AE4F86E9}" srcOrd="0" destOrd="0" presId="urn:microsoft.com/office/officeart/2005/8/layout/orgChart1"/>
    <dgm:cxn modelId="{16F94676-32BC-4703-AAF3-19E462612B8F}" type="presOf" srcId="{D786F5F3-6818-40BB-87FA-A6546C3D6CCA}" destId="{545EAF3D-C455-4BF0-A2D2-E491CB0DA741}" srcOrd="0" destOrd="0" presId="urn:microsoft.com/office/officeart/2005/8/layout/orgChart1"/>
    <dgm:cxn modelId="{29F1A26A-7A41-44F1-A172-8E1FA3DDF33E}" srcId="{046E52EE-31F2-4062-B9CD-948F6AEB7104}" destId="{D786F5F3-6818-40BB-87FA-A6546C3D6CCA}" srcOrd="1" destOrd="0" parTransId="{233F06AC-671A-4028-B841-15E4AC0D883E}" sibTransId="{D6A453FF-6A10-44B5-A45F-AB6FA6505993}"/>
    <dgm:cxn modelId="{625E4CA2-58A0-48E4-87CA-77FCE78C68BC}" type="presOf" srcId="{599BD49E-C8DD-47EC-A3C2-6868B4CF93B9}" destId="{06C668FF-D823-4E62-B3F1-37912BCA64F1}" srcOrd="1" destOrd="0" presId="urn:microsoft.com/office/officeart/2005/8/layout/orgChart1"/>
    <dgm:cxn modelId="{E8049AA1-5D2A-4722-A86D-298D771E830D}" type="presOf" srcId="{599BD49E-C8DD-47EC-A3C2-6868B4CF93B9}" destId="{B6E8101D-86DB-4C6D-8E55-83AB26AC9C1E}" srcOrd="0" destOrd="0" presId="urn:microsoft.com/office/officeart/2005/8/layout/orgChart1"/>
    <dgm:cxn modelId="{C15D42DD-0A1F-487C-8230-C1673F138875}" type="presOf" srcId="{046E52EE-31F2-4062-B9CD-948F6AEB7104}" destId="{25E11FBF-7E73-4320-9144-EF94D0A41BFA}" srcOrd="1" destOrd="0" presId="urn:microsoft.com/office/officeart/2005/8/layout/orgChart1"/>
    <dgm:cxn modelId="{6DF80333-B132-479F-BDFA-EF155E6F2BA2}" type="presOf" srcId="{046E52EE-31F2-4062-B9CD-948F6AEB7104}" destId="{A7D2EB4E-BF5F-4E8B-9FE7-F714AE849C14}" srcOrd="0" destOrd="0" presId="urn:microsoft.com/office/officeart/2005/8/layout/orgChart1"/>
    <dgm:cxn modelId="{11B2A6E1-F24D-4D22-AFBB-577FDA68A016}" type="presOf" srcId="{D786F5F3-6818-40BB-87FA-A6546C3D6CCA}" destId="{2B69D95F-9208-4B09-BFBD-0CF5F3F2FA9D}" srcOrd="1" destOrd="0" presId="urn:microsoft.com/office/officeart/2005/8/layout/orgChart1"/>
    <dgm:cxn modelId="{658FBAAC-7092-4704-A7EB-D1291945CE59}" type="presParOf" srcId="{CFE56F9A-7C54-4435-BD2E-27291D9CD658}" destId="{0608340B-00F5-459E-AD05-BA1F919BB3BA}" srcOrd="0" destOrd="0" presId="urn:microsoft.com/office/officeart/2005/8/layout/orgChart1"/>
    <dgm:cxn modelId="{C5F4A57B-E767-47BB-9845-44B5D0487004}" type="presParOf" srcId="{0608340B-00F5-459E-AD05-BA1F919BB3BA}" destId="{6B175AC3-4D63-4214-84ED-6389BB3540C0}" srcOrd="0" destOrd="0" presId="urn:microsoft.com/office/officeart/2005/8/layout/orgChart1"/>
    <dgm:cxn modelId="{D457A34C-8C93-4C00-9F03-6BC5E1E3C1D1}" type="presParOf" srcId="{6B175AC3-4D63-4214-84ED-6389BB3540C0}" destId="{A7D2EB4E-BF5F-4E8B-9FE7-F714AE849C14}" srcOrd="0" destOrd="0" presId="urn:microsoft.com/office/officeart/2005/8/layout/orgChart1"/>
    <dgm:cxn modelId="{476FFD35-49A4-4BF1-B325-7F44537BB524}" type="presParOf" srcId="{6B175AC3-4D63-4214-84ED-6389BB3540C0}" destId="{25E11FBF-7E73-4320-9144-EF94D0A41BFA}" srcOrd="1" destOrd="0" presId="urn:microsoft.com/office/officeart/2005/8/layout/orgChart1"/>
    <dgm:cxn modelId="{84DADE3B-5317-4130-9FE3-CA178B3B8907}" type="presParOf" srcId="{0608340B-00F5-459E-AD05-BA1F919BB3BA}" destId="{78526FAE-24B9-41D8-B487-14632FEBF1F4}" srcOrd="1" destOrd="0" presId="urn:microsoft.com/office/officeart/2005/8/layout/orgChart1"/>
    <dgm:cxn modelId="{96EBE30F-B18C-442F-B3FD-428FACF9CFE7}" type="presParOf" srcId="{78526FAE-24B9-41D8-B487-14632FEBF1F4}" destId="{2092518A-3978-4974-846D-1BF93EA38027}" srcOrd="0" destOrd="0" presId="urn:microsoft.com/office/officeart/2005/8/layout/orgChart1"/>
    <dgm:cxn modelId="{0969C747-FBFE-440A-AF0C-B474EEBDB123}" type="presParOf" srcId="{78526FAE-24B9-41D8-B487-14632FEBF1F4}" destId="{F3209DDF-2546-40E0-AF34-3503A4148EDD}" srcOrd="1" destOrd="0" presId="urn:microsoft.com/office/officeart/2005/8/layout/orgChart1"/>
    <dgm:cxn modelId="{3016123D-39DF-4477-9E27-D79E396D39FC}" type="presParOf" srcId="{F3209DDF-2546-40E0-AF34-3503A4148EDD}" destId="{CB318EB5-C3C5-49F4-B6C7-F016A13277CA}" srcOrd="0" destOrd="0" presId="urn:microsoft.com/office/officeart/2005/8/layout/orgChart1"/>
    <dgm:cxn modelId="{74F8D707-0FC7-4275-9D4E-F2CEB33AFA4D}" type="presParOf" srcId="{CB318EB5-C3C5-49F4-B6C7-F016A13277CA}" destId="{B6E8101D-86DB-4C6D-8E55-83AB26AC9C1E}" srcOrd="0" destOrd="0" presId="urn:microsoft.com/office/officeart/2005/8/layout/orgChart1"/>
    <dgm:cxn modelId="{8CD0C646-E2C1-4CD6-AD5B-2C6026385430}" type="presParOf" srcId="{CB318EB5-C3C5-49F4-B6C7-F016A13277CA}" destId="{06C668FF-D823-4E62-B3F1-37912BCA64F1}" srcOrd="1" destOrd="0" presId="urn:microsoft.com/office/officeart/2005/8/layout/orgChart1"/>
    <dgm:cxn modelId="{BD89CCAD-3B3D-4E7E-AEDD-18C84E072940}" type="presParOf" srcId="{F3209DDF-2546-40E0-AF34-3503A4148EDD}" destId="{7C3A156D-8F46-4C09-BBF8-309EBE8DF0AC}" srcOrd="1" destOrd="0" presId="urn:microsoft.com/office/officeart/2005/8/layout/orgChart1"/>
    <dgm:cxn modelId="{D097A5E3-DACA-4FF8-B4AE-50196FB3C5BF}" type="presParOf" srcId="{F3209DDF-2546-40E0-AF34-3503A4148EDD}" destId="{C3ECE4DC-750F-4D85-9F70-A66D83FFF23D}" srcOrd="2" destOrd="0" presId="urn:microsoft.com/office/officeart/2005/8/layout/orgChart1"/>
    <dgm:cxn modelId="{9CF97820-4603-4279-9D29-967DF062BBF4}" type="presParOf" srcId="{78526FAE-24B9-41D8-B487-14632FEBF1F4}" destId="{9645157D-D098-4232-B5CB-D476AE4F86E9}" srcOrd="2" destOrd="0" presId="urn:microsoft.com/office/officeart/2005/8/layout/orgChart1"/>
    <dgm:cxn modelId="{A9835A64-85B6-44A5-BA4C-AA065DE5845C}" type="presParOf" srcId="{78526FAE-24B9-41D8-B487-14632FEBF1F4}" destId="{84AC1F71-EBB1-4A71-BF09-5DA4549EAE35}" srcOrd="3" destOrd="0" presId="urn:microsoft.com/office/officeart/2005/8/layout/orgChart1"/>
    <dgm:cxn modelId="{436BB685-DCF7-41F5-8DD1-75B5273E18D9}" type="presParOf" srcId="{84AC1F71-EBB1-4A71-BF09-5DA4549EAE35}" destId="{F7F7DB17-E000-4640-8911-49354450B8B1}" srcOrd="0" destOrd="0" presId="urn:microsoft.com/office/officeart/2005/8/layout/orgChart1"/>
    <dgm:cxn modelId="{5FB19F9C-264A-4DE8-9DE5-7F0A944E0CE2}" type="presParOf" srcId="{F7F7DB17-E000-4640-8911-49354450B8B1}" destId="{545EAF3D-C455-4BF0-A2D2-E491CB0DA741}" srcOrd="0" destOrd="0" presId="urn:microsoft.com/office/officeart/2005/8/layout/orgChart1"/>
    <dgm:cxn modelId="{186E9543-46DB-4E78-9D53-011F7AB7D06F}" type="presParOf" srcId="{F7F7DB17-E000-4640-8911-49354450B8B1}" destId="{2B69D95F-9208-4B09-BFBD-0CF5F3F2FA9D}" srcOrd="1" destOrd="0" presId="urn:microsoft.com/office/officeart/2005/8/layout/orgChart1"/>
    <dgm:cxn modelId="{FBA5576B-83DC-4FBF-9BB9-F2D5C058C009}" type="presParOf" srcId="{84AC1F71-EBB1-4A71-BF09-5DA4549EAE35}" destId="{B34A0BCD-9CBB-4B13-BE7B-3745311A5335}" srcOrd="1" destOrd="0" presId="urn:microsoft.com/office/officeart/2005/8/layout/orgChart1"/>
    <dgm:cxn modelId="{78170780-E39A-4B91-8F5B-085CF1CE184F}" type="presParOf" srcId="{84AC1F71-EBB1-4A71-BF09-5DA4549EAE35}" destId="{4260CA4C-3C00-4D35-8590-2D618946ED5F}" srcOrd="2" destOrd="0" presId="urn:microsoft.com/office/officeart/2005/8/layout/orgChart1"/>
    <dgm:cxn modelId="{ED53C37A-A738-4116-86B8-3275F5946C42}" type="presParOf" srcId="{0608340B-00F5-459E-AD05-BA1F919BB3BA}" destId="{A11C5444-CAA5-4900-9FCB-3772E1300DF9}"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00F963-D4B0-4690-9BEE-3EC525E93FEF}" type="doc">
      <dgm:prSet loTypeId="urn:microsoft.com/office/officeart/2008/layout/HorizontalMultiLevelHierarchy" loCatId="hierarchy" qsTypeId="urn:microsoft.com/office/officeart/2005/8/quickstyle/simple1" qsCatId="simple" csTypeId="urn:microsoft.com/office/officeart/2005/8/colors/accent4_2" csCatId="accent4" phldr="1"/>
      <dgm:spPr/>
      <dgm:t>
        <a:bodyPr/>
        <a:lstStyle/>
        <a:p>
          <a:endParaRPr lang="en-US"/>
        </a:p>
      </dgm:t>
    </dgm:pt>
    <dgm:pt modelId="{5805C850-DEA0-4948-9E9E-B34541A8151F}">
      <dgm:prSet phldrT="[Text]" custT="1"/>
      <dgm:spPr/>
      <dgm:t>
        <a:bodyPr/>
        <a:lstStyle/>
        <a:p>
          <a:r>
            <a:rPr lang="fa-IR" sz="1800" dirty="0" smtClean="0">
              <a:latin typeface="Vazir" panose="020B0603030804020204" pitchFamily="34" charset="-78"/>
              <a:cs typeface="Vazir" panose="020B0603030804020204" pitchFamily="34" charset="-78"/>
            </a:rPr>
            <a:t>موارد استفاده از از رودهای پرآب و دائمی اروپا</a:t>
          </a:r>
          <a:endParaRPr lang="en-US" sz="1800" dirty="0">
            <a:latin typeface="Vazir" panose="020B0603030804020204" pitchFamily="34" charset="-78"/>
            <a:cs typeface="Vazir" panose="020B0603030804020204" pitchFamily="34" charset="-78"/>
          </a:endParaRPr>
        </a:p>
      </dgm:t>
    </dgm:pt>
    <dgm:pt modelId="{8FFAC721-7A8C-4818-9F7C-82A272D0A2D0}" type="parTrans" cxnId="{E9708939-ED3A-4688-812B-5402C40F4643}">
      <dgm:prSet/>
      <dgm:spPr/>
      <dgm:t>
        <a:bodyPr/>
        <a:lstStyle/>
        <a:p>
          <a:endParaRPr lang="en-US"/>
        </a:p>
      </dgm:t>
    </dgm:pt>
    <dgm:pt modelId="{49260EBA-5F28-4248-B7B5-E6D54B8BB9A7}" type="sibTrans" cxnId="{E9708939-ED3A-4688-812B-5402C40F4643}">
      <dgm:prSet/>
      <dgm:spPr/>
      <dgm:t>
        <a:bodyPr/>
        <a:lstStyle/>
        <a:p>
          <a:endParaRPr lang="en-US"/>
        </a:p>
      </dgm:t>
    </dgm:pt>
    <dgm:pt modelId="{AE54D104-2716-4430-AFDD-8A7993A7DBE0}">
      <dgm:prSet phldrT="[Text]"/>
      <dgm:spPr/>
      <dgm:t>
        <a:bodyPr/>
        <a:lstStyle/>
        <a:p>
          <a:r>
            <a:rPr lang="fa-IR" dirty="0" smtClean="0">
              <a:latin typeface="Vazir" panose="020B0603030804020204" pitchFamily="34" charset="-78"/>
              <a:cs typeface="Vazir" panose="020B0603030804020204" pitchFamily="34" charset="-78"/>
            </a:rPr>
            <a:t>برای آبیاری زمین</a:t>
          </a:r>
          <a:r>
            <a:rPr lang="en-US" dirty="0" smtClean="0">
              <a:latin typeface="Vazir" panose="020B0603030804020204" pitchFamily="34" charset="-78"/>
              <a:cs typeface="Vazir" panose="020B0603030804020204" pitchFamily="34" charset="-78"/>
            </a:rPr>
            <a:t>‌</a:t>
          </a:r>
          <a:r>
            <a:rPr lang="fa-IR" dirty="0" smtClean="0">
              <a:latin typeface="Vazir" panose="020B0603030804020204" pitchFamily="34" charset="-78"/>
              <a:cs typeface="Vazir" panose="020B0603030804020204" pitchFamily="34" charset="-78"/>
            </a:rPr>
            <a:t>های کشاورزی </a:t>
          </a:r>
          <a:endParaRPr lang="en-US" dirty="0">
            <a:latin typeface="Vazir" panose="020B0603030804020204" pitchFamily="34" charset="-78"/>
            <a:cs typeface="Vazir" panose="020B0603030804020204" pitchFamily="34" charset="-78"/>
          </a:endParaRPr>
        </a:p>
      </dgm:t>
    </dgm:pt>
    <dgm:pt modelId="{85DDE098-9FAC-4711-B2A0-DAC53A613EFA}" type="parTrans" cxnId="{3AF836EB-50FB-4D4C-94AA-3DFE94972075}">
      <dgm:prSet/>
      <dgm:spPr/>
      <dgm:t>
        <a:bodyPr/>
        <a:lstStyle/>
        <a:p>
          <a:endParaRPr lang="en-US"/>
        </a:p>
      </dgm:t>
    </dgm:pt>
    <dgm:pt modelId="{8F511BD0-3619-4314-8F7E-756B5E598BB0}" type="sibTrans" cxnId="{3AF836EB-50FB-4D4C-94AA-3DFE94972075}">
      <dgm:prSet/>
      <dgm:spPr/>
      <dgm:t>
        <a:bodyPr/>
        <a:lstStyle/>
        <a:p>
          <a:endParaRPr lang="en-US"/>
        </a:p>
      </dgm:t>
    </dgm:pt>
    <dgm:pt modelId="{F61D7ECC-E0D8-417B-B7A3-5B722E2DC968}">
      <dgm:prSet phldrT="[Text]"/>
      <dgm:spPr/>
      <dgm:t>
        <a:bodyPr/>
        <a:lstStyle/>
        <a:p>
          <a:r>
            <a:rPr lang="fa-IR" dirty="0" smtClean="0">
              <a:latin typeface="Vazir" panose="020B0603030804020204" pitchFamily="34" charset="-78"/>
              <a:cs typeface="Vazir" panose="020B0603030804020204" pitchFamily="34" charset="-78"/>
            </a:rPr>
            <a:t>تولید انرژی الکتریکی </a:t>
          </a:r>
          <a:endParaRPr lang="en-US" dirty="0">
            <a:latin typeface="Vazir" panose="020B0603030804020204" pitchFamily="34" charset="-78"/>
            <a:cs typeface="Vazir" panose="020B0603030804020204" pitchFamily="34" charset="-78"/>
          </a:endParaRPr>
        </a:p>
      </dgm:t>
    </dgm:pt>
    <dgm:pt modelId="{B90011B9-4399-4528-8C6D-713EB79E4720}" type="parTrans" cxnId="{308D50F9-7073-45A0-B890-BCF14DE44C46}">
      <dgm:prSet/>
      <dgm:spPr/>
      <dgm:t>
        <a:bodyPr/>
        <a:lstStyle/>
        <a:p>
          <a:endParaRPr lang="en-US"/>
        </a:p>
      </dgm:t>
    </dgm:pt>
    <dgm:pt modelId="{6A7374C4-118C-41F8-ADFA-ED1AC9078056}" type="sibTrans" cxnId="{308D50F9-7073-45A0-B890-BCF14DE44C46}">
      <dgm:prSet/>
      <dgm:spPr/>
      <dgm:t>
        <a:bodyPr/>
        <a:lstStyle/>
        <a:p>
          <a:endParaRPr lang="en-US"/>
        </a:p>
      </dgm:t>
    </dgm:pt>
    <dgm:pt modelId="{5CA6C5FD-E051-4BD7-99B9-0A9EBED85D99}">
      <dgm:prSet phldrT="[Text]"/>
      <dgm:spPr/>
      <dgm:t>
        <a:bodyPr/>
        <a:lstStyle/>
        <a:p>
          <a:r>
            <a:rPr lang="fa-IR" dirty="0" smtClean="0">
              <a:latin typeface="Vazir" panose="020B0603030804020204" pitchFamily="34" charset="-78"/>
              <a:cs typeface="Vazir" panose="020B0603030804020204" pitchFamily="34" charset="-78"/>
            </a:rPr>
            <a:t>حمل و نقل و کشتیرانی </a:t>
          </a:r>
          <a:endParaRPr lang="en-US" dirty="0">
            <a:latin typeface="Vazir" panose="020B0603030804020204" pitchFamily="34" charset="-78"/>
            <a:cs typeface="Vazir" panose="020B0603030804020204" pitchFamily="34" charset="-78"/>
          </a:endParaRPr>
        </a:p>
      </dgm:t>
    </dgm:pt>
    <dgm:pt modelId="{A5AACFA6-231E-435F-B8D1-3860DC608027}" type="parTrans" cxnId="{82B247CA-FD6E-4631-8E5D-1E1BBC3D6A1D}">
      <dgm:prSet/>
      <dgm:spPr/>
      <dgm:t>
        <a:bodyPr/>
        <a:lstStyle/>
        <a:p>
          <a:endParaRPr lang="en-US"/>
        </a:p>
      </dgm:t>
    </dgm:pt>
    <dgm:pt modelId="{10380EBA-2205-46D6-A092-7F67C52EAF2F}" type="sibTrans" cxnId="{82B247CA-FD6E-4631-8E5D-1E1BBC3D6A1D}">
      <dgm:prSet/>
      <dgm:spPr/>
      <dgm:t>
        <a:bodyPr/>
        <a:lstStyle/>
        <a:p>
          <a:endParaRPr lang="en-US"/>
        </a:p>
      </dgm:t>
    </dgm:pt>
    <dgm:pt modelId="{BCEBFF6D-D478-4627-BD59-EF4AAD158C34}" type="pres">
      <dgm:prSet presAssocID="{A100F963-D4B0-4690-9BEE-3EC525E93FEF}" presName="Name0" presStyleCnt="0">
        <dgm:presLayoutVars>
          <dgm:chPref val="1"/>
          <dgm:dir/>
          <dgm:animOne val="branch"/>
          <dgm:animLvl val="lvl"/>
          <dgm:resizeHandles val="exact"/>
        </dgm:presLayoutVars>
      </dgm:prSet>
      <dgm:spPr/>
      <dgm:t>
        <a:bodyPr/>
        <a:lstStyle/>
        <a:p>
          <a:endParaRPr lang="en-US"/>
        </a:p>
      </dgm:t>
    </dgm:pt>
    <dgm:pt modelId="{49EE8AA0-61C2-4760-9E29-95429765A99F}" type="pres">
      <dgm:prSet presAssocID="{5805C850-DEA0-4948-9E9E-B34541A8151F}" presName="root1" presStyleCnt="0"/>
      <dgm:spPr/>
      <dgm:t>
        <a:bodyPr/>
        <a:lstStyle/>
        <a:p>
          <a:endParaRPr lang="en-US"/>
        </a:p>
      </dgm:t>
    </dgm:pt>
    <dgm:pt modelId="{CFB1FBDA-612F-4F94-ABF1-66395C7673D4}" type="pres">
      <dgm:prSet presAssocID="{5805C850-DEA0-4948-9E9E-B34541A8151F}" presName="LevelOneTextNode" presStyleLbl="node0" presStyleIdx="0" presStyleCnt="1">
        <dgm:presLayoutVars>
          <dgm:chPref val="3"/>
        </dgm:presLayoutVars>
      </dgm:prSet>
      <dgm:spPr/>
      <dgm:t>
        <a:bodyPr/>
        <a:lstStyle/>
        <a:p>
          <a:endParaRPr lang="en-US"/>
        </a:p>
      </dgm:t>
    </dgm:pt>
    <dgm:pt modelId="{133723C8-063F-4D9E-8C0D-D592BB24C46B}" type="pres">
      <dgm:prSet presAssocID="{5805C850-DEA0-4948-9E9E-B34541A8151F}" presName="level2hierChild" presStyleCnt="0"/>
      <dgm:spPr/>
      <dgm:t>
        <a:bodyPr/>
        <a:lstStyle/>
        <a:p>
          <a:endParaRPr lang="en-US"/>
        </a:p>
      </dgm:t>
    </dgm:pt>
    <dgm:pt modelId="{0C08EFCE-8B04-4F72-B594-2B1DC3457F65}" type="pres">
      <dgm:prSet presAssocID="{85DDE098-9FAC-4711-B2A0-DAC53A613EFA}" presName="conn2-1" presStyleLbl="parChTrans1D2" presStyleIdx="0" presStyleCnt="3"/>
      <dgm:spPr/>
      <dgm:t>
        <a:bodyPr/>
        <a:lstStyle/>
        <a:p>
          <a:endParaRPr lang="en-US"/>
        </a:p>
      </dgm:t>
    </dgm:pt>
    <dgm:pt modelId="{9C725D32-01D8-4D48-81C1-C7B9A86DEE9D}" type="pres">
      <dgm:prSet presAssocID="{85DDE098-9FAC-4711-B2A0-DAC53A613EFA}" presName="connTx" presStyleLbl="parChTrans1D2" presStyleIdx="0" presStyleCnt="3"/>
      <dgm:spPr/>
      <dgm:t>
        <a:bodyPr/>
        <a:lstStyle/>
        <a:p>
          <a:endParaRPr lang="en-US"/>
        </a:p>
      </dgm:t>
    </dgm:pt>
    <dgm:pt modelId="{65501F9F-9AB2-4816-8C2F-CF8099C40B61}" type="pres">
      <dgm:prSet presAssocID="{AE54D104-2716-4430-AFDD-8A7993A7DBE0}" presName="root2" presStyleCnt="0"/>
      <dgm:spPr/>
      <dgm:t>
        <a:bodyPr/>
        <a:lstStyle/>
        <a:p>
          <a:endParaRPr lang="en-US"/>
        </a:p>
      </dgm:t>
    </dgm:pt>
    <dgm:pt modelId="{E7580104-3C07-4860-B150-DE539184EF8D}" type="pres">
      <dgm:prSet presAssocID="{AE54D104-2716-4430-AFDD-8A7993A7DBE0}" presName="LevelTwoTextNode" presStyleLbl="node2" presStyleIdx="0" presStyleCnt="3">
        <dgm:presLayoutVars>
          <dgm:chPref val="3"/>
        </dgm:presLayoutVars>
      </dgm:prSet>
      <dgm:spPr/>
      <dgm:t>
        <a:bodyPr/>
        <a:lstStyle/>
        <a:p>
          <a:endParaRPr lang="en-US"/>
        </a:p>
      </dgm:t>
    </dgm:pt>
    <dgm:pt modelId="{1353B321-1BEE-4E0F-B425-84F7193D68A2}" type="pres">
      <dgm:prSet presAssocID="{AE54D104-2716-4430-AFDD-8A7993A7DBE0}" presName="level3hierChild" presStyleCnt="0"/>
      <dgm:spPr/>
      <dgm:t>
        <a:bodyPr/>
        <a:lstStyle/>
        <a:p>
          <a:endParaRPr lang="en-US"/>
        </a:p>
      </dgm:t>
    </dgm:pt>
    <dgm:pt modelId="{2998DFF3-E3E2-4156-B4A3-78ABA3B8CF5C}" type="pres">
      <dgm:prSet presAssocID="{B90011B9-4399-4528-8C6D-713EB79E4720}" presName="conn2-1" presStyleLbl="parChTrans1D2" presStyleIdx="1" presStyleCnt="3"/>
      <dgm:spPr/>
      <dgm:t>
        <a:bodyPr/>
        <a:lstStyle/>
        <a:p>
          <a:endParaRPr lang="en-US"/>
        </a:p>
      </dgm:t>
    </dgm:pt>
    <dgm:pt modelId="{621E6679-FA9E-4001-8A50-817278CE68B8}" type="pres">
      <dgm:prSet presAssocID="{B90011B9-4399-4528-8C6D-713EB79E4720}" presName="connTx" presStyleLbl="parChTrans1D2" presStyleIdx="1" presStyleCnt="3"/>
      <dgm:spPr/>
      <dgm:t>
        <a:bodyPr/>
        <a:lstStyle/>
        <a:p>
          <a:endParaRPr lang="en-US"/>
        </a:p>
      </dgm:t>
    </dgm:pt>
    <dgm:pt modelId="{896D364F-5A4D-444F-B62E-63FF6D32ABE9}" type="pres">
      <dgm:prSet presAssocID="{F61D7ECC-E0D8-417B-B7A3-5B722E2DC968}" presName="root2" presStyleCnt="0"/>
      <dgm:spPr/>
      <dgm:t>
        <a:bodyPr/>
        <a:lstStyle/>
        <a:p>
          <a:endParaRPr lang="en-US"/>
        </a:p>
      </dgm:t>
    </dgm:pt>
    <dgm:pt modelId="{64AA3129-DE6F-4957-9487-C8AF071749EC}" type="pres">
      <dgm:prSet presAssocID="{F61D7ECC-E0D8-417B-B7A3-5B722E2DC968}" presName="LevelTwoTextNode" presStyleLbl="node2" presStyleIdx="1" presStyleCnt="3">
        <dgm:presLayoutVars>
          <dgm:chPref val="3"/>
        </dgm:presLayoutVars>
      </dgm:prSet>
      <dgm:spPr/>
      <dgm:t>
        <a:bodyPr/>
        <a:lstStyle/>
        <a:p>
          <a:endParaRPr lang="en-US"/>
        </a:p>
      </dgm:t>
    </dgm:pt>
    <dgm:pt modelId="{DC0B14BC-44FA-4462-A10D-04F89465AB69}" type="pres">
      <dgm:prSet presAssocID="{F61D7ECC-E0D8-417B-B7A3-5B722E2DC968}" presName="level3hierChild" presStyleCnt="0"/>
      <dgm:spPr/>
      <dgm:t>
        <a:bodyPr/>
        <a:lstStyle/>
        <a:p>
          <a:endParaRPr lang="en-US"/>
        </a:p>
      </dgm:t>
    </dgm:pt>
    <dgm:pt modelId="{ED42FB65-AD1B-451E-8E54-0AAA8E6730C1}" type="pres">
      <dgm:prSet presAssocID="{A5AACFA6-231E-435F-B8D1-3860DC608027}" presName="conn2-1" presStyleLbl="parChTrans1D2" presStyleIdx="2" presStyleCnt="3"/>
      <dgm:spPr/>
      <dgm:t>
        <a:bodyPr/>
        <a:lstStyle/>
        <a:p>
          <a:endParaRPr lang="en-US"/>
        </a:p>
      </dgm:t>
    </dgm:pt>
    <dgm:pt modelId="{3645A106-5241-4852-BEA4-D84F15EA094E}" type="pres">
      <dgm:prSet presAssocID="{A5AACFA6-231E-435F-B8D1-3860DC608027}" presName="connTx" presStyleLbl="parChTrans1D2" presStyleIdx="2" presStyleCnt="3"/>
      <dgm:spPr/>
      <dgm:t>
        <a:bodyPr/>
        <a:lstStyle/>
        <a:p>
          <a:endParaRPr lang="en-US"/>
        </a:p>
      </dgm:t>
    </dgm:pt>
    <dgm:pt modelId="{1B04FD5C-81AF-4C8B-A286-28B75B335893}" type="pres">
      <dgm:prSet presAssocID="{5CA6C5FD-E051-4BD7-99B9-0A9EBED85D99}" presName="root2" presStyleCnt="0"/>
      <dgm:spPr/>
      <dgm:t>
        <a:bodyPr/>
        <a:lstStyle/>
        <a:p>
          <a:endParaRPr lang="en-US"/>
        </a:p>
      </dgm:t>
    </dgm:pt>
    <dgm:pt modelId="{51F533ED-EECF-4253-A4A7-0235C50473A6}" type="pres">
      <dgm:prSet presAssocID="{5CA6C5FD-E051-4BD7-99B9-0A9EBED85D99}" presName="LevelTwoTextNode" presStyleLbl="node2" presStyleIdx="2" presStyleCnt="3">
        <dgm:presLayoutVars>
          <dgm:chPref val="3"/>
        </dgm:presLayoutVars>
      </dgm:prSet>
      <dgm:spPr/>
      <dgm:t>
        <a:bodyPr/>
        <a:lstStyle/>
        <a:p>
          <a:endParaRPr lang="en-US"/>
        </a:p>
      </dgm:t>
    </dgm:pt>
    <dgm:pt modelId="{6E7413B5-E7FD-4CD8-ABDC-A53DDCD2E9DF}" type="pres">
      <dgm:prSet presAssocID="{5CA6C5FD-E051-4BD7-99B9-0A9EBED85D99}" presName="level3hierChild" presStyleCnt="0"/>
      <dgm:spPr/>
      <dgm:t>
        <a:bodyPr/>
        <a:lstStyle/>
        <a:p>
          <a:endParaRPr lang="en-US"/>
        </a:p>
      </dgm:t>
    </dgm:pt>
  </dgm:ptLst>
  <dgm:cxnLst>
    <dgm:cxn modelId="{0AE923CF-C87B-4165-B524-5B01A02025A0}" type="presOf" srcId="{A5AACFA6-231E-435F-B8D1-3860DC608027}" destId="{3645A106-5241-4852-BEA4-D84F15EA094E}" srcOrd="1" destOrd="0" presId="urn:microsoft.com/office/officeart/2008/layout/HorizontalMultiLevelHierarchy"/>
    <dgm:cxn modelId="{E9708939-ED3A-4688-812B-5402C40F4643}" srcId="{A100F963-D4B0-4690-9BEE-3EC525E93FEF}" destId="{5805C850-DEA0-4948-9E9E-B34541A8151F}" srcOrd="0" destOrd="0" parTransId="{8FFAC721-7A8C-4818-9F7C-82A272D0A2D0}" sibTransId="{49260EBA-5F28-4248-B7B5-E6D54B8BB9A7}"/>
    <dgm:cxn modelId="{D9C24397-D2F5-4A73-A67B-2041FBD4617C}" type="presOf" srcId="{A5AACFA6-231E-435F-B8D1-3860DC608027}" destId="{ED42FB65-AD1B-451E-8E54-0AAA8E6730C1}" srcOrd="0" destOrd="0" presId="urn:microsoft.com/office/officeart/2008/layout/HorizontalMultiLevelHierarchy"/>
    <dgm:cxn modelId="{D346A7C5-EC3D-43E8-9F69-177B7DA7A293}" type="presOf" srcId="{5CA6C5FD-E051-4BD7-99B9-0A9EBED85D99}" destId="{51F533ED-EECF-4253-A4A7-0235C50473A6}" srcOrd="0" destOrd="0" presId="urn:microsoft.com/office/officeart/2008/layout/HorizontalMultiLevelHierarchy"/>
    <dgm:cxn modelId="{3AF836EB-50FB-4D4C-94AA-3DFE94972075}" srcId="{5805C850-DEA0-4948-9E9E-B34541A8151F}" destId="{AE54D104-2716-4430-AFDD-8A7993A7DBE0}" srcOrd="0" destOrd="0" parTransId="{85DDE098-9FAC-4711-B2A0-DAC53A613EFA}" sibTransId="{8F511BD0-3619-4314-8F7E-756B5E598BB0}"/>
    <dgm:cxn modelId="{308D50F9-7073-45A0-B890-BCF14DE44C46}" srcId="{5805C850-DEA0-4948-9E9E-B34541A8151F}" destId="{F61D7ECC-E0D8-417B-B7A3-5B722E2DC968}" srcOrd="1" destOrd="0" parTransId="{B90011B9-4399-4528-8C6D-713EB79E4720}" sibTransId="{6A7374C4-118C-41F8-ADFA-ED1AC9078056}"/>
    <dgm:cxn modelId="{5189E4B6-AAD7-45FC-80B8-787693430F6C}" type="presOf" srcId="{5805C850-DEA0-4948-9E9E-B34541A8151F}" destId="{CFB1FBDA-612F-4F94-ABF1-66395C7673D4}" srcOrd="0" destOrd="0" presId="urn:microsoft.com/office/officeart/2008/layout/HorizontalMultiLevelHierarchy"/>
    <dgm:cxn modelId="{F52AFDFB-400C-4B0A-9342-55D1709CE1B9}" type="presOf" srcId="{A100F963-D4B0-4690-9BEE-3EC525E93FEF}" destId="{BCEBFF6D-D478-4627-BD59-EF4AAD158C34}" srcOrd="0" destOrd="0" presId="urn:microsoft.com/office/officeart/2008/layout/HorizontalMultiLevelHierarchy"/>
    <dgm:cxn modelId="{138D5FE4-B0C6-4B3C-B7FD-AB48359DB68A}" type="presOf" srcId="{F61D7ECC-E0D8-417B-B7A3-5B722E2DC968}" destId="{64AA3129-DE6F-4957-9487-C8AF071749EC}" srcOrd="0" destOrd="0" presId="urn:microsoft.com/office/officeart/2008/layout/HorizontalMultiLevelHierarchy"/>
    <dgm:cxn modelId="{A8BB6E6A-E901-49DF-AAEE-410FC3F44E3B}" type="presOf" srcId="{B90011B9-4399-4528-8C6D-713EB79E4720}" destId="{2998DFF3-E3E2-4156-B4A3-78ABA3B8CF5C}" srcOrd="0" destOrd="0" presId="urn:microsoft.com/office/officeart/2008/layout/HorizontalMultiLevelHierarchy"/>
    <dgm:cxn modelId="{403AA1F1-5847-480D-8755-4FB2E3F0000F}" type="presOf" srcId="{85DDE098-9FAC-4711-B2A0-DAC53A613EFA}" destId="{0C08EFCE-8B04-4F72-B594-2B1DC3457F65}" srcOrd="0" destOrd="0" presId="urn:microsoft.com/office/officeart/2008/layout/HorizontalMultiLevelHierarchy"/>
    <dgm:cxn modelId="{C9FADE5B-7B24-4D5A-89E5-88377CFC88BA}" type="presOf" srcId="{85DDE098-9FAC-4711-B2A0-DAC53A613EFA}" destId="{9C725D32-01D8-4D48-81C1-C7B9A86DEE9D}" srcOrd="1" destOrd="0" presId="urn:microsoft.com/office/officeart/2008/layout/HorizontalMultiLevelHierarchy"/>
    <dgm:cxn modelId="{E376088F-01AB-45E2-B98C-F9DADBF3DE09}" type="presOf" srcId="{B90011B9-4399-4528-8C6D-713EB79E4720}" destId="{621E6679-FA9E-4001-8A50-817278CE68B8}" srcOrd="1" destOrd="0" presId="urn:microsoft.com/office/officeart/2008/layout/HorizontalMultiLevelHierarchy"/>
    <dgm:cxn modelId="{2004489E-E5B8-40B3-BC22-83A2F09ECB77}" type="presOf" srcId="{AE54D104-2716-4430-AFDD-8A7993A7DBE0}" destId="{E7580104-3C07-4860-B150-DE539184EF8D}" srcOrd="0" destOrd="0" presId="urn:microsoft.com/office/officeart/2008/layout/HorizontalMultiLevelHierarchy"/>
    <dgm:cxn modelId="{82B247CA-FD6E-4631-8E5D-1E1BBC3D6A1D}" srcId="{5805C850-DEA0-4948-9E9E-B34541A8151F}" destId="{5CA6C5FD-E051-4BD7-99B9-0A9EBED85D99}" srcOrd="2" destOrd="0" parTransId="{A5AACFA6-231E-435F-B8D1-3860DC608027}" sibTransId="{10380EBA-2205-46D6-A092-7F67C52EAF2F}"/>
    <dgm:cxn modelId="{90187229-8B6C-4EFB-9DBE-80EC021F03A2}" type="presParOf" srcId="{BCEBFF6D-D478-4627-BD59-EF4AAD158C34}" destId="{49EE8AA0-61C2-4760-9E29-95429765A99F}" srcOrd="0" destOrd="0" presId="urn:microsoft.com/office/officeart/2008/layout/HorizontalMultiLevelHierarchy"/>
    <dgm:cxn modelId="{FB483801-BB15-4328-8FB7-05C6522CD6B6}" type="presParOf" srcId="{49EE8AA0-61C2-4760-9E29-95429765A99F}" destId="{CFB1FBDA-612F-4F94-ABF1-66395C7673D4}" srcOrd="0" destOrd="0" presId="urn:microsoft.com/office/officeart/2008/layout/HorizontalMultiLevelHierarchy"/>
    <dgm:cxn modelId="{E60B5D1A-CC71-4B58-96DB-30E164731CB9}" type="presParOf" srcId="{49EE8AA0-61C2-4760-9E29-95429765A99F}" destId="{133723C8-063F-4D9E-8C0D-D592BB24C46B}" srcOrd="1" destOrd="0" presId="urn:microsoft.com/office/officeart/2008/layout/HorizontalMultiLevelHierarchy"/>
    <dgm:cxn modelId="{786AA011-E782-41D7-B148-470C4BEB4FA7}" type="presParOf" srcId="{133723C8-063F-4D9E-8C0D-D592BB24C46B}" destId="{0C08EFCE-8B04-4F72-B594-2B1DC3457F65}" srcOrd="0" destOrd="0" presId="urn:microsoft.com/office/officeart/2008/layout/HorizontalMultiLevelHierarchy"/>
    <dgm:cxn modelId="{3AAF7BDB-0D85-4D83-A592-7B27108821C4}" type="presParOf" srcId="{0C08EFCE-8B04-4F72-B594-2B1DC3457F65}" destId="{9C725D32-01D8-4D48-81C1-C7B9A86DEE9D}" srcOrd="0" destOrd="0" presId="urn:microsoft.com/office/officeart/2008/layout/HorizontalMultiLevelHierarchy"/>
    <dgm:cxn modelId="{02B02DE4-F311-4A49-9D6B-C26A00007BE5}" type="presParOf" srcId="{133723C8-063F-4D9E-8C0D-D592BB24C46B}" destId="{65501F9F-9AB2-4816-8C2F-CF8099C40B61}" srcOrd="1" destOrd="0" presId="urn:microsoft.com/office/officeart/2008/layout/HorizontalMultiLevelHierarchy"/>
    <dgm:cxn modelId="{5D4B93B1-6F6C-440A-BE1C-E9C807DA4E36}" type="presParOf" srcId="{65501F9F-9AB2-4816-8C2F-CF8099C40B61}" destId="{E7580104-3C07-4860-B150-DE539184EF8D}" srcOrd="0" destOrd="0" presId="urn:microsoft.com/office/officeart/2008/layout/HorizontalMultiLevelHierarchy"/>
    <dgm:cxn modelId="{DB0EA6C6-3151-4D36-93D7-FC7B0AF878E8}" type="presParOf" srcId="{65501F9F-9AB2-4816-8C2F-CF8099C40B61}" destId="{1353B321-1BEE-4E0F-B425-84F7193D68A2}" srcOrd="1" destOrd="0" presId="urn:microsoft.com/office/officeart/2008/layout/HorizontalMultiLevelHierarchy"/>
    <dgm:cxn modelId="{63DC7F6D-5763-43EF-92B7-AB6E156D03A2}" type="presParOf" srcId="{133723C8-063F-4D9E-8C0D-D592BB24C46B}" destId="{2998DFF3-E3E2-4156-B4A3-78ABA3B8CF5C}" srcOrd="2" destOrd="0" presId="urn:microsoft.com/office/officeart/2008/layout/HorizontalMultiLevelHierarchy"/>
    <dgm:cxn modelId="{2AF8B037-258F-4CE5-90BF-6685310B31C5}" type="presParOf" srcId="{2998DFF3-E3E2-4156-B4A3-78ABA3B8CF5C}" destId="{621E6679-FA9E-4001-8A50-817278CE68B8}" srcOrd="0" destOrd="0" presId="urn:microsoft.com/office/officeart/2008/layout/HorizontalMultiLevelHierarchy"/>
    <dgm:cxn modelId="{1B2C7FCA-73C9-4F7C-987F-53576DA025AC}" type="presParOf" srcId="{133723C8-063F-4D9E-8C0D-D592BB24C46B}" destId="{896D364F-5A4D-444F-B62E-63FF6D32ABE9}" srcOrd="3" destOrd="0" presId="urn:microsoft.com/office/officeart/2008/layout/HorizontalMultiLevelHierarchy"/>
    <dgm:cxn modelId="{39DF7AAB-AA22-451A-8C50-016FCDDFB144}" type="presParOf" srcId="{896D364F-5A4D-444F-B62E-63FF6D32ABE9}" destId="{64AA3129-DE6F-4957-9487-C8AF071749EC}" srcOrd="0" destOrd="0" presId="urn:microsoft.com/office/officeart/2008/layout/HorizontalMultiLevelHierarchy"/>
    <dgm:cxn modelId="{952A7414-3D2F-4635-B71C-7B142FCE5561}" type="presParOf" srcId="{896D364F-5A4D-444F-B62E-63FF6D32ABE9}" destId="{DC0B14BC-44FA-4462-A10D-04F89465AB69}" srcOrd="1" destOrd="0" presId="urn:microsoft.com/office/officeart/2008/layout/HorizontalMultiLevelHierarchy"/>
    <dgm:cxn modelId="{474F7760-23DB-4CF3-B723-61BF7752D23C}" type="presParOf" srcId="{133723C8-063F-4D9E-8C0D-D592BB24C46B}" destId="{ED42FB65-AD1B-451E-8E54-0AAA8E6730C1}" srcOrd="4" destOrd="0" presId="urn:microsoft.com/office/officeart/2008/layout/HorizontalMultiLevelHierarchy"/>
    <dgm:cxn modelId="{6361C7AC-4285-4C3D-BE3F-6168D37F3D55}" type="presParOf" srcId="{ED42FB65-AD1B-451E-8E54-0AAA8E6730C1}" destId="{3645A106-5241-4852-BEA4-D84F15EA094E}" srcOrd="0" destOrd="0" presId="urn:microsoft.com/office/officeart/2008/layout/HorizontalMultiLevelHierarchy"/>
    <dgm:cxn modelId="{3A67CD14-C984-4591-9BA1-32B36E12F931}" type="presParOf" srcId="{133723C8-063F-4D9E-8C0D-D592BB24C46B}" destId="{1B04FD5C-81AF-4C8B-A286-28B75B335893}" srcOrd="5" destOrd="0" presId="urn:microsoft.com/office/officeart/2008/layout/HorizontalMultiLevelHierarchy"/>
    <dgm:cxn modelId="{2059E184-B5CA-47F2-A8C1-FDF1406BE3DE}" type="presParOf" srcId="{1B04FD5C-81AF-4C8B-A286-28B75B335893}" destId="{51F533ED-EECF-4253-A4A7-0235C50473A6}" srcOrd="0" destOrd="0" presId="urn:microsoft.com/office/officeart/2008/layout/HorizontalMultiLevelHierarchy"/>
    <dgm:cxn modelId="{232E0A9D-0F1A-4E31-918C-46DC504A8671}" type="presParOf" srcId="{1B04FD5C-81AF-4C8B-A286-28B75B335893}" destId="{6E7413B5-E7FD-4CD8-ABDC-A53DDCD2E9DF}"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C0E7AA5-7E79-40B8-BB6C-834500788BCC}" type="doc">
      <dgm:prSet loTypeId="urn:microsoft.com/office/officeart/2005/8/layout/matrix1" loCatId="matrix" qsTypeId="urn:microsoft.com/office/officeart/2005/8/quickstyle/simple1" qsCatId="simple" csTypeId="urn:microsoft.com/office/officeart/2005/8/colors/colorful4" csCatId="colorful" phldr="1"/>
      <dgm:spPr/>
      <dgm:t>
        <a:bodyPr/>
        <a:lstStyle/>
        <a:p>
          <a:endParaRPr lang="en-US"/>
        </a:p>
      </dgm:t>
    </dgm:pt>
    <dgm:pt modelId="{DE4965AF-51C4-411E-8B32-F981603EBF4B}">
      <dgm:prSet phldrT="[Text]"/>
      <dgm:spPr/>
      <dgm:t>
        <a:bodyPr/>
        <a:lstStyle/>
        <a:p>
          <a:r>
            <a:rPr lang="fa-IR" dirty="0" smtClean="0">
              <a:latin typeface="Vazir" panose="020B0603030804020204" pitchFamily="34" charset="-78"/>
              <a:cs typeface="Vazir" panose="020B0603030804020204" pitchFamily="34" charset="-78"/>
            </a:rPr>
            <a:t>ویژگی‌های موقعیتی قاره افریقا</a:t>
          </a:r>
          <a:endParaRPr lang="en-US" dirty="0">
            <a:latin typeface="Vazir" panose="020B0603030804020204" pitchFamily="34" charset="-78"/>
            <a:cs typeface="Vazir" panose="020B0603030804020204" pitchFamily="34" charset="-78"/>
          </a:endParaRPr>
        </a:p>
      </dgm:t>
    </dgm:pt>
    <dgm:pt modelId="{1FE43317-326A-4E0C-8BEA-C782912F62EF}" type="parTrans" cxnId="{0DA03448-D700-41BB-930E-F358A76BEF80}">
      <dgm:prSet/>
      <dgm:spPr/>
      <dgm:t>
        <a:bodyPr/>
        <a:lstStyle/>
        <a:p>
          <a:endParaRPr lang="en-US"/>
        </a:p>
      </dgm:t>
    </dgm:pt>
    <dgm:pt modelId="{1702487D-596A-4E67-BDFE-5805D6C837FD}" type="sibTrans" cxnId="{0DA03448-D700-41BB-930E-F358A76BEF80}">
      <dgm:prSet/>
      <dgm:spPr/>
      <dgm:t>
        <a:bodyPr/>
        <a:lstStyle/>
        <a:p>
          <a:endParaRPr lang="en-US"/>
        </a:p>
      </dgm:t>
    </dgm:pt>
    <dgm:pt modelId="{D2C3872F-672F-4BBF-8614-A59AA3EEEF5A}">
      <dgm:prSet phldrT="[Text]" custT="1"/>
      <dgm:spPr/>
      <dgm:t>
        <a:bodyPr/>
        <a:lstStyle/>
        <a:p>
          <a:r>
            <a:rPr lang="fa-IR" sz="1800" dirty="0" smtClean="0">
              <a:latin typeface="Vazir" panose="020B0603030804020204" pitchFamily="34" charset="-78"/>
              <a:cs typeface="Vazir" panose="020B0603030804020204" pitchFamily="34" charset="-78"/>
            </a:rPr>
            <a:t>قاره آفریقا در دو نیمکره شمالی و جنوبی از سواحل دریای مدیترانه تا دماغه امید نیز گسترده شده و مدار استوا از وسط آن عبور می کند.</a:t>
          </a:r>
          <a:endParaRPr lang="en-US" sz="1800" dirty="0">
            <a:latin typeface="Vazir" panose="020B0603030804020204" pitchFamily="34" charset="-78"/>
            <a:cs typeface="Vazir" panose="020B0603030804020204" pitchFamily="34" charset="-78"/>
          </a:endParaRPr>
        </a:p>
      </dgm:t>
    </dgm:pt>
    <dgm:pt modelId="{4135EEDD-8023-4AF6-96F7-FCB8F4235F55}" type="parTrans" cxnId="{7F1EBF7A-C304-4047-8EA4-45D040780D86}">
      <dgm:prSet/>
      <dgm:spPr/>
      <dgm:t>
        <a:bodyPr/>
        <a:lstStyle/>
        <a:p>
          <a:endParaRPr lang="en-US"/>
        </a:p>
      </dgm:t>
    </dgm:pt>
    <dgm:pt modelId="{1380B5F3-4F10-42DC-87C6-A846E5A89A2C}" type="sibTrans" cxnId="{7F1EBF7A-C304-4047-8EA4-45D040780D86}">
      <dgm:prSet/>
      <dgm:spPr/>
      <dgm:t>
        <a:bodyPr/>
        <a:lstStyle/>
        <a:p>
          <a:endParaRPr lang="en-US"/>
        </a:p>
      </dgm:t>
    </dgm:pt>
    <dgm:pt modelId="{2A7D270B-D19A-48DC-B3B5-8F94440446D7}">
      <dgm:prSet phldrT="[Text]"/>
      <dgm:spPr/>
      <dgm:t>
        <a:bodyPr/>
        <a:lstStyle/>
        <a:p>
          <a:pPr rtl="1"/>
          <a:r>
            <a:rPr lang="fa-IR" dirty="0" smtClean="0">
              <a:latin typeface="Vazir" panose="020B0603030804020204" pitchFamily="34" charset="-78"/>
              <a:cs typeface="Vazir" panose="020B0603030804020204" pitchFamily="34" charset="-78"/>
            </a:rPr>
            <a:t>قاره آفریقا از آسیا به‌وسیله تنگه </a:t>
          </a:r>
          <a:r>
            <a:rPr lang="fa-IR" u="sng" dirty="0" smtClean="0">
              <a:latin typeface="Vazir" panose="020B0603030804020204" pitchFamily="34" charset="-78"/>
              <a:cs typeface="Vazir" panose="020B0603030804020204" pitchFamily="34" charset="-78"/>
            </a:rPr>
            <a:t>باب‌المندب</a:t>
          </a:r>
          <a:r>
            <a:rPr lang="fa-IR" dirty="0" smtClean="0">
              <a:latin typeface="Vazir" panose="020B0603030804020204" pitchFamily="34" charset="-78"/>
              <a:cs typeface="Vazir" panose="020B0603030804020204" pitchFamily="34" charset="-78"/>
            </a:rPr>
            <a:t> و </a:t>
          </a:r>
          <a:r>
            <a:rPr lang="fa-IR" u="sng" dirty="0" smtClean="0">
              <a:latin typeface="Vazir" panose="020B0603030804020204" pitchFamily="34" charset="-78"/>
              <a:cs typeface="Vazir" panose="020B0603030804020204" pitchFamily="34" charset="-78"/>
            </a:rPr>
            <a:t>کانال سوئز</a:t>
          </a:r>
          <a:r>
            <a:rPr lang="fa-IR" dirty="0" smtClean="0">
              <a:latin typeface="Vazir" panose="020B0603030804020204" pitchFamily="34" charset="-78"/>
              <a:cs typeface="Vazir" panose="020B0603030804020204" pitchFamily="34" charset="-78"/>
            </a:rPr>
            <a:t>، و از اروپا به‌وسیله </a:t>
          </a:r>
          <a:r>
            <a:rPr lang="fa-IR" u="sng" dirty="0" smtClean="0">
              <a:latin typeface="Vazir" panose="020B0603030804020204" pitchFamily="34" charset="-78"/>
              <a:cs typeface="Vazir" panose="020B0603030804020204" pitchFamily="34" charset="-78"/>
            </a:rPr>
            <a:t>تنگه جبل‌الطارق</a:t>
          </a:r>
          <a:r>
            <a:rPr lang="fa-IR" dirty="0" smtClean="0">
              <a:latin typeface="Vazir" panose="020B0603030804020204" pitchFamily="34" charset="-78"/>
              <a:cs typeface="Vazir" panose="020B0603030804020204" pitchFamily="34" charset="-78"/>
            </a:rPr>
            <a:t> جدا می‌شود.</a:t>
          </a:r>
          <a:endParaRPr lang="en-US" dirty="0">
            <a:latin typeface="Vazir" panose="020B0603030804020204" pitchFamily="34" charset="-78"/>
            <a:cs typeface="Vazir" panose="020B0603030804020204" pitchFamily="34" charset="-78"/>
          </a:endParaRPr>
        </a:p>
      </dgm:t>
    </dgm:pt>
    <dgm:pt modelId="{BDE1A852-0BB2-43E5-96E6-29011FDC15F1}" type="parTrans" cxnId="{AFFCC65C-7882-4EC2-84FE-98F0A12F4F28}">
      <dgm:prSet/>
      <dgm:spPr/>
      <dgm:t>
        <a:bodyPr/>
        <a:lstStyle/>
        <a:p>
          <a:endParaRPr lang="en-US"/>
        </a:p>
      </dgm:t>
    </dgm:pt>
    <dgm:pt modelId="{99A3E41A-B424-4491-80A9-C77A2F138A6D}" type="sibTrans" cxnId="{AFFCC65C-7882-4EC2-84FE-98F0A12F4F28}">
      <dgm:prSet/>
      <dgm:spPr/>
      <dgm:t>
        <a:bodyPr/>
        <a:lstStyle/>
        <a:p>
          <a:endParaRPr lang="en-US"/>
        </a:p>
      </dgm:t>
    </dgm:pt>
    <dgm:pt modelId="{26311B21-F7F3-49A8-8C54-ADA2D981DFE5}">
      <dgm:prSet phldrT="[Text]"/>
      <dgm:spPr/>
      <dgm:t>
        <a:bodyPr/>
        <a:lstStyle/>
        <a:p>
          <a:r>
            <a:rPr lang="fa-IR" dirty="0" smtClean="0">
              <a:latin typeface="Vazir" panose="020B0603030804020204" pitchFamily="34" charset="-78"/>
              <a:cs typeface="Vazir" panose="020B0603030804020204" pitchFamily="34" charset="-78"/>
            </a:rPr>
            <a:t>آفریقا از غرب به اقیانوس اطلس، از شرق به اقیانوس هند، از شمال به دریای مدیترانه و از شمال‌شرق به دریای سرخ محدود می‌شود. </a:t>
          </a:r>
          <a:endParaRPr lang="en-US" dirty="0">
            <a:latin typeface="Vazir" panose="020B0603030804020204" pitchFamily="34" charset="-78"/>
            <a:cs typeface="Vazir" panose="020B0603030804020204" pitchFamily="34" charset="-78"/>
          </a:endParaRPr>
        </a:p>
      </dgm:t>
    </dgm:pt>
    <dgm:pt modelId="{2D6AEF73-7263-4376-BA18-1011D574CC6F}" type="sibTrans" cxnId="{C26D6605-57CA-488D-A1B7-33052249652C}">
      <dgm:prSet/>
      <dgm:spPr/>
      <dgm:t>
        <a:bodyPr/>
        <a:lstStyle/>
        <a:p>
          <a:endParaRPr lang="en-US"/>
        </a:p>
      </dgm:t>
    </dgm:pt>
    <dgm:pt modelId="{52F66F7E-74F5-47CA-9D22-C5DE607813C5}" type="parTrans" cxnId="{C26D6605-57CA-488D-A1B7-33052249652C}">
      <dgm:prSet/>
      <dgm:spPr/>
      <dgm:t>
        <a:bodyPr/>
        <a:lstStyle/>
        <a:p>
          <a:endParaRPr lang="en-US"/>
        </a:p>
      </dgm:t>
    </dgm:pt>
    <dgm:pt modelId="{FA406F2E-85CA-4A48-B634-063AFB3FC402}">
      <dgm:prSet phldrT="[Text]"/>
      <dgm:spPr/>
      <dgm:t>
        <a:bodyPr/>
        <a:lstStyle/>
        <a:p>
          <a:r>
            <a:rPr lang="fa-IR" dirty="0" smtClean="0">
              <a:latin typeface="Vazir" panose="020B0603030804020204" pitchFamily="34" charset="-78"/>
              <a:cs typeface="Vazir" panose="020B0603030804020204" pitchFamily="34" charset="-78"/>
            </a:rPr>
            <a:t>بعد از آسیا دومین قاره وسیع جهان است. </a:t>
          </a:r>
          <a:endParaRPr lang="en-US" dirty="0">
            <a:latin typeface="Vazir" panose="020B0603030804020204" pitchFamily="34" charset="-78"/>
            <a:cs typeface="Vazir" panose="020B0603030804020204" pitchFamily="34" charset="-78"/>
          </a:endParaRPr>
        </a:p>
      </dgm:t>
    </dgm:pt>
    <dgm:pt modelId="{EE5D0458-BF3E-4DE0-94E1-4F1C050F48C9}" type="sibTrans" cxnId="{4D249FAD-02DD-47A8-84DF-2DB5D4D4253A}">
      <dgm:prSet/>
      <dgm:spPr/>
      <dgm:t>
        <a:bodyPr/>
        <a:lstStyle/>
        <a:p>
          <a:endParaRPr lang="en-US"/>
        </a:p>
      </dgm:t>
    </dgm:pt>
    <dgm:pt modelId="{182A31EA-B819-4476-9090-C3ACA7A1612D}" type="parTrans" cxnId="{4D249FAD-02DD-47A8-84DF-2DB5D4D4253A}">
      <dgm:prSet/>
      <dgm:spPr/>
      <dgm:t>
        <a:bodyPr/>
        <a:lstStyle/>
        <a:p>
          <a:endParaRPr lang="en-US"/>
        </a:p>
      </dgm:t>
    </dgm:pt>
    <dgm:pt modelId="{0E91F3E2-B604-4D18-9DF9-4599F5C9A7B7}" type="pres">
      <dgm:prSet presAssocID="{9C0E7AA5-7E79-40B8-BB6C-834500788BCC}" presName="diagram" presStyleCnt="0">
        <dgm:presLayoutVars>
          <dgm:chMax val="1"/>
          <dgm:dir/>
          <dgm:animLvl val="ctr"/>
          <dgm:resizeHandles val="exact"/>
        </dgm:presLayoutVars>
      </dgm:prSet>
      <dgm:spPr/>
      <dgm:t>
        <a:bodyPr/>
        <a:lstStyle/>
        <a:p>
          <a:endParaRPr lang="en-US"/>
        </a:p>
      </dgm:t>
    </dgm:pt>
    <dgm:pt modelId="{ECA3DDE1-F677-4E35-8970-A7E9229D29E6}" type="pres">
      <dgm:prSet presAssocID="{9C0E7AA5-7E79-40B8-BB6C-834500788BCC}" presName="matrix" presStyleCnt="0"/>
      <dgm:spPr/>
    </dgm:pt>
    <dgm:pt modelId="{C4744810-C693-4286-B1E8-F40E6346FAE5}" type="pres">
      <dgm:prSet presAssocID="{9C0E7AA5-7E79-40B8-BB6C-834500788BCC}" presName="tile1" presStyleLbl="node1" presStyleIdx="0" presStyleCnt="4"/>
      <dgm:spPr/>
      <dgm:t>
        <a:bodyPr/>
        <a:lstStyle/>
        <a:p>
          <a:endParaRPr lang="en-US"/>
        </a:p>
      </dgm:t>
    </dgm:pt>
    <dgm:pt modelId="{26A88470-2441-4583-9138-A8F96327E3F7}" type="pres">
      <dgm:prSet presAssocID="{9C0E7AA5-7E79-40B8-BB6C-834500788BCC}" presName="tile1text" presStyleLbl="node1" presStyleIdx="0" presStyleCnt="4">
        <dgm:presLayoutVars>
          <dgm:chMax val="0"/>
          <dgm:chPref val="0"/>
          <dgm:bulletEnabled val="1"/>
        </dgm:presLayoutVars>
      </dgm:prSet>
      <dgm:spPr/>
      <dgm:t>
        <a:bodyPr/>
        <a:lstStyle/>
        <a:p>
          <a:endParaRPr lang="en-US"/>
        </a:p>
      </dgm:t>
    </dgm:pt>
    <dgm:pt modelId="{3A812427-E4CA-49CB-ABE1-585F987E382C}" type="pres">
      <dgm:prSet presAssocID="{9C0E7AA5-7E79-40B8-BB6C-834500788BCC}" presName="tile2" presStyleLbl="node1" presStyleIdx="1" presStyleCnt="4"/>
      <dgm:spPr/>
      <dgm:t>
        <a:bodyPr/>
        <a:lstStyle/>
        <a:p>
          <a:endParaRPr lang="en-US"/>
        </a:p>
      </dgm:t>
    </dgm:pt>
    <dgm:pt modelId="{3BA10B31-08B7-408A-9A51-31ED4ED3F9FB}" type="pres">
      <dgm:prSet presAssocID="{9C0E7AA5-7E79-40B8-BB6C-834500788BCC}" presName="tile2text" presStyleLbl="node1" presStyleIdx="1" presStyleCnt="4">
        <dgm:presLayoutVars>
          <dgm:chMax val="0"/>
          <dgm:chPref val="0"/>
          <dgm:bulletEnabled val="1"/>
        </dgm:presLayoutVars>
      </dgm:prSet>
      <dgm:spPr/>
      <dgm:t>
        <a:bodyPr/>
        <a:lstStyle/>
        <a:p>
          <a:endParaRPr lang="en-US"/>
        </a:p>
      </dgm:t>
    </dgm:pt>
    <dgm:pt modelId="{37F20E7F-BF2A-4635-AFDB-1691189A644C}" type="pres">
      <dgm:prSet presAssocID="{9C0E7AA5-7E79-40B8-BB6C-834500788BCC}" presName="tile3" presStyleLbl="node1" presStyleIdx="2" presStyleCnt="4"/>
      <dgm:spPr/>
      <dgm:t>
        <a:bodyPr/>
        <a:lstStyle/>
        <a:p>
          <a:endParaRPr lang="en-US"/>
        </a:p>
      </dgm:t>
    </dgm:pt>
    <dgm:pt modelId="{17552C58-D074-4CA5-B830-B2488B3693FC}" type="pres">
      <dgm:prSet presAssocID="{9C0E7AA5-7E79-40B8-BB6C-834500788BCC}" presName="tile3text" presStyleLbl="node1" presStyleIdx="2" presStyleCnt="4">
        <dgm:presLayoutVars>
          <dgm:chMax val="0"/>
          <dgm:chPref val="0"/>
          <dgm:bulletEnabled val="1"/>
        </dgm:presLayoutVars>
      </dgm:prSet>
      <dgm:spPr/>
      <dgm:t>
        <a:bodyPr/>
        <a:lstStyle/>
        <a:p>
          <a:endParaRPr lang="en-US"/>
        </a:p>
      </dgm:t>
    </dgm:pt>
    <dgm:pt modelId="{503C5D5D-BEFA-42BF-83F6-5EAEC61E8638}" type="pres">
      <dgm:prSet presAssocID="{9C0E7AA5-7E79-40B8-BB6C-834500788BCC}" presName="tile4" presStyleLbl="node1" presStyleIdx="3" presStyleCnt="4" custLinFactNeighborX="2711" custLinFactNeighborY="3837"/>
      <dgm:spPr/>
      <dgm:t>
        <a:bodyPr/>
        <a:lstStyle/>
        <a:p>
          <a:endParaRPr lang="en-US"/>
        </a:p>
      </dgm:t>
    </dgm:pt>
    <dgm:pt modelId="{D785086D-FBD1-4DDB-A1B2-AA43CFAE7C3B}" type="pres">
      <dgm:prSet presAssocID="{9C0E7AA5-7E79-40B8-BB6C-834500788BCC}" presName="tile4text" presStyleLbl="node1" presStyleIdx="3" presStyleCnt="4">
        <dgm:presLayoutVars>
          <dgm:chMax val="0"/>
          <dgm:chPref val="0"/>
          <dgm:bulletEnabled val="1"/>
        </dgm:presLayoutVars>
      </dgm:prSet>
      <dgm:spPr/>
      <dgm:t>
        <a:bodyPr/>
        <a:lstStyle/>
        <a:p>
          <a:endParaRPr lang="en-US"/>
        </a:p>
      </dgm:t>
    </dgm:pt>
    <dgm:pt modelId="{76B42547-7452-4AD6-BE22-700CEC7897B8}" type="pres">
      <dgm:prSet presAssocID="{9C0E7AA5-7E79-40B8-BB6C-834500788BCC}" presName="centerTile" presStyleLbl="fgShp" presStyleIdx="0" presStyleCnt="1">
        <dgm:presLayoutVars>
          <dgm:chMax val="0"/>
          <dgm:chPref val="0"/>
        </dgm:presLayoutVars>
      </dgm:prSet>
      <dgm:spPr/>
      <dgm:t>
        <a:bodyPr/>
        <a:lstStyle/>
        <a:p>
          <a:endParaRPr lang="en-US"/>
        </a:p>
      </dgm:t>
    </dgm:pt>
  </dgm:ptLst>
  <dgm:cxnLst>
    <dgm:cxn modelId="{06E5DCDA-C83B-4566-8D21-217D38ED3072}" type="presOf" srcId="{FA406F2E-85CA-4A48-B634-063AFB3FC402}" destId="{3BA10B31-08B7-408A-9A51-31ED4ED3F9FB}" srcOrd="1" destOrd="0" presId="urn:microsoft.com/office/officeart/2005/8/layout/matrix1"/>
    <dgm:cxn modelId="{7F1EBF7A-C304-4047-8EA4-45D040780D86}" srcId="{DE4965AF-51C4-411E-8B32-F981603EBF4B}" destId="{D2C3872F-672F-4BBF-8614-A59AA3EEEF5A}" srcOrd="0" destOrd="0" parTransId="{4135EEDD-8023-4AF6-96F7-FCB8F4235F55}" sibTransId="{1380B5F3-4F10-42DC-87C6-A846E5A89A2C}"/>
    <dgm:cxn modelId="{F0AF5770-40D6-49DE-A583-F1231A20BF53}" type="presOf" srcId="{2A7D270B-D19A-48DC-B3B5-8F94440446D7}" destId="{D785086D-FBD1-4DDB-A1B2-AA43CFAE7C3B}" srcOrd="1" destOrd="0" presId="urn:microsoft.com/office/officeart/2005/8/layout/matrix1"/>
    <dgm:cxn modelId="{773B3DCB-46DD-4213-A807-31D73FBDA5BB}" type="presOf" srcId="{D2C3872F-672F-4BBF-8614-A59AA3EEEF5A}" destId="{C4744810-C693-4286-B1E8-F40E6346FAE5}" srcOrd="0" destOrd="0" presId="urn:microsoft.com/office/officeart/2005/8/layout/matrix1"/>
    <dgm:cxn modelId="{C3882CD7-5E6E-4DBC-BE02-81B7FA98157D}" type="presOf" srcId="{9C0E7AA5-7E79-40B8-BB6C-834500788BCC}" destId="{0E91F3E2-B604-4D18-9DF9-4599F5C9A7B7}" srcOrd="0" destOrd="0" presId="urn:microsoft.com/office/officeart/2005/8/layout/matrix1"/>
    <dgm:cxn modelId="{2A95A0CC-F1AE-432E-B9F0-A7ED4BCBA9AC}" type="presOf" srcId="{D2C3872F-672F-4BBF-8614-A59AA3EEEF5A}" destId="{26A88470-2441-4583-9138-A8F96327E3F7}" srcOrd="1" destOrd="0" presId="urn:microsoft.com/office/officeart/2005/8/layout/matrix1"/>
    <dgm:cxn modelId="{99F5A87D-D0A6-4EA3-8A5D-7066BB220464}" type="presOf" srcId="{2A7D270B-D19A-48DC-B3B5-8F94440446D7}" destId="{503C5D5D-BEFA-42BF-83F6-5EAEC61E8638}" srcOrd="0" destOrd="0" presId="urn:microsoft.com/office/officeart/2005/8/layout/matrix1"/>
    <dgm:cxn modelId="{C26D6605-57CA-488D-A1B7-33052249652C}" srcId="{DE4965AF-51C4-411E-8B32-F981603EBF4B}" destId="{26311B21-F7F3-49A8-8C54-ADA2D981DFE5}" srcOrd="2" destOrd="0" parTransId="{52F66F7E-74F5-47CA-9D22-C5DE607813C5}" sibTransId="{2D6AEF73-7263-4376-BA18-1011D574CC6F}"/>
    <dgm:cxn modelId="{31A3255F-CDA9-4307-AE28-7AF0749B6602}" type="presOf" srcId="{26311B21-F7F3-49A8-8C54-ADA2D981DFE5}" destId="{37F20E7F-BF2A-4635-AFDB-1691189A644C}" srcOrd="0" destOrd="0" presId="urn:microsoft.com/office/officeart/2005/8/layout/matrix1"/>
    <dgm:cxn modelId="{337BD166-D408-44E0-9403-2ABD52C30148}" type="presOf" srcId="{26311B21-F7F3-49A8-8C54-ADA2D981DFE5}" destId="{17552C58-D074-4CA5-B830-B2488B3693FC}" srcOrd="1" destOrd="0" presId="urn:microsoft.com/office/officeart/2005/8/layout/matrix1"/>
    <dgm:cxn modelId="{4D249FAD-02DD-47A8-84DF-2DB5D4D4253A}" srcId="{DE4965AF-51C4-411E-8B32-F981603EBF4B}" destId="{FA406F2E-85CA-4A48-B634-063AFB3FC402}" srcOrd="1" destOrd="0" parTransId="{182A31EA-B819-4476-9090-C3ACA7A1612D}" sibTransId="{EE5D0458-BF3E-4DE0-94E1-4F1C050F48C9}"/>
    <dgm:cxn modelId="{BF80B372-E0C9-46AF-A0FE-356553A29A48}" type="presOf" srcId="{FA406F2E-85CA-4A48-B634-063AFB3FC402}" destId="{3A812427-E4CA-49CB-ABE1-585F987E382C}" srcOrd="0" destOrd="0" presId="urn:microsoft.com/office/officeart/2005/8/layout/matrix1"/>
    <dgm:cxn modelId="{0DA03448-D700-41BB-930E-F358A76BEF80}" srcId="{9C0E7AA5-7E79-40B8-BB6C-834500788BCC}" destId="{DE4965AF-51C4-411E-8B32-F981603EBF4B}" srcOrd="0" destOrd="0" parTransId="{1FE43317-326A-4E0C-8BEA-C782912F62EF}" sibTransId="{1702487D-596A-4E67-BDFE-5805D6C837FD}"/>
    <dgm:cxn modelId="{AFFCC65C-7882-4EC2-84FE-98F0A12F4F28}" srcId="{DE4965AF-51C4-411E-8B32-F981603EBF4B}" destId="{2A7D270B-D19A-48DC-B3B5-8F94440446D7}" srcOrd="3" destOrd="0" parTransId="{BDE1A852-0BB2-43E5-96E6-29011FDC15F1}" sibTransId="{99A3E41A-B424-4491-80A9-C77A2F138A6D}"/>
    <dgm:cxn modelId="{21E2C660-8693-4926-BCD2-67FF3A9EE9C0}" type="presOf" srcId="{DE4965AF-51C4-411E-8B32-F981603EBF4B}" destId="{76B42547-7452-4AD6-BE22-700CEC7897B8}" srcOrd="0" destOrd="0" presId="urn:microsoft.com/office/officeart/2005/8/layout/matrix1"/>
    <dgm:cxn modelId="{2BBE291D-EF2C-45B9-AD84-3B4F9C23A89B}" type="presParOf" srcId="{0E91F3E2-B604-4D18-9DF9-4599F5C9A7B7}" destId="{ECA3DDE1-F677-4E35-8970-A7E9229D29E6}" srcOrd="0" destOrd="0" presId="urn:microsoft.com/office/officeart/2005/8/layout/matrix1"/>
    <dgm:cxn modelId="{C97521D5-E666-4E53-8094-E9AF345ED939}" type="presParOf" srcId="{ECA3DDE1-F677-4E35-8970-A7E9229D29E6}" destId="{C4744810-C693-4286-B1E8-F40E6346FAE5}" srcOrd="0" destOrd="0" presId="urn:microsoft.com/office/officeart/2005/8/layout/matrix1"/>
    <dgm:cxn modelId="{C3C38D38-D1E1-4226-98D3-882F309C45AE}" type="presParOf" srcId="{ECA3DDE1-F677-4E35-8970-A7E9229D29E6}" destId="{26A88470-2441-4583-9138-A8F96327E3F7}" srcOrd="1" destOrd="0" presId="urn:microsoft.com/office/officeart/2005/8/layout/matrix1"/>
    <dgm:cxn modelId="{7E0F2B20-DC52-4E21-A5CD-6C864BBF37EC}" type="presParOf" srcId="{ECA3DDE1-F677-4E35-8970-A7E9229D29E6}" destId="{3A812427-E4CA-49CB-ABE1-585F987E382C}" srcOrd="2" destOrd="0" presId="urn:microsoft.com/office/officeart/2005/8/layout/matrix1"/>
    <dgm:cxn modelId="{064D5157-73B3-4BDF-8F02-2D16EBB55A12}" type="presParOf" srcId="{ECA3DDE1-F677-4E35-8970-A7E9229D29E6}" destId="{3BA10B31-08B7-408A-9A51-31ED4ED3F9FB}" srcOrd="3" destOrd="0" presId="urn:microsoft.com/office/officeart/2005/8/layout/matrix1"/>
    <dgm:cxn modelId="{F0802BDC-EA47-4459-855A-0DD1FFADA574}" type="presParOf" srcId="{ECA3DDE1-F677-4E35-8970-A7E9229D29E6}" destId="{37F20E7F-BF2A-4635-AFDB-1691189A644C}" srcOrd="4" destOrd="0" presId="urn:microsoft.com/office/officeart/2005/8/layout/matrix1"/>
    <dgm:cxn modelId="{88F1EB61-D95D-4067-9D32-98F213D7DC02}" type="presParOf" srcId="{ECA3DDE1-F677-4E35-8970-A7E9229D29E6}" destId="{17552C58-D074-4CA5-B830-B2488B3693FC}" srcOrd="5" destOrd="0" presId="urn:microsoft.com/office/officeart/2005/8/layout/matrix1"/>
    <dgm:cxn modelId="{9617C523-51EF-437A-92DB-7E62AE40163E}" type="presParOf" srcId="{ECA3DDE1-F677-4E35-8970-A7E9229D29E6}" destId="{503C5D5D-BEFA-42BF-83F6-5EAEC61E8638}" srcOrd="6" destOrd="0" presId="urn:microsoft.com/office/officeart/2005/8/layout/matrix1"/>
    <dgm:cxn modelId="{DCA7A582-747B-43A3-956D-FE2D643E61F2}" type="presParOf" srcId="{ECA3DDE1-F677-4E35-8970-A7E9229D29E6}" destId="{D785086D-FBD1-4DDB-A1B2-AA43CFAE7C3B}" srcOrd="7" destOrd="0" presId="urn:microsoft.com/office/officeart/2005/8/layout/matrix1"/>
    <dgm:cxn modelId="{2A313FE0-8B2D-44BF-A57B-45E915788ED9}" type="presParOf" srcId="{0E91F3E2-B604-4D18-9DF9-4599F5C9A7B7}" destId="{76B42547-7452-4AD6-BE22-700CEC7897B8}"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4D1268F-5B3F-4D04-88A2-9C3B574D79FC}" type="doc">
      <dgm:prSet loTypeId="urn:microsoft.com/office/officeart/2005/8/layout/orgChart1" loCatId="hierarchy" qsTypeId="urn:microsoft.com/office/officeart/2005/8/quickstyle/simple1" qsCatId="simple" csTypeId="urn:microsoft.com/office/officeart/2005/8/colors/accent4_3" csCatId="accent4" phldr="1"/>
      <dgm:spPr/>
      <dgm:t>
        <a:bodyPr/>
        <a:lstStyle/>
        <a:p>
          <a:endParaRPr lang="en-US"/>
        </a:p>
      </dgm:t>
    </dgm:pt>
    <dgm:pt modelId="{D8C168F7-60CF-4349-AAD7-DF40B9F8F2FC}">
      <dgm:prSet phldrT="[Text]" custT="1"/>
      <dgm:spPr/>
      <dgm:t>
        <a:bodyPr/>
        <a:lstStyle/>
        <a:p>
          <a:r>
            <a:rPr lang="fa-IR" sz="2200" dirty="0" smtClean="0">
              <a:latin typeface="Vazir" panose="020B0603030804020204" pitchFamily="34" charset="-78"/>
              <a:cs typeface="Vazir" panose="020B0603030804020204" pitchFamily="34" charset="-78"/>
            </a:rPr>
            <a:t>سه دریاچه مهم در شرق آفریقا </a:t>
          </a:r>
          <a:endParaRPr lang="en-US" sz="2200" dirty="0">
            <a:latin typeface="Vazir" panose="020B0603030804020204" pitchFamily="34" charset="-78"/>
            <a:cs typeface="Vazir" panose="020B0603030804020204" pitchFamily="34" charset="-78"/>
          </a:endParaRPr>
        </a:p>
      </dgm:t>
    </dgm:pt>
    <dgm:pt modelId="{33C0259E-49D9-4A8C-B3A8-C8D794874EF8}" type="parTrans" cxnId="{5F4AE7E3-C4ED-4971-A746-8DF005930554}">
      <dgm:prSet/>
      <dgm:spPr/>
      <dgm:t>
        <a:bodyPr/>
        <a:lstStyle/>
        <a:p>
          <a:endParaRPr lang="en-US"/>
        </a:p>
      </dgm:t>
    </dgm:pt>
    <dgm:pt modelId="{4894B989-149E-4DD6-9C64-15FF09599358}" type="sibTrans" cxnId="{5F4AE7E3-C4ED-4971-A746-8DF005930554}">
      <dgm:prSet/>
      <dgm:spPr/>
      <dgm:t>
        <a:bodyPr/>
        <a:lstStyle/>
        <a:p>
          <a:endParaRPr lang="en-US"/>
        </a:p>
      </dgm:t>
    </dgm:pt>
    <dgm:pt modelId="{663C2E9A-0082-4D20-8320-51752D8CA9BF}">
      <dgm:prSet phldrT="[Text]" custT="1"/>
      <dgm:spPr/>
      <dgm:t>
        <a:bodyPr/>
        <a:lstStyle/>
        <a:p>
          <a:r>
            <a:rPr lang="fa-IR" sz="2000" dirty="0" smtClean="0">
              <a:latin typeface="Vazir" panose="020B0603030804020204" pitchFamily="34" charset="-78"/>
              <a:cs typeface="Vazir" panose="020B0603030804020204" pitchFamily="34" charset="-78"/>
            </a:rPr>
            <a:t>دریاچه نیاسا</a:t>
          </a:r>
          <a:endParaRPr lang="en-US" sz="2000" dirty="0">
            <a:latin typeface="Vazir" panose="020B0603030804020204" pitchFamily="34" charset="-78"/>
            <a:cs typeface="Vazir" panose="020B0603030804020204" pitchFamily="34" charset="-78"/>
          </a:endParaRPr>
        </a:p>
      </dgm:t>
    </dgm:pt>
    <dgm:pt modelId="{B19C5B55-8163-4A7E-90D3-07CF93EB53CA}" type="parTrans" cxnId="{8C6D83F3-1524-4972-A500-05965CEEF3CA}">
      <dgm:prSet/>
      <dgm:spPr/>
      <dgm:t>
        <a:bodyPr/>
        <a:lstStyle/>
        <a:p>
          <a:endParaRPr lang="en-US"/>
        </a:p>
      </dgm:t>
    </dgm:pt>
    <dgm:pt modelId="{5F26DB39-F182-41BA-968E-D5E729DD7BAC}" type="sibTrans" cxnId="{8C6D83F3-1524-4972-A500-05965CEEF3CA}">
      <dgm:prSet/>
      <dgm:spPr/>
      <dgm:t>
        <a:bodyPr/>
        <a:lstStyle/>
        <a:p>
          <a:endParaRPr lang="en-US"/>
        </a:p>
      </dgm:t>
    </dgm:pt>
    <dgm:pt modelId="{462532F1-F7AC-4916-B70A-E15D87DBBFE3}">
      <dgm:prSet phldrT="[Text]" custT="1"/>
      <dgm:spPr/>
      <dgm:t>
        <a:bodyPr/>
        <a:lstStyle/>
        <a:p>
          <a:r>
            <a:rPr lang="fa-IR" sz="2000" dirty="0" smtClean="0">
              <a:latin typeface="Vazir" panose="020B0603030804020204" pitchFamily="34" charset="-78"/>
              <a:cs typeface="Vazir" panose="020B0603030804020204" pitchFamily="34" charset="-78"/>
            </a:rPr>
            <a:t>دریاچه تانگانیا </a:t>
          </a:r>
          <a:endParaRPr lang="en-US" sz="2000" dirty="0">
            <a:latin typeface="Vazir" panose="020B0603030804020204" pitchFamily="34" charset="-78"/>
            <a:cs typeface="Vazir" panose="020B0603030804020204" pitchFamily="34" charset="-78"/>
          </a:endParaRPr>
        </a:p>
      </dgm:t>
    </dgm:pt>
    <dgm:pt modelId="{3587CE98-2F60-4E78-8844-B638B8AA1F2F}" type="parTrans" cxnId="{E2784716-56ED-4866-A9F5-1760D2C0FC27}">
      <dgm:prSet/>
      <dgm:spPr/>
      <dgm:t>
        <a:bodyPr/>
        <a:lstStyle/>
        <a:p>
          <a:endParaRPr lang="en-US"/>
        </a:p>
      </dgm:t>
    </dgm:pt>
    <dgm:pt modelId="{6F61BD8D-BE1D-4842-B35F-6ADB016C297F}" type="sibTrans" cxnId="{E2784716-56ED-4866-A9F5-1760D2C0FC27}">
      <dgm:prSet/>
      <dgm:spPr/>
      <dgm:t>
        <a:bodyPr/>
        <a:lstStyle/>
        <a:p>
          <a:endParaRPr lang="en-US"/>
        </a:p>
      </dgm:t>
    </dgm:pt>
    <dgm:pt modelId="{548D51AB-2473-4E6B-BDD8-786B815F6AB7}">
      <dgm:prSet phldrT="[Text]" custT="1"/>
      <dgm:spPr/>
      <dgm:t>
        <a:bodyPr/>
        <a:lstStyle/>
        <a:p>
          <a:r>
            <a:rPr lang="fa-IR" sz="2000" dirty="0" smtClean="0">
              <a:latin typeface="Vazir" panose="020B0603030804020204" pitchFamily="34" charset="-78"/>
              <a:cs typeface="Vazir" panose="020B0603030804020204" pitchFamily="34" charset="-78"/>
            </a:rPr>
            <a:t>دریاچه ویکتوریا</a:t>
          </a:r>
          <a:endParaRPr lang="en-US" sz="2000" dirty="0">
            <a:latin typeface="Vazir" panose="020B0603030804020204" pitchFamily="34" charset="-78"/>
            <a:cs typeface="Vazir" panose="020B0603030804020204" pitchFamily="34" charset="-78"/>
          </a:endParaRPr>
        </a:p>
      </dgm:t>
    </dgm:pt>
    <dgm:pt modelId="{5993AD99-B4AF-472B-9150-1C0768E2036D}" type="parTrans" cxnId="{47DC6E14-92C5-4596-873C-93A7E9C1E113}">
      <dgm:prSet/>
      <dgm:spPr/>
      <dgm:t>
        <a:bodyPr/>
        <a:lstStyle/>
        <a:p>
          <a:endParaRPr lang="en-US"/>
        </a:p>
      </dgm:t>
    </dgm:pt>
    <dgm:pt modelId="{99E0B776-CD20-4290-9370-F0C67B98B842}" type="sibTrans" cxnId="{47DC6E14-92C5-4596-873C-93A7E9C1E113}">
      <dgm:prSet/>
      <dgm:spPr/>
      <dgm:t>
        <a:bodyPr/>
        <a:lstStyle/>
        <a:p>
          <a:endParaRPr lang="en-US"/>
        </a:p>
      </dgm:t>
    </dgm:pt>
    <dgm:pt modelId="{AAC25FEE-96C4-4EFA-9BD4-47653E5597A4}" type="pres">
      <dgm:prSet presAssocID="{34D1268F-5B3F-4D04-88A2-9C3B574D79FC}" presName="hierChild1" presStyleCnt="0">
        <dgm:presLayoutVars>
          <dgm:orgChart val="1"/>
          <dgm:chPref val="1"/>
          <dgm:dir/>
          <dgm:animOne val="branch"/>
          <dgm:animLvl val="lvl"/>
          <dgm:resizeHandles/>
        </dgm:presLayoutVars>
      </dgm:prSet>
      <dgm:spPr/>
      <dgm:t>
        <a:bodyPr/>
        <a:lstStyle/>
        <a:p>
          <a:endParaRPr lang="en-US"/>
        </a:p>
      </dgm:t>
    </dgm:pt>
    <dgm:pt modelId="{E8C8EE56-D633-41FE-B22C-1B232D185199}" type="pres">
      <dgm:prSet presAssocID="{D8C168F7-60CF-4349-AAD7-DF40B9F8F2FC}" presName="hierRoot1" presStyleCnt="0">
        <dgm:presLayoutVars>
          <dgm:hierBranch val="init"/>
        </dgm:presLayoutVars>
      </dgm:prSet>
      <dgm:spPr/>
    </dgm:pt>
    <dgm:pt modelId="{7AF46F2D-919E-467C-8EAA-638D3234276F}" type="pres">
      <dgm:prSet presAssocID="{D8C168F7-60CF-4349-AAD7-DF40B9F8F2FC}" presName="rootComposite1" presStyleCnt="0"/>
      <dgm:spPr/>
    </dgm:pt>
    <dgm:pt modelId="{32F96EA6-547D-45A7-8153-6B95A6E4EB01}" type="pres">
      <dgm:prSet presAssocID="{D8C168F7-60CF-4349-AAD7-DF40B9F8F2FC}" presName="rootText1" presStyleLbl="node0" presStyleIdx="0" presStyleCnt="1" custScaleX="207614">
        <dgm:presLayoutVars>
          <dgm:chPref val="3"/>
        </dgm:presLayoutVars>
      </dgm:prSet>
      <dgm:spPr/>
      <dgm:t>
        <a:bodyPr/>
        <a:lstStyle/>
        <a:p>
          <a:endParaRPr lang="en-US"/>
        </a:p>
      </dgm:t>
    </dgm:pt>
    <dgm:pt modelId="{F6963606-8C61-4D73-BA6B-A421223E7A22}" type="pres">
      <dgm:prSet presAssocID="{D8C168F7-60CF-4349-AAD7-DF40B9F8F2FC}" presName="rootConnector1" presStyleLbl="node1" presStyleIdx="0" presStyleCnt="0"/>
      <dgm:spPr/>
      <dgm:t>
        <a:bodyPr/>
        <a:lstStyle/>
        <a:p>
          <a:endParaRPr lang="en-US"/>
        </a:p>
      </dgm:t>
    </dgm:pt>
    <dgm:pt modelId="{6D1120F8-E52B-4CAB-915D-3B6BFDF7ED71}" type="pres">
      <dgm:prSet presAssocID="{D8C168F7-60CF-4349-AAD7-DF40B9F8F2FC}" presName="hierChild2" presStyleCnt="0"/>
      <dgm:spPr/>
    </dgm:pt>
    <dgm:pt modelId="{89B9F422-B6F1-42A9-9286-CB62D71E3725}" type="pres">
      <dgm:prSet presAssocID="{B19C5B55-8163-4A7E-90D3-07CF93EB53CA}" presName="Name37" presStyleLbl="parChTrans1D2" presStyleIdx="0" presStyleCnt="3"/>
      <dgm:spPr/>
      <dgm:t>
        <a:bodyPr/>
        <a:lstStyle/>
        <a:p>
          <a:endParaRPr lang="en-US"/>
        </a:p>
      </dgm:t>
    </dgm:pt>
    <dgm:pt modelId="{A53FD118-28E5-4F16-B1C8-0BD3A590F401}" type="pres">
      <dgm:prSet presAssocID="{663C2E9A-0082-4D20-8320-51752D8CA9BF}" presName="hierRoot2" presStyleCnt="0">
        <dgm:presLayoutVars>
          <dgm:hierBranch val="init"/>
        </dgm:presLayoutVars>
      </dgm:prSet>
      <dgm:spPr/>
    </dgm:pt>
    <dgm:pt modelId="{77EBDA0B-D829-4240-806A-DACFDE91CC44}" type="pres">
      <dgm:prSet presAssocID="{663C2E9A-0082-4D20-8320-51752D8CA9BF}" presName="rootComposite" presStyleCnt="0"/>
      <dgm:spPr/>
    </dgm:pt>
    <dgm:pt modelId="{5ACE25BF-A643-460A-85FA-6BDDAE090A29}" type="pres">
      <dgm:prSet presAssocID="{663C2E9A-0082-4D20-8320-51752D8CA9BF}" presName="rootText" presStyleLbl="node2" presStyleIdx="0" presStyleCnt="3">
        <dgm:presLayoutVars>
          <dgm:chPref val="3"/>
        </dgm:presLayoutVars>
      </dgm:prSet>
      <dgm:spPr/>
      <dgm:t>
        <a:bodyPr/>
        <a:lstStyle/>
        <a:p>
          <a:endParaRPr lang="en-US"/>
        </a:p>
      </dgm:t>
    </dgm:pt>
    <dgm:pt modelId="{DC8EC38F-39C7-454A-B342-254D59581A91}" type="pres">
      <dgm:prSet presAssocID="{663C2E9A-0082-4D20-8320-51752D8CA9BF}" presName="rootConnector" presStyleLbl="node2" presStyleIdx="0" presStyleCnt="3"/>
      <dgm:spPr/>
      <dgm:t>
        <a:bodyPr/>
        <a:lstStyle/>
        <a:p>
          <a:endParaRPr lang="en-US"/>
        </a:p>
      </dgm:t>
    </dgm:pt>
    <dgm:pt modelId="{3FD7B0E1-8A9C-4BDB-A313-1184C58C8B44}" type="pres">
      <dgm:prSet presAssocID="{663C2E9A-0082-4D20-8320-51752D8CA9BF}" presName="hierChild4" presStyleCnt="0"/>
      <dgm:spPr/>
    </dgm:pt>
    <dgm:pt modelId="{BE1FA116-F639-4E7C-B948-7F4C40CDCAF8}" type="pres">
      <dgm:prSet presAssocID="{663C2E9A-0082-4D20-8320-51752D8CA9BF}" presName="hierChild5" presStyleCnt="0"/>
      <dgm:spPr/>
    </dgm:pt>
    <dgm:pt modelId="{2056C0F7-8C43-48F5-9F06-0CDC414CB819}" type="pres">
      <dgm:prSet presAssocID="{3587CE98-2F60-4E78-8844-B638B8AA1F2F}" presName="Name37" presStyleLbl="parChTrans1D2" presStyleIdx="1" presStyleCnt="3"/>
      <dgm:spPr/>
      <dgm:t>
        <a:bodyPr/>
        <a:lstStyle/>
        <a:p>
          <a:endParaRPr lang="en-US"/>
        </a:p>
      </dgm:t>
    </dgm:pt>
    <dgm:pt modelId="{72238D1A-1740-450A-9451-8B7C2019C77D}" type="pres">
      <dgm:prSet presAssocID="{462532F1-F7AC-4916-B70A-E15D87DBBFE3}" presName="hierRoot2" presStyleCnt="0">
        <dgm:presLayoutVars>
          <dgm:hierBranch val="init"/>
        </dgm:presLayoutVars>
      </dgm:prSet>
      <dgm:spPr/>
    </dgm:pt>
    <dgm:pt modelId="{19072A9F-25AE-46D3-A7A2-9B5CA613BC6D}" type="pres">
      <dgm:prSet presAssocID="{462532F1-F7AC-4916-B70A-E15D87DBBFE3}" presName="rootComposite" presStyleCnt="0"/>
      <dgm:spPr/>
    </dgm:pt>
    <dgm:pt modelId="{5EFE7295-A0C0-405D-91B2-E0EF45CD07F4}" type="pres">
      <dgm:prSet presAssocID="{462532F1-F7AC-4916-B70A-E15D87DBBFE3}" presName="rootText" presStyleLbl="node2" presStyleIdx="1" presStyleCnt="3">
        <dgm:presLayoutVars>
          <dgm:chPref val="3"/>
        </dgm:presLayoutVars>
      </dgm:prSet>
      <dgm:spPr/>
      <dgm:t>
        <a:bodyPr/>
        <a:lstStyle/>
        <a:p>
          <a:endParaRPr lang="en-US"/>
        </a:p>
      </dgm:t>
    </dgm:pt>
    <dgm:pt modelId="{E2B790D1-9AF9-4766-A1C8-C75F9A6D756D}" type="pres">
      <dgm:prSet presAssocID="{462532F1-F7AC-4916-B70A-E15D87DBBFE3}" presName="rootConnector" presStyleLbl="node2" presStyleIdx="1" presStyleCnt="3"/>
      <dgm:spPr/>
      <dgm:t>
        <a:bodyPr/>
        <a:lstStyle/>
        <a:p>
          <a:endParaRPr lang="en-US"/>
        </a:p>
      </dgm:t>
    </dgm:pt>
    <dgm:pt modelId="{D85882CF-6D1E-4D37-BC41-D33DC4A1EB51}" type="pres">
      <dgm:prSet presAssocID="{462532F1-F7AC-4916-B70A-E15D87DBBFE3}" presName="hierChild4" presStyleCnt="0"/>
      <dgm:spPr/>
    </dgm:pt>
    <dgm:pt modelId="{437CEA5B-47D1-4E1C-A124-667BFBD256A7}" type="pres">
      <dgm:prSet presAssocID="{462532F1-F7AC-4916-B70A-E15D87DBBFE3}" presName="hierChild5" presStyleCnt="0"/>
      <dgm:spPr/>
    </dgm:pt>
    <dgm:pt modelId="{CCD1E66F-D502-45E6-BD33-5A78B0CB8D27}" type="pres">
      <dgm:prSet presAssocID="{5993AD99-B4AF-472B-9150-1C0768E2036D}" presName="Name37" presStyleLbl="parChTrans1D2" presStyleIdx="2" presStyleCnt="3"/>
      <dgm:spPr/>
      <dgm:t>
        <a:bodyPr/>
        <a:lstStyle/>
        <a:p>
          <a:endParaRPr lang="en-US"/>
        </a:p>
      </dgm:t>
    </dgm:pt>
    <dgm:pt modelId="{35F4DF5A-8B39-4C15-B963-A8F725ED7940}" type="pres">
      <dgm:prSet presAssocID="{548D51AB-2473-4E6B-BDD8-786B815F6AB7}" presName="hierRoot2" presStyleCnt="0">
        <dgm:presLayoutVars>
          <dgm:hierBranch val="init"/>
        </dgm:presLayoutVars>
      </dgm:prSet>
      <dgm:spPr/>
    </dgm:pt>
    <dgm:pt modelId="{C71E48BA-8BBF-4E10-AA28-01ED53D434A5}" type="pres">
      <dgm:prSet presAssocID="{548D51AB-2473-4E6B-BDD8-786B815F6AB7}" presName="rootComposite" presStyleCnt="0"/>
      <dgm:spPr/>
    </dgm:pt>
    <dgm:pt modelId="{59F2CCAA-8929-433B-8331-32CCCCCC6B89}" type="pres">
      <dgm:prSet presAssocID="{548D51AB-2473-4E6B-BDD8-786B815F6AB7}" presName="rootText" presStyleLbl="node2" presStyleIdx="2" presStyleCnt="3">
        <dgm:presLayoutVars>
          <dgm:chPref val="3"/>
        </dgm:presLayoutVars>
      </dgm:prSet>
      <dgm:spPr/>
      <dgm:t>
        <a:bodyPr/>
        <a:lstStyle/>
        <a:p>
          <a:endParaRPr lang="en-US"/>
        </a:p>
      </dgm:t>
    </dgm:pt>
    <dgm:pt modelId="{EF8ABD92-6F7A-4209-BA16-5DC104F5160B}" type="pres">
      <dgm:prSet presAssocID="{548D51AB-2473-4E6B-BDD8-786B815F6AB7}" presName="rootConnector" presStyleLbl="node2" presStyleIdx="2" presStyleCnt="3"/>
      <dgm:spPr/>
      <dgm:t>
        <a:bodyPr/>
        <a:lstStyle/>
        <a:p>
          <a:endParaRPr lang="en-US"/>
        </a:p>
      </dgm:t>
    </dgm:pt>
    <dgm:pt modelId="{7C44B3F4-5BF0-4F84-A088-EB86F533EFB8}" type="pres">
      <dgm:prSet presAssocID="{548D51AB-2473-4E6B-BDD8-786B815F6AB7}" presName="hierChild4" presStyleCnt="0"/>
      <dgm:spPr/>
    </dgm:pt>
    <dgm:pt modelId="{8FD7725A-7354-45AC-8F12-FCBC2B8A6E22}" type="pres">
      <dgm:prSet presAssocID="{548D51AB-2473-4E6B-BDD8-786B815F6AB7}" presName="hierChild5" presStyleCnt="0"/>
      <dgm:spPr/>
    </dgm:pt>
    <dgm:pt modelId="{D4D7FF97-36DD-4665-8C30-6C5F804964B6}" type="pres">
      <dgm:prSet presAssocID="{D8C168F7-60CF-4349-AAD7-DF40B9F8F2FC}" presName="hierChild3" presStyleCnt="0"/>
      <dgm:spPr/>
    </dgm:pt>
  </dgm:ptLst>
  <dgm:cxnLst>
    <dgm:cxn modelId="{E2784716-56ED-4866-A9F5-1760D2C0FC27}" srcId="{D8C168F7-60CF-4349-AAD7-DF40B9F8F2FC}" destId="{462532F1-F7AC-4916-B70A-E15D87DBBFE3}" srcOrd="1" destOrd="0" parTransId="{3587CE98-2F60-4E78-8844-B638B8AA1F2F}" sibTransId="{6F61BD8D-BE1D-4842-B35F-6ADB016C297F}"/>
    <dgm:cxn modelId="{711C943F-A4AA-4878-B2E5-C7EDFEE87DA1}" type="presOf" srcId="{5993AD99-B4AF-472B-9150-1C0768E2036D}" destId="{CCD1E66F-D502-45E6-BD33-5A78B0CB8D27}" srcOrd="0" destOrd="0" presId="urn:microsoft.com/office/officeart/2005/8/layout/orgChart1"/>
    <dgm:cxn modelId="{1FE0BE9D-5D81-4769-9AAA-2A129B5A7521}" type="presOf" srcId="{462532F1-F7AC-4916-B70A-E15D87DBBFE3}" destId="{E2B790D1-9AF9-4766-A1C8-C75F9A6D756D}" srcOrd="1" destOrd="0" presId="urn:microsoft.com/office/officeart/2005/8/layout/orgChart1"/>
    <dgm:cxn modelId="{3D2A0499-A784-40F7-9FE7-17B17E2CD556}" type="presOf" srcId="{462532F1-F7AC-4916-B70A-E15D87DBBFE3}" destId="{5EFE7295-A0C0-405D-91B2-E0EF45CD07F4}" srcOrd="0" destOrd="0" presId="urn:microsoft.com/office/officeart/2005/8/layout/orgChart1"/>
    <dgm:cxn modelId="{47DC6E14-92C5-4596-873C-93A7E9C1E113}" srcId="{D8C168F7-60CF-4349-AAD7-DF40B9F8F2FC}" destId="{548D51AB-2473-4E6B-BDD8-786B815F6AB7}" srcOrd="2" destOrd="0" parTransId="{5993AD99-B4AF-472B-9150-1C0768E2036D}" sibTransId="{99E0B776-CD20-4290-9370-F0C67B98B842}"/>
    <dgm:cxn modelId="{43E5FFF1-5DF4-4046-9654-4FC1EF5E72F6}" type="presOf" srcId="{548D51AB-2473-4E6B-BDD8-786B815F6AB7}" destId="{EF8ABD92-6F7A-4209-BA16-5DC104F5160B}" srcOrd="1" destOrd="0" presId="urn:microsoft.com/office/officeart/2005/8/layout/orgChart1"/>
    <dgm:cxn modelId="{4AADE91E-830E-4393-9EED-14A3C242E2EE}" type="presOf" srcId="{D8C168F7-60CF-4349-AAD7-DF40B9F8F2FC}" destId="{F6963606-8C61-4D73-BA6B-A421223E7A22}" srcOrd="1" destOrd="0" presId="urn:microsoft.com/office/officeart/2005/8/layout/orgChart1"/>
    <dgm:cxn modelId="{92AD19B8-3860-47CC-BAD6-FEE969B75DB2}" type="presOf" srcId="{34D1268F-5B3F-4D04-88A2-9C3B574D79FC}" destId="{AAC25FEE-96C4-4EFA-9BD4-47653E5597A4}" srcOrd="0" destOrd="0" presId="urn:microsoft.com/office/officeart/2005/8/layout/orgChart1"/>
    <dgm:cxn modelId="{BDDC1DE1-7AAB-4ABC-BAA0-420B62932AE4}" type="presOf" srcId="{3587CE98-2F60-4E78-8844-B638B8AA1F2F}" destId="{2056C0F7-8C43-48F5-9F06-0CDC414CB819}" srcOrd="0" destOrd="0" presId="urn:microsoft.com/office/officeart/2005/8/layout/orgChart1"/>
    <dgm:cxn modelId="{33A1A6F5-2891-49FE-87B3-62818C5C4124}" type="presOf" srcId="{663C2E9A-0082-4D20-8320-51752D8CA9BF}" destId="{5ACE25BF-A643-460A-85FA-6BDDAE090A29}" srcOrd="0" destOrd="0" presId="urn:microsoft.com/office/officeart/2005/8/layout/orgChart1"/>
    <dgm:cxn modelId="{8163F528-2D82-405E-91A9-63EFD1F50DB0}" type="presOf" srcId="{D8C168F7-60CF-4349-AAD7-DF40B9F8F2FC}" destId="{32F96EA6-547D-45A7-8153-6B95A6E4EB01}" srcOrd="0" destOrd="0" presId="urn:microsoft.com/office/officeart/2005/8/layout/orgChart1"/>
    <dgm:cxn modelId="{54E9CACC-FEFF-4F0C-B143-78D4D92D112B}" type="presOf" srcId="{663C2E9A-0082-4D20-8320-51752D8CA9BF}" destId="{DC8EC38F-39C7-454A-B342-254D59581A91}" srcOrd="1" destOrd="0" presId="urn:microsoft.com/office/officeart/2005/8/layout/orgChart1"/>
    <dgm:cxn modelId="{AF328F90-C174-418B-A083-66EE045B90B4}" type="presOf" srcId="{548D51AB-2473-4E6B-BDD8-786B815F6AB7}" destId="{59F2CCAA-8929-433B-8331-32CCCCCC6B89}" srcOrd="0" destOrd="0" presId="urn:microsoft.com/office/officeart/2005/8/layout/orgChart1"/>
    <dgm:cxn modelId="{8C6D83F3-1524-4972-A500-05965CEEF3CA}" srcId="{D8C168F7-60CF-4349-AAD7-DF40B9F8F2FC}" destId="{663C2E9A-0082-4D20-8320-51752D8CA9BF}" srcOrd="0" destOrd="0" parTransId="{B19C5B55-8163-4A7E-90D3-07CF93EB53CA}" sibTransId="{5F26DB39-F182-41BA-968E-D5E729DD7BAC}"/>
    <dgm:cxn modelId="{0DCEA6CC-9F6F-481C-A567-F60D63695F8A}" type="presOf" srcId="{B19C5B55-8163-4A7E-90D3-07CF93EB53CA}" destId="{89B9F422-B6F1-42A9-9286-CB62D71E3725}" srcOrd="0" destOrd="0" presId="urn:microsoft.com/office/officeart/2005/8/layout/orgChart1"/>
    <dgm:cxn modelId="{5F4AE7E3-C4ED-4971-A746-8DF005930554}" srcId="{34D1268F-5B3F-4D04-88A2-9C3B574D79FC}" destId="{D8C168F7-60CF-4349-AAD7-DF40B9F8F2FC}" srcOrd="0" destOrd="0" parTransId="{33C0259E-49D9-4A8C-B3A8-C8D794874EF8}" sibTransId="{4894B989-149E-4DD6-9C64-15FF09599358}"/>
    <dgm:cxn modelId="{60C7CAE2-2ACD-429B-8BAB-B0466F11F46D}" type="presParOf" srcId="{AAC25FEE-96C4-4EFA-9BD4-47653E5597A4}" destId="{E8C8EE56-D633-41FE-B22C-1B232D185199}" srcOrd="0" destOrd="0" presId="urn:microsoft.com/office/officeart/2005/8/layout/orgChart1"/>
    <dgm:cxn modelId="{D6C31D8F-702D-45A8-99FE-563469CCC7B7}" type="presParOf" srcId="{E8C8EE56-D633-41FE-B22C-1B232D185199}" destId="{7AF46F2D-919E-467C-8EAA-638D3234276F}" srcOrd="0" destOrd="0" presId="urn:microsoft.com/office/officeart/2005/8/layout/orgChart1"/>
    <dgm:cxn modelId="{70891DDF-CB13-4565-BAE1-0BCAC2985B5F}" type="presParOf" srcId="{7AF46F2D-919E-467C-8EAA-638D3234276F}" destId="{32F96EA6-547D-45A7-8153-6B95A6E4EB01}" srcOrd="0" destOrd="0" presId="urn:microsoft.com/office/officeart/2005/8/layout/orgChart1"/>
    <dgm:cxn modelId="{74AFA043-9ED5-4EFA-91C8-51B28FD4A5B0}" type="presParOf" srcId="{7AF46F2D-919E-467C-8EAA-638D3234276F}" destId="{F6963606-8C61-4D73-BA6B-A421223E7A22}" srcOrd="1" destOrd="0" presId="urn:microsoft.com/office/officeart/2005/8/layout/orgChart1"/>
    <dgm:cxn modelId="{95BBF867-CA2F-4B09-869F-B5B046C3C4A0}" type="presParOf" srcId="{E8C8EE56-D633-41FE-B22C-1B232D185199}" destId="{6D1120F8-E52B-4CAB-915D-3B6BFDF7ED71}" srcOrd="1" destOrd="0" presId="urn:microsoft.com/office/officeart/2005/8/layout/orgChart1"/>
    <dgm:cxn modelId="{D9DAA6AD-283A-4059-BF91-7D34A08C9819}" type="presParOf" srcId="{6D1120F8-E52B-4CAB-915D-3B6BFDF7ED71}" destId="{89B9F422-B6F1-42A9-9286-CB62D71E3725}" srcOrd="0" destOrd="0" presId="urn:microsoft.com/office/officeart/2005/8/layout/orgChart1"/>
    <dgm:cxn modelId="{E9D35134-9D94-4C8B-B7FF-EBDEE2DB8DFA}" type="presParOf" srcId="{6D1120F8-E52B-4CAB-915D-3B6BFDF7ED71}" destId="{A53FD118-28E5-4F16-B1C8-0BD3A590F401}" srcOrd="1" destOrd="0" presId="urn:microsoft.com/office/officeart/2005/8/layout/orgChart1"/>
    <dgm:cxn modelId="{C183DBC3-7FBC-4AA0-BFAE-DEFE80DB4A4F}" type="presParOf" srcId="{A53FD118-28E5-4F16-B1C8-0BD3A590F401}" destId="{77EBDA0B-D829-4240-806A-DACFDE91CC44}" srcOrd="0" destOrd="0" presId="urn:microsoft.com/office/officeart/2005/8/layout/orgChart1"/>
    <dgm:cxn modelId="{C64EE4DB-F6C7-49DE-9336-35680780A4B2}" type="presParOf" srcId="{77EBDA0B-D829-4240-806A-DACFDE91CC44}" destId="{5ACE25BF-A643-460A-85FA-6BDDAE090A29}" srcOrd="0" destOrd="0" presId="urn:microsoft.com/office/officeart/2005/8/layout/orgChart1"/>
    <dgm:cxn modelId="{553EDD09-F117-4F8F-94F0-ED784472A08C}" type="presParOf" srcId="{77EBDA0B-D829-4240-806A-DACFDE91CC44}" destId="{DC8EC38F-39C7-454A-B342-254D59581A91}" srcOrd="1" destOrd="0" presId="urn:microsoft.com/office/officeart/2005/8/layout/orgChart1"/>
    <dgm:cxn modelId="{3C4571B8-8060-4977-A99D-1D72E6F4CEF6}" type="presParOf" srcId="{A53FD118-28E5-4F16-B1C8-0BD3A590F401}" destId="{3FD7B0E1-8A9C-4BDB-A313-1184C58C8B44}" srcOrd="1" destOrd="0" presId="urn:microsoft.com/office/officeart/2005/8/layout/orgChart1"/>
    <dgm:cxn modelId="{8BEDCE15-6CD6-481B-97D5-C11F3C10CAE7}" type="presParOf" srcId="{A53FD118-28E5-4F16-B1C8-0BD3A590F401}" destId="{BE1FA116-F639-4E7C-B948-7F4C40CDCAF8}" srcOrd="2" destOrd="0" presId="urn:microsoft.com/office/officeart/2005/8/layout/orgChart1"/>
    <dgm:cxn modelId="{86536C4E-56FC-480B-8CAD-D870B2E59DBE}" type="presParOf" srcId="{6D1120F8-E52B-4CAB-915D-3B6BFDF7ED71}" destId="{2056C0F7-8C43-48F5-9F06-0CDC414CB819}" srcOrd="2" destOrd="0" presId="urn:microsoft.com/office/officeart/2005/8/layout/orgChart1"/>
    <dgm:cxn modelId="{563C0027-E52B-4553-974D-ACD14ECD33B0}" type="presParOf" srcId="{6D1120F8-E52B-4CAB-915D-3B6BFDF7ED71}" destId="{72238D1A-1740-450A-9451-8B7C2019C77D}" srcOrd="3" destOrd="0" presId="urn:microsoft.com/office/officeart/2005/8/layout/orgChart1"/>
    <dgm:cxn modelId="{CFE130F7-73C8-41D3-BCA3-2D9F4A7841D9}" type="presParOf" srcId="{72238D1A-1740-450A-9451-8B7C2019C77D}" destId="{19072A9F-25AE-46D3-A7A2-9B5CA613BC6D}" srcOrd="0" destOrd="0" presId="urn:microsoft.com/office/officeart/2005/8/layout/orgChart1"/>
    <dgm:cxn modelId="{5FCB6873-A922-4F17-BE2F-44B6E5B84479}" type="presParOf" srcId="{19072A9F-25AE-46D3-A7A2-9B5CA613BC6D}" destId="{5EFE7295-A0C0-405D-91B2-E0EF45CD07F4}" srcOrd="0" destOrd="0" presId="urn:microsoft.com/office/officeart/2005/8/layout/orgChart1"/>
    <dgm:cxn modelId="{4EDB9B06-547E-464B-B625-D37834D8FD39}" type="presParOf" srcId="{19072A9F-25AE-46D3-A7A2-9B5CA613BC6D}" destId="{E2B790D1-9AF9-4766-A1C8-C75F9A6D756D}" srcOrd="1" destOrd="0" presId="urn:microsoft.com/office/officeart/2005/8/layout/orgChart1"/>
    <dgm:cxn modelId="{2D9E8D57-6240-48A1-B02D-78366D56F615}" type="presParOf" srcId="{72238D1A-1740-450A-9451-8B7C2019C77D}" destId="{D85882CF-6D1E-4D37-BC41-D33DC4A1EB51}" srcOrd="1" destOrd="0" presId="urn:microsoft.com/office/officeart/2005/8/layout/orgChart1"/>
    <dgm:cxn modelId="{DAE3C756-DE99-4201-8B83-2585E21E2C2C}" type="presParOf" srcId="{72238D1A-1740-450A-9451-8B7C2019C77D}" destId="{437CEA5B-47D1-4E1C-A124-667BFBD256A7}" srcOrd="2" destOrd="0" presId="urn:microsoft.com/office/officeart/2005/8/layout/orgChart1"/>
    <dgm:cxn modelId="{2E9FA895-52A7-4126-AC22-59139AA9E047}" type="presParOf" srcId="{6D1120F8-E52B-4CAB-915D-3B6BFDF7ED71}" destId="{CCD1E66F-D502-45E6-BD33-5A78B0CB8D27}" srcOrd="4" destOrd="0" presId="urn:microsoft.com/office/officeart/2005/8/layout/orgChart1"/>
    <dgm:cxn modelId="{8ACA55F1-4D2C-4044-97FE-2EFD77433805}" type="presParOf" srcId="{6D1120F8-E52B-4CAB-915D-3B6BFDF7ED71}" destId="{35F4DF5A-8B39-4C15-B963-A8F725ED7940}" srcOrd="5" destOrd="0" presId="urn:microsoft.com/office/officeart/2005/8/layout/orgChart1"/>
    <dgm:cxn modelId="{138C2A4B-409B-4664-A293-7F56F3F73D9F}" type="presParOf" srcId="{35F4DF5A-8B39-4C15-B963-A8F725ED7940}" destId="{C71E48BA-8BBF-4E10-AA28-01ED53D434A5}" srcOrd="0" destOrd="0" presId="urn:microsoft.com/office/officeart/2005/8/layout/orgChart1"/>
    <dgm:cxn modelId="{3BACA685-4399-42EC-8AC9-21B2CED57912}" type="presParOf" srcId="{C71E48BA-8BBF-4E10-AA28-01ED53D434A5}" destId="{59F2CCAA-8929-433B-8331-32CCCCCC6B89}" srcOrd="0" destOrd="0" presId="urn:microsoft.com/office/officeart/2005/8/layout/orgChart1"/>
    <dgm:cxn modelId="{0F2A63CE-2E6A-4A72-85C2-A9C99443CC05}" type="presParOf" srcId="{C71E48BA-8BBF-4E10-AA28-01ED53D434A5}" destId="{EF8ABD92-6F7A-4209-BA16-5DC104F5160B}" srcOrd="1" destOrd="0" presId="urn:microsoft.com/office/officeart/2005/8/layout/orgChart1"/>
    <dgm:cxn modelId="{AFC7A502-CD98-498D-9452-9B7A646E6365}" type="presParOf" srcId="{35F4DF5A-8B39-4C15-B963-A8F725ED7940}" destId="{7C44B3F4-5BF0-4F84-A088-EB86F533EFB8}" srcOrd="1" destOrd="0" presId="urn:microsoft.com/office/officeart/2005/8/layout/orgChart1"/>
    <dgm:cxn modelId="{82B6885E-8B3B-4E8A-9EEE-5B011A62CA24}" type="presParOf" srcId="{35F4DF5A-8B39-4C15-B963-A8F725ED7940}" destId="{8FD7725A-7354-45AC-8F12-FCBC2B8A6E22}" srcOrd="2" destOrd="0" presId="urn:microsoft.com/office/officeart/2005/8/layout/orgChart1"/>
    <dgm:cxn modelId="{EAED53DB-2F66-40CC-8555-852E911BFCF7}" type="presParOf" srcId="{E8C8EE56-D633-41FE-B22C-1B232D185199}" destId="{D4D7FF97-36DD-4665-8C30-6C5F804964B6}"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C490EE2-4F4F-4EBC-885A-FA5A7262C7D2}" type="doc">
      <dgm:prSet loTypeId="urn:microsoft.com/office/officeart/2005/8/layout/orgChart1" loCatId="hierarchy" qsTypeId="urn:microsoft.com/office/officeart/2005/8/quickstyle/simple1" qsCatId="simple" csTypeId="urn:microsoft.com/office/officeart/2005/8/colors/colorful3" csCatId="colorful" phldr="1"/>
      <dgm:spPr/>
      <dgm:t>
        <a:bodyPr/>
        <a:lstStyle/>
        <a:p>
          <a:endParaRPr lang="en-US"/>
        </a:p>
      </dgm:t>
    </dgm:pt>
    <dgm:pt modelId="{97106CC1-EE26-4433-8889-B7AE01684A24}">
      <dgm:prSet phldrT="[Text]" custT="1">
        <dgm:style>
          <a:lnRef idx="3">
            <a:schemeClr val="lt1"/>
          </a:lnRef>
          <a:fillRef idx="1">
            <a:schemeClr val="accent4"/>
          </a:fillRef>
          <a:effectRef idx="1">
            <a:schemeClr val="accent4"/>
          </a:effectRef>
          <a:fontRef idx="minor">
            <a:schemeClr val="lt1"/>
          </a:fontRef>
        </dgm:style>
      </dgm:prSet>
      <dgm:spPr/>
      <dgm:t>
        <a:bodyPr/>
        <a:lstStyle/>
        <a:p>
          <a:r>
            <a:rPr lang="fa-IR" sz="2400" dirty="0" smtClean="0">
              <a:cs typeface="B Titr" panose="00000700000000000000" pitchFamily="2" charset="-78"/>
            </a:rPr>
            <a:t>قاره آفریقا </a:t>
          </a:r>
          <a:endParaRPr lang="en-US" sz="2400" dirty="0">
            <a:cs typeface="B Titr" panose="00000700000000000000" pitchFamily="2" charset="-78"/>
          </a:endParaRPr>
        </a:p>
      </dgm:t>
    </dgm:pt>
    <dgm:pt modelId="{B6CD3CEC-4D4A-4CB3-AD5E-A6B03C09D466}" type="parTrans" cxnId="{608C8E37-1300-4DB6-819F-6DA3C8D54168}">
      <dgm:prSet/>
      <dgm:spPr/>
      <dgm:t>
        <a:bodyPr/>
        <a:lstStyle/>
        <a:p>
          <a:endParaRPr lang="en-US"/>
        </a:p>
      </dgm:t>
    </dgm:pt>
    <dgm:pt modelId="{2634A9EF-179E-43AE-BD04-BE64BA8D3B9C}" type="sibTrans" cxnId="{608C8E37-1300-4DB6-819F-6DA3C8D54168}">
      <dgm:prSet/>
      <dgm:spPr/>
      <dgm:t>
        <a:bodyPr/>
        <a:lstStyle/>
        <a:p>
          <a:endParaRPr lang="en-US"/>
        </a:p>
      </dgm:t>
    </dgm:pt>
    <dgm:pt modelId="{CA6613B2-224F-453C-AA7F-1659051CE6C7}">
      <dgm:prSet phldrT="[Text]" custT="1"/>
      <dgm:spPr/>
      <dgm:t>
        <a:bodyPr/>
        <a:lstStyle/>
        <a:p>
          <a:r>
            <a:rPr lang="fa-IR" sz="2500" dirty="0" smtClean="0">
              <a:latin typeface="Vazir" panose="020B0603030804020204" pitchFamily="34" charset="-78"/>
              <a:cs typeface="Vazir" panose="020B0603030804020204" pitchFamily="34" charset="-78"/>
            </a:rPr>
            <a:t>آفریقای خشک</a:t>
          </a:r>
          <a:endParaRPr lang="en-US" sz="2500" dirty="0">
            <a:latin typeface="Vazir" panose="020B0603030804020204" pitchFamily="34" charset="-78"/>
            <a:cs typeface="Vazir" panose="020B0603030804020204" pitchFamily="34" charset="-78"/>
          </a:endParaRPr>
        </a:p>
      </dgm:t>
    </dgm:pt>
    <dgm:pt modelId="{8CCEB487-CB7B-448D-BCB8-1699CE05329F}" type="parTrans" cxnId="{D5AA1CC3-B877-45B8-982B-E2C3BDDAB6FA}">
      <dgm:prSet/>
      <dgm:spPr/>
      <dgm:t>
        <a:bodyPr/>
        <a:lstStyle/>
        <a:p>
          <a:endParaRPr lang="en-US"/>
        </a:p>
      </dgm:t>
    </dgm:pt>
    <dgm:pt modelId="{64D35BE3-38DB-4505-9A48-A02F83DBC57B}" type="sibTrans" cxnId="{D5AA1CC3-B877-45B8-982B-E2C3BDDAB6FA}">
      <dgm:prSet/>
      <dgm:spPr/>
      <dgm:t>
        <a:bodyPr/>
        <a:lstStyle/>
        <a:p>
          <a:endParaRPr lang="en-US"/>
        </a:p>
      </dgm:t>
    </dgm:pt>
    <dgm:pt modelId="{3F2F5E31-4901-4BA5-AF92-1148CF23CBA1}">
      <dgm:prSet phldrT="[Text]" custT="1"/>
      <dgm:spPr/>
      <dgm:t>
        <a:bodyPr/>
        <a:lstStyle/>
        <a:p>
          <a:pPr rtl="1"/>
          <a:r>
            <a:rPr lang="fa-IR" sz="2500" dirty="0" smtClean="0">
              <a:latin typeface="Vazir" panose="020B0603030804020204" pitchFamily="34" charset="-78"/>
              <a:cs typeface="Vazir" panose="020B0603030804020204" pitchFamily="34" charset="-78"/>
            </a:rPr>
            <a:t>آفریقای مرطوب(یا </a:t>
          </a:r>
          <a:r>
            <a:rPr lang="fa-IR" sz="2500" dirty="0" smtClean="0">
              <a:latin typeface="Vazir" panose="020B0603030804020204" pitchFamily="34" charset="-78"/>
              <a:cs typeface="Vazir" panose="020B0603030804020204" pitchFamily="34" charset="-78"/>
            </a:rPr>
            <a:t>سبز</a:t>
          </a:r>
          <a:r>
            <a:rPr lang="en-US" sz="2500" dirty="0" smtClean="0">
              <a:latin typeface="Vazir" panose="020B0603030804020204" pitchFamily="34" charset="-78"/>
              <a:cs typeface="Vazir" panose="020B0603030804020204" pitchFamily="34" charset="-78"/>
            </a:rPr>
            <a:t>(</a:t>
          </a:r>
          <a:endParaRPr lang="en-US" sz="2500" dirty="0">
            <a:latin typeface="Vazir" panose="020B0603030804020204" pitchFamily="34" charset="-78"/>
            <a:cs typeface="Vazir" panose="020B0603030804020204" pitchFamily="34" charset="-78"/>
          </a:endParaRPr>
        </a:p>
      </dgm:t>
    </dgm:pt>
    <dgm:pt modelId="{2C08DE63-8886-4A46-9F74-06A2B5A4ECD2}" type="parTrans" cxnId="{EADB6C6A-CBCE-4013-AA3B-FAD081994300}">
      <dgm:prSet/>
      <dgm:spPr/>
      <dgm:t>
        <a:bodyPr/>
        <a:lstStyle/>
        <a:p>
          <a:endParaRPr lang="en-US"/>
        </a:p>
      </dgm:t>
    </dgm:pt>
    <dgm:pt modelId="{77EF7540-4234-4523-B091-4B5C21C6E6E8}" type="sibTrans" cxnId="{EADB6C6A-CBCE-4013-AA3B-FAD081994300}">
      <dgm:prSet/>
      <dgm:spPr/>
      <dgm:t>
        <a:bodyPr/>
        <a:lstStyle/>
        <a:p>
          <a:endParaRPr lang="en-US"/>
        </a:p>
      </dgm:t>
    </dgm:pt>
    <dgm:pt modelId="{6C38DCAB-73C4-4C10-AAE0-F76EA058137D}" type="pres">
      <dgm:prSet presAssocID="{1C490EE2-4F4F-4EBC-885A-FA5A7262C7D2}" presName="hierChild1" presStyleCnt="0">
        <dgm:presLayoutVars>
          <dgm:orgChart val="1"/>
          <dgm:chPref val="1"/>
          <dgm:dir/>
          <dgm:animOne val="branch"/>
          <dgm:animLvl val="lvl"/>
          <dgm:resizeHandles/>
        </dgm:presLayoutVars>
      </dgm:prSet>
      <dgm:spPr/>
      <dgm:t>
        <a:bodyPr/>
        <a:lstStyle/>
        <a:p>
          <a:endParaRPr lang="en-US"/>
        </a:p>
      </dgm:t>
    </dgm:pt>
    <dgm:pt modelId="{0911E925-6574-4F8D-AF27-189A52C5DC9A}" type="pres">
      <dgm:prSet presAssocID="{97106CC1-EE26-4433-8889-B7AE01684A24}" presName="hierRoot1" presStyleCnt="0">
        <dgm:presLayoutVars>
          <dgm:hierBranch val="init"/>
        </dgm:presLayoutVars>
      </dgm:prSet>
      <dgm:spPr/>
    </dgm:pt>
    <dgm:pt modelId="{806081F7-3B4E-416F-9149-FDBE8505A8FE}" type="pres">
      <dgm:prSet presAssocID="{97106CC1-EE26-4433-8889-B7AE01684A24}" presName="rootComposite1" presStyleCnt="0"/>
      <dgm:spPr/>
    </dgm:pt>
    <dgm:pt modelId="{CFE409C7-6887-4C00-881E-8764437796AD}" type="pres">
      <dgm:prSet presAssocID="{97106CC1-EE26-4433-8889-B7AE01684A24}" presName="rootText1" presStyleLbl="node0" presStyleIdx="0" presStyleCnt="1">
        <dgm:presLayoutVars>
          <dgm:chPref val="3"/>
        </dgm:presLayoutVars>
      </dgm:prSet>
      <dgm:spPr/>
      <dgm:t>
        <a:bodyPr/>
        <a:lstStyle/>
        <a:p>
          <a:endParaRPr lang="en-US"/>
        </a:p>
      </dgm:t>
    </dgm:pt>
    <dgm:pt modelId="{A8013A00-A051-4CCB-823E-0ADE80CFC4DE}" type="pres">
      <dgm:prSet presAssocID="{97106CC1-EE26-4433-8889-B7AE01684A24}" presName="rootConnector1" presStyleLbl="node1" presStyleIdx="0" presStyleCnt="0"/>
      <dgm:spPr/>
      <dgm:t>
        <a:bodyPr/>
        <a:lstStyle/>
        <a:p>
          <a:endParaRPr lang="en-US"/>
        </a:p>
      </dgm:t>
    </dgm:pt>
    <dgm:pt modelId="{3C8A9D86-CF76-4865-8042-0ACA9692DE1B}" type="pres">
      <dgm:prSet presAssocID="{97106CC1-EE26-4433-8889-B7AE01684A24}" presName="hierChild2" presStyleCnt="0"/>
      <dgm:spPr/>
    </dgm:pt>
    <dgm:pt modelId="{14535D9B-C623-4D68-9FFF-4DBB2A4A0B15}" type="pres">
      <dgm:prSet presAssocID="{8CCEB487-CB7B-448D-BCB8-1699CE05329F}" presName="Name37" presStyleLbl="parChTrans1D2" presStyleIdx="0" presStyleCnt="2"/>
      <dgm:spPr/>
      <dgm:t>
        <a:bodyPr/>
        <a:lstStyle/>
        <a:p>
          <a:endParaRPr lang="en-US"/>
        </a:p>
      </dgm:t>
    </dgm:pt>
    <dgm:pt modelId="{BB19109E-A7C3-49B0-9CD9-F378B99A76E8}" type="pres">
      <dgm:prSet presAssocID="{CA6613B2-224F-453C-AA7F-1659051CE6C7}" presName="hierRoot2" presStyleCnt="0">
        <dgm:presLayoutVars>
          <dgm:hierBranch val="init"/>
        </dgm:presLayoutVars>
      </dgm:prSet>
      <dgm:spPr/>
    </dgm:pt>
    <dgm:pt modelId="{6AFC8033-8060-4DF8-877E-C664B66FC8F1}" type="pres">
      <dgm:prSet presAssocID="{CA6613B2-224F-453C-AA7F-1659051CE6C7}" presName="rootComposite" presStyleCnt="0"/>
      <dgm:spPr/>
    </dgm:pt>
    <dgm:pt modelId="{438B6943-8F00-4098-B168-4E2A8521E8AE}" type="pres">
      <dgm:prSet presAssocID="{CA6613B2-224F-453C-AA7F-1659051CE6C7}" presName="rootText" presStyleLbl="node2" presStyleIdx="0" presStyleCnt="2" custScaleX="137485">
        <dgm:presLayoutVars>
          <dgm:chPref val="3"/>
        </dgm:presLayoutVars>
      </dgm:prSet>
      <dgm:spPr/>
      <dgm:t>
        <a:bodyPr/>
        <a:lstStyle/>
        <a:p>
          <a:endParaRPr lang="en-US"/>
        </a:p>
      </dgm:t>
    </dgm:pt>
    <dgm:pt modelId="{8BBF61C0-544D-4ABF-AF9F-7901F7945540}" type="pres">
      <dgm:prSet presAssocID="{CA6613B2-224F-453C-AA7F-1659051CE6C7}" presName="rootConnector" presStyleLbl="node2" presStyleIdx="0" presStyleCnt="2"/>
      <dgm:spPr/>
      <dgm:t>
        <a:bodyPr/>
        <a:lstStyle/>
        <a:p>
          <a:endParaRPr lang="en-US"/>
        </a:p>
      </dgm:t>
    </dgm:pt>
    <dgm:pt modelId="{3E7B2020-8D51-43E9-9F53-7AB19F4E296B}" type="pres">
      <dgm:prSet presAssocID="{CA6613B2-224F-453C-AA7F-1659051CE6C7}" presName="hierChild4" presStyleCnt="0"/>
      <dgm:spPr/>
    </dgm:pt>
    <dgm:pt modelId="{D51288DE-0FCC-4CBE-87A5-788DC56177F1}" type="pres">
      <dgm:prSet presAssocID="{CA6613B2-224F-453C-AA7F-1659051CE6C7}" presName="hierChild5" presStyleCnt="0"/>
      <dgm:spPr/>
    </dgm:pt>
    <dgm:pt modelId="{CDEAA3F0-C312-488C-84EA-35E00728461D}" type="pres">
      <dgm:prSet presAssocID="{2C08DE63-8886-4A46-9F74-06A2B5A4ECD2}" presName="Name37" presStyleLbl="parChTrans1D2" presStyleIdx="1" presStyleCnt="2"/>
      <dgm:spPr/>
      <dgm:t>
        <a:bodyPr/>
        <a:lstStyle/>
        <a:p>
          <a:endParaRPr lang="en-US"/>
        </a:p>
      </dgm:t>
    </dgm:pt>
    <dgm:pt modelId="{AF378935-BCF3-4055-A55E-D3CA3BBDBDA9}" type="pres">
      <dgm:prSet presAssocID="{3F2F5E31-4901-4BA5-AF92-1148CF23CBA1}" presName="hierRoot2" presStyleCnt="0">
        <dgm:presLayoutVars>
          <dgm:hierBranch val="init"/>
        </dgm:presLayoutVars>
      </dgm:prSet>
      <dgm:spPr/>
    </dgm:pt>
    <dgm:pt modelId="{D1DF2ADA-6D0A-4901-A517-C76897213217}" type="pres">
      <dgm:prSet presAssocID="{3F2F5E31-4901-4BA5-AF92-1148CF23CBA1}" presName="rootComposite" presStyleCnt="0"/>
      <dgm:spPr/>
    </dgm:pt>
    <dgm:pt modelId="{0CE0E3C0-0B2E-47CA-BCC6-9389514930C5}" type="pres">
      <dgm:prSet presAssocID="{3F2F5E31-4901-4BA5-AF92-1148CF23CBA1}" presName="rootText" presStyleLbl="node2" presStyleIdx="1" presStyleCnt="2" custScaleX="214784">
        <dgm:presLayoutVars>
          <dgm:chPref val="3"/>
        </dgm:presLayoutVars>
      </dgm:prSet>
      <dgm:spPr/>
      <dgm:t>
        <a:bodyPr/>
        <a:lstStyle/>
        <a:p>
          <a:endParaRPr lang="en-US"/>
        </a:p>
      </dgm:t>
    </dgm:pt>
    <dgm:pt modelId="{F2143E6A-15E6-4264-9840-C12D79520DB9}" type="pres">
      <dgm:prSet presAssocID="{3F2F5E31-4901-4BA5-AF92-1148CF23CBA1}" presName="rootConnector" presStyleLbl="node2" presStyleIdx="1" presStyleCnt="2"/>
      <dgm:spPr/>
      <dgm:t>
        <a:bodyPr/>
        <a:lstStyle/>
        <a:p>
          <a:endParaRPr lang="en-US"/>
        </a:p>
      </dgm:t>
    </dgm:pt>
    <dgm:pt modelId="{7F0FB070-D02F-4E57-BC45-6387F075DAE8}" type="pres">
      <dgm:prSet presAssocID="{3F2F5E31-4901-4BA5-AF92-1148CF23CBA1}" presName="hierChild4" presStyleCnt="0"/>
      <dgm:spPr/>
    </dgm:pt>
    <dgm:pt modelId="{5D1B3710-14A3-4FDE-BA8B-DA081AC1F761}" type="pres">
      <dgm:prSet presAssocID="{3F2F5E31-4901-4BA5-AF92-1148CF23CBA1}" presName="hierChild5" presStyleCnt="0"/>
      <dgm:spPr/>
    </dgm:pt>
    <dgm:pt modelId="{EAC7A742-F7B1-418B-8701-A48D0290FE09}" type="pres">
      <dgm:prSet presAssocID="{97106CC1-EE26-4433-8889-B7AE01684A24}" presName="hierChild3" presStyleCnt="0"/>
      <dgm:spPr/>
    </dgm:pt>
  </dgm:ptLst>
  <dgm:cxnLst>
    <dgm:cxn modelId="{5BC19A5D-E0A7-4C01-BA0D-C5A36D7DBB40}" type="presOf" srcId="{CA6613B2-224F-453C-AA7F-1659051CE6C7}" destId="{8BBF61C0-544D-4ABF-AF9F-7901F7945540}" srcOrd="1" destOrd="0" presId="urn:microsoft.com/office/officeart/2005/8/layout/orgChart1"/>
    <dgm:cxn modelId="{D3773626-43FA-414C-A68F-3D4A99A8CC43}" type="presOf" srcId="{97106CC1-EE26-4433-8889-B7AE01684A24}" destId="{CFE409C7-6887-4C00-881E-8764437796AD}" srcOrd="0" destOrd="0" presId="urn:microsoft.com/office/officeart/2005/8/layout/orgChart1"/>
    <dgm:cxn modelId="{17D646D0-7C7B-44FE-A16F-AB8AA7C2D72A}" type="presOf" srcId="{CA6613B2-224F-453C-AA7F-1659051CE6C7}" destId="{438B6943-8F00-4098-B168-4E2A8521E8AE}" srcOrd="0" destOrd="0" presId="urn:microsoft.com/office/officeart/2005/8/layout/orgChart1"/>
    <dgm:cxn modelId="{EADB6C6A-CBCE-4013-AA3B-FAD081994300}" srcId="{97106CC1-EE26-4433-8889-B7AE01684A24}" destId="{3F2F5E31-4901-4BA5-AF92-1148CF23CBA1}" srcOrd="1" destOrd="0" parTransId="{2C08DE63-8886-4A46-9F74-06A2B5A4ECD2}" sibTransId="{77EF7540-4234-4523-B091-4B5C21C6E6E8}"/>
    <dgm:cxn modelId="{8031021D-7A2F-41D1-8B5C-83B925B05432}" type="presOf" srcId="{97106CC1-EE26-4433-8889-B7AE01684A24}" destId="{A8013A00-A051-4CCB-823E-0ADE80CFC4DE}" srcOrd="1" destOrd="0" presId="urn:microsoft.com/office/officeart/2005/8/layout/orgChart1"/>
    <dgm:cxn modelId="{224057CE-D30D-4AEA-ABCC-416EF55A878A}" type="presOf" srcId="{1C490EE2-4F4F-4EBC-885A-FA5A7262C7D2}" destId="{6C38DCAB-73C4-4C10-AAE0-F76EA058137D}" srcOrd="0" destOrd="0" presId="urn:microsoft.com/office/officeart/2005/8/layout/orgChart1"/>
    <dgm:cxn modelId="{18ADF384-FA77-43F4-97A9-F5C9D035ADFA}" type="presOf" srcId="{3F2F5E31-4901-4BA5-AF92-1148CF23CBA1}" destId="{0CE0E3C0-0B2E-47CA-BCC6-9389514930C5}" srcOrd="0" destOrd="0" presId="urn:microsoft.com/office/officeart/2005/8/layout/orgChart1"/>
    <dgm:cxn modelId="{D5AA1CC3-B877-45B8-982B-E2C3BDDAB6FA}" srcId="{97106CC1-EE26-4433-8889-B7AE01684A24}" destId="{CA6613B2-224F-453C-AA7F-1659051CE6C7}" srcOrd="0" destOrd="0" parTransId="{8CCEB487-CB7B-448D-BCB8-1699CE05329F}" sibTransId="{64D35BE3-38DB-4505-9A48-A02F83DBC57B}"/>
    <dgm:cxn modelId="{31CCDCD5-B4D8-49D8-A4E1-D366F74EE88F}" type="presOf" srcId="{3F2F5E31-4901-4BA5-AF92-1148CF23CBA1}" destId="{F2143E6A-15E6-4264-9840-C12D79520DB9}" srcOrd="1" destOrd="0" presId="urn:microsoft.com/office/officeart/2005/8/layout/orgChart1"/>
    <dgm:cxn modelId="{DF450886-269E-4D4B-8E61-D2959CEF7E00}" type="presOf" srcId="{2C08DE63-8886-4A46-9F74-06A2B5A4ECD2}" destId="{CDEAA3F0-C312-488C-84EA-35E00728461D}" srcOrd="0" destOrd="0" presId="urn:microsoft.com/office/officeart/2005/8/layout/orgChart1"/>
    <dgm:cxn modelId="{991F846C-B2B7-4641-8379-7871768CA776}" type="presOf" srcId="{8CCEB487-CB7B-448D-BCB8-1699CE05329F}" destId="{14535D9B-C623-4D68-9FFF-4DBB2A4A0B15}" srcOrd="0" destOrd="0" presId="urn:microsoft.com/office/officeart/2005/8/layout/orgChart1"/>
    <dgm:cxn modelId="{608C8E37-1300-4DB6-819F-6DA3C8D54168}" srcId="{1C490EE2-4F4F-4EBC-885A-FA5A7262C7D2}" destId="{97106CC1-EE26-4433-8889-B7AE01684A24}" srcOrd="0" destOrd="0" parTransId="{B6CD3CEC-4D4A-4CB3-AD5E-A6B03C09D466}" sibTransId="{2634A9EF-179E-43AE-BD04-BE64BA8D3B9C}"/>
    <dgm:cxn modelId="{569FDA6B-A8FE-48B2-A391-B9370D8689CE}" type="presParOf" srcId="{6C38DCAB-73C4-4C10-AAE0-F76EA058137D}" destId="{0911E925-6574-4F8D-AF27-189A52C5DC9A}" srcOrd="0" destOrd="0" presId="urn:microsoft.com/office/officeart/2005/8/layout/orgChart1"/>
    <dgm:cxn modelId="{125F8714-0771-4238-A8BB-31A7C8CBFD80}" type="presParOf" srcId="{0911E925-6574-4F8D-AF27-189A52C5DC9A}" destId="{806081F7-3B4E-416F-9149-FDBE8505A8FE}" srcOrd="0" destOrd="0" presId="urn:microsoft.com/office/officeart/2005/8/layout/orgChart1"/>
    <dgm:cxn modelId="{1C713927-20EE-45C7-8A35-2C0D6EC31F31}" type="presParOf" srcId="{806081F7-3B4E-416F-9149-FDBE8505A8FE}" destId="{CFE409C7-6887-4C00-881E-8764437796AD}" srcOrd="0" destOrd="0" presId="urn:microsoft.com/office/officeart/2005/8/layout/orgChart1"/>
    <dgm:cxn modelId="{EDE1AB5F-EAFA-4CA1-8D21-5688BEC364C0}" type="presParOf" srcId="{806081F7-3B4E-416F-9149-FDBE8505A8FE}" destId="{A8013A00-A051-4CCB-823E-0ADE80CFC4DE}" srcOrd="1" destOrd="0" presId="urn:microsoft.com/office/officeart/2005/8/layout/orgChart1"/>
    <dgm:cxn modelId="{0B053EAA-56EE-4F23-9F13-BF07F8594EEA}" type="presParOf" srcId="{0911E925-6574-4F8D-AF27-189A52C5DC9A}" destId="{3C8A9D86-CF76-4865-8042-0ACA9692DE1B}" srcOrd="1" destOrd="0" presId="urn:microsoft.com/office/officeart/2005/8/layout/orgChart1"/>
    <dgm:cxn modelId="{F5FB53BB-4298-4843-9BF5-BF69726FE2E7}" type="presParOf" srcId="{3C8A9D86-CF76-4865-8042-0ACA9692DE1B}" destId="{14535D9B-C623-4D68-9FFF-4DBB2A4A0B15}" srcOrd="0" destOrd="0" presId="urn:microsoft.com/office/officeart/2005/8/layout/orgChart1"/>
    <dgm:cxn modelId="{AFCC36E2-1EC0-4974-A2BC-6B034AC63A28}" type="presParOf" srcId="{3C8A9D86-CF76-4865-8042-0ACA9692DE1B}" destId="{BB19109E-A7C3-49B0-9CD9-F378B99A76E8}" srcOrd="1" destOrd="0" presId="urn:microsoft.com/office/officeart/2005/8/layout/orgChart1"/>
    <dgm:cxn modelId="{73A1DB8A-72BD-4DAC-B937-B549B59E44BE}" type="presParOf" srcId="{BB19109E-A7C3-49B0-9CD9-F378B99A76E8}" destId="{6AFC8033-8060-4DF8-877E-C664B66FC8F1}" srcOrd="0" destOrd="0" presId="urn:microsoft.com/office/officeart/2005/8/layout/orgChart1"/>
    <dgm:cxn modelId="{E312D1AE-D29C-4271-B420-83FD0277B409}" type="presParOf" srcId="{6AFC8033-8060-4DF8-877E-C664B66FC8F1}" destId="{438B6943-8F00-4098-B168-4E2A8521E8AE}" srcOrd="0" destOrd="0" presId="urn:microsoft.com/office/officeart/2005/8/layout/orgChart1"/>
    <dgm:cxn modelId="{8AE9D3FC-9249-4610-8541-7DB8055E6DF9}" type="presParOf" srcId="{6AFC8033-8060-4DF8-877E-C664B66FC8F1}" destId="{8BBF61C0-544D-4ABF-AF9F-7901F7945540}" srcOrd="1" destOrd="0" presId="urn:microsoft.com/office/officeart/2005/8/layout/orgChart1"/>
    <dgm:cxn modelId="{D6DD3160-FDD1-49EE-A709-DF717122B4D4}" type="presParOf" srcId="{BB19109E-A7C3-49B0-9CD9-F378B99A76E8}" destId="{3E7B2020-8D51-43E9-9F53-7AB19F4E296B}" srcOrd="1" destOrd="0" presId="urn:microsoft.com/office/officeart/2005/8/layout/orgChart1"/>
    <dgm:cxn modelId="{C437A739-47A2-4E16-AA3A-C2D636D983C7}" type="presParOf" srcId="{BB19109E-A7C3-49B0-9CD9-F378B99A76E8}" destId="{D51288DE-0FCC-4CBE-87A5-788DC56177F1}" srcOrd="2" destOrd="0" presId="urn:microsoft.com/office/officeart/2005/8/layout/orgChart1"/>
    <dgm:cxn modelId="{735A36AA-C993-4A94-BCA5-086480BF66C8}" type="presParOf" srcId="{3C8A9D86-CF76-4865-8042-0ACA9692DE1B}" destId="{CDEAA3F0-C312-488C-84EA-35E00728461D}" srcOrd="2" destOrd="0" presId="urn:microsoft.com/office/officeart/2005/8/layout/orgChart1"/>
    <dgm:cxn modelId="{E67CA678-8090-4A0F-8ADC-9AC866E10B4E}" type="presParOf" srcId="{3C8A9D86-CF76-4865-8042-0ACA9692DE1B}" destId="{AF378935-BCF3-4055-A55E-D3CA3BBDBDA9}" srcOrd="3" destOrd="0" presId="urn:microsoft.com/office/officeart/2005/8/layout/orgChart1"/>
    <dgm:cxn modelId="{E2806C99-93AA-45F3-80DF-90801A8B7917}" type="presParOf" srcId="{AF378935-BCF3-4055-A55E-D3CA3BBDBDA9}" destId="{D1DF2ADA-6D0A-4901-A517-C76897213217}" srcOrd="0" destOrd="0" presId="urn:microsoft.com/office/officeart/2005/8/layout/orgChart1"/>
    <dgm:cxn modelId="{A367CD6F-AE26-43AC-BB94-FFF5CA85E145}" type="presParOf" srcId="{D1DF2ADA-6D0A-4901-A517-C76897213217}" destId="{0CE0E3C0-0B2E-47CA-BCC6-9389514930C5}" srcOrd="0" destOrd="0" presId="urn:microsoft.com/office/officeart/2005/8/layout/orgChart1"/>
    <dgm:cxn modelId="{ACB0142F-48A6-40F0-A360-D747B4D8829D}" type="presParOf" srcId="{D1DF2ADA-6D0A-4901-A517-C76897213217}" destId="{F2143E6A-15E6-4264-9840-C12D79520DB9}" srcOrd="1" destOrd="0" presId="urn:microsoft.com/office/officeart/2005/8/layout/orgChart1"/>
    <dgm:cxn modelId="{87957C6E-CAC1-40EA-85E4-23DBFD8B8F6A}" type="presParOf" srcId="{AF378935-BCF3-4055-A55E-D3CA3BBDBDA9}" destId="{7F0FB070-D02F-4E57-BC45-6387F075DAE8}" srcOrd="1" destOrd="0" presId="urn:microsoft.com/office/officeart/2005/8/layout/orgChart1"/>
    <dgm:cxn modelId="{2341B06B-BECD-4142-82F0-A9F5C9337EAB}" type="presParOf" srcId="{AF378935-BCF3-4055-A55E-D3CA3BBDBDA9}" destId="{5D1B3710-14A3-4FDE-BA8B-DA081AC1F761}" srcOrd="2" destOrd="0" presId="urn:microsoft.com/office/officeart/2005/8/layout/orgChart1"/>
    <dgm:cxn modelId="{6D05C1EC-CEDF-42D8-96A2-62B5BC570744}" type="presParOf" srcId="{0911E925-6574-4F8D-AF27-189A52C5DC9A}" destId="{EAC7A742-F7B1-418B-8701-A48D0290FE09}"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FC9A40E-9CEF-43D1-A2DB-351784971DE1}" type="doc">
      <dgm:prSet loTypeId="urn:microsoft.com/office/officeart/2005/8/layout/orgChart1" loCatId="hierarchy" qsTypeId="urn:microsoft.com/office/officeart/2005/8/quickstyle/simple1" qsCatId="simple" csTypeId="urn:microsoft.com/office/officeart/2005/8/colors/colorful3" csCatId="colorful" phldr="1"/>
      <dgm:spPr/>
      <dgm:t>
        <a:bodyPr/>
        <a:lstStyle/>
        <a:p>
          <a:endParaRPr lang="en-US"/>
        </a:p>
      </dgm:t>
    </dgm:pt>
    <dgm:pt modelId="{D2F1491D-21C9-4937-AF89-2E1F972C5CB2}">
      <dgm:prSet phldrT="[Text]" custT="1">
        <dgm:style>
          <a:lnRef idx="3">
            <a:schemeClr val="lt1"/>
          </a:lnRef>
          <a:fillRef idx="1">
            <a:schemeClr val="accent4"/>
          </a:fillRef>
          <a:effectRef idx="1">
            <a:schemeClr val="accent4"/>
          </a:effectRef>
          <a:fontRef idx="minor">
            <a:schemeClr val="lt1"/>
          </a:fontRef>
        </dgm:style>
      </dgm:prSet>
      <dgm:spPr/>
      <dgm:t>
        <a:bodyPr/>
        <a:lstStyle/>
        <a:p>
          <a:r>
            <a:rPr lang="fa-IR" sz="2000" dirty="0" smtClean="0">
              <a:cs typeface="B Titr" panose="00000700000000000000" pitchFamily="2" charset="-78"/>
            </a:rPr>
            <a:t>وضعیت قاره آفریقا از نظر جمعیت </a:t>
          </a:r>
          <a:endParaRPr lang="en-US" sz="2000" dirty="0">
            <a:cs typeface="B Titr" panose="00000700000000000000" pitchFamily="2" charset="-78"/>
          </a:endParaRPr>
        </a:p>
      </dgm:t>
    </dgm:pt>
    <dgm:pt modelId="{A8B7E942-8F2A-4617-8D33-0298F155F660}" type="parTrans" cxnId="{F1138B92-9D94-4C42-B492-EAB7718E45A8}">
      <dgm:prSet/>
      <dgm:spPr/>
      <dgm:t>
        <a:bodyPr/>
        <a:lstStyle/>
        <a:p>
          <a:endParaRPr lang="en-US"/>
        </a:p>
      </dgm:t>
    </dgm:pt>
    <dgm:pt modelId="{18EA243A-CD91-431A-9BA6-6653DB9C312C}" type="sibTrans" cxnId="{F1138B92-9D94-4C42-B492-EAB7718E45A8}">
      <dgm:prSet/>
      <dgm:spPr/>
      <dgm:t>
        <a:bodyPr/>
        <a:lstStyle/>
        <a:p>
          <a:endParaRPr lang="en-US"/>
        </a:p>
      </dgm:t>
    </dgm:pt>
    <dgm:pt modelId="{ACBCA74D-DCE4-4B94-8B12-EFA35C9F4BDB}">
      <dgm:prSet phldrT="[Text]" custT="1"/>
      <dgm:spPr/>
      <dgm:t>
        <a:bodyPr/>
        <a:lstStyle/>
        <a:p>
          <a:pPr rtl="1"/>
          <a:r>
            <a:rPr lang="fa-IR" sz="1800" dirty="0" smtClean="0">
              <a:latin typeface="Vazir" panose="020B0603030804020204" pitchFamily="34" charset="-78"/>
              <a:cs typeface="Vazir" panose="020B0603030804020204" pitchFamily="34" charset="-78"/>
            </a:rPr>
            <a:t>بخش‌های وسیعی از بیابان بزرگ افریقا و جنگل‌های انبوه استوایی خالی از جمعیت است</a:t>
          </a:r>
          <a:r>
            <a:rPr lang="en-US" sz="1800" dirty="0" smtClean="0">
              <a:latin typeface="Vazir" panose="020B0603030804020204" pitchFamily="34" charset="-78"/>
              <a:cs typeface="Vazir" panose="020B0603030804020204" pitchFamily="34" charset="-78"/>
            </a:rPr>
            <a:t>.</a:t>
          </a:r>
          <a:endParaRPr lang="en-US" sz="1800" dirty="0">
            <a:latin typeface="Vazir" panose="020B0603030804020204" pitchFamily="34" charset="-78"/>
            <a:cs typeface="Vazir" panose="020B0603030804020204" pitchFamily="34" charset="-78"/>
          </a:endParaRPr>
        </a:p>
      </dgm:t>
    </dgm:pt>
    <dgm:pt modelId="{9938E591-E603-4038-8268-973A2AAF6449}" type="parTrans" cxnId="{79415960-D474-4344-9D06-C8A63CF1DF30}">
      <dgm:prSet/>
      <dgm:spPr/>
      <dgm:t>
        <a:bodyPr/>
        <a:lstStyle/>
        <a:p>
          <a:endParaRPr lang="en-US"/>
        </a:p>
      </dgm:t>
    </dgm:pt>
    <dgm:pt modelId="{9F598EB7-0BCB-4AFD-82E7-8FC716051365}" type="sibTrans" cxnId="{79415960-D474-4344-9D06-C8A63CF1DF30}">
      <dgm:prSet/>
      <dgm:spPr/>
      <dgm:t>
        <a:bodyPr/>
        <a:lstStyle/>
        <a:p>
          <a:endParaRPr lang="en-US"/>
        </a:p>
      </dgm:t>
    </dgm:pt>
    <dgm:pt modelId="{BCAA70CA-8CBC-4572-97F4-7E526CDD33B6}">
      <dgm:prSet phldrT="[Text]" custT="1"/>
      <dgm:spPr/>
      <dgm:t>
        <a:bodyPr/>
        <a:lstStyle/>
        <a:p>
          <a:r>
            <a:rPr lang="fa-IR" sz="1800" dirty="0" smtClean="0">
              <a:latin typeface="Vazir" panose="020B0603030804020204" pitchFamily="34" charset="-78"/>
              <a:cs typeface="Vazir" panose="020B0603030804020204" pitchFamily="34" charset="-78"/>
            </a:rPr>
            <a:t>قاره افریقا با آنکه دومین قاره وسیع جهان و محل تمدن‌های بزرگ بوده است اما نسبت به وسعت خود جمعیت کمی دارد. </a:t>
          </a:r>
          <a:endParaRPr lang="en-US" sz="1800" dirty="0">
            <a:latin typeface="Vazir" panose="020B0603030804020204" pitchFamily="34" charset="-78"/>
            <a:cs typeface="Vazir" panose="020B0603030804020204" pitchFamily="34" charset="-78"/>
          </a:endParaRPr>
        </a:p>
      </dgm:t>
    </dgm:pt>
    <dgm:pt modelId="{A5A71D4E-1263-4691-A4AF-6940C4DF9F17}" type="parTrans" cxnId="{FF4C5063-BAEF-468B-84FD-69D6C097BBF2}">
      <dgm:prSet/>
      <dgm:spPr/>
      <dgm:t>
        <a:bodyPr/>
        <a:lstStyle/>
        <a:p>
          <a:endParaRPr lang="en-US"/>
        </a:p>
      </dgm:t>
    </dgm:pt>
    <dgm:pt modelId="{858C1FAD-052A-426C-B0F8-32DA8C184491}" type="sibTrans" cxnId="{FF4C5063-BAEF-468B-84FD-69D6C097BBF2}">
      <dgm:prSet/>
      <dgm:spPr/>
      <dgm:t>
        <a:bodyPr/>
        <a:lstStyle/>
        <a:p>
          <a:endParaRPr lang="en-US"/>
        </a:p>
      </dgm:t>
    </dgm:pt>
    <dgm:pt modelId="{826BEAF8-A354-4EFE-81CE-69DD0290A647}" type="pres">
      <dgm:prSet presAssocID="{5FC9A40E-9CEF-43D1-A2DB-351784971DE1}" presName="hierChild1" presStyleCnt="0">
        <dgm:presLayoutVars>
          <dgm:orgChart val="1"/>
          <dgm:chPref val="1"/>
          <dgm:dir/>
          <dgm:animOne val="branch"/>
          <dgm:animLvl val="lvl"/>
          <dgm:resizeHandles/>
        </dgm:presLayoutVars>
      </dgm:prSet>
      <dgm:spPr/>
      <dgm:t>
        <a:bodyPr/>
        <a:lstStyle/>
        <a:p>
          <a:endParaRPr lang="en-US"/>
        </a:p>
      </dgm:t>
    </dgm:pt>
    <dgm:pt modelId="{EC3BB0DB-E303-47B8-AC52-FCEA48159CC6}" type="pres">
      <dgm:prSet presAssocID="{D2F1491D-21C9-4937-AF89-2E1F972C5CB2}" presName="hierRoot1" presStyleCnt="0">
        <dgm:presLayoutVars>
          <dgm:hierBranch val="init"/>
        </dgm:presLayoutVars>
      </dgm:prSet>
      <dgm:spPr/>
    </dgm:pt>
    <dgm:pt modelId="{2716E24E-6518-4326-93B8-A287CC9CC377}" type="pres">
      <dgm:prSet presAssocID="{D2F1491D-21C9-4937-AF89-2E1F972C5CB2}" presName="rootComposite1" presStyleCnt="0"/>
      <dgm:spPr/>
    </dgm:pt>
    <dgm:pt modelId="{D2736411-AC43-45D6-91C7-D397EC29AE07}" type="pres">
      <dgm:prSet presAssocID="{D2F1491D-21C9-4937-AF89-2E1F972C5CB2}" presName="rootText1" presStyleLbl="node0" presStyleIdx="0" presStyleCnt="1" custScaleX="139349" custScaleY="64034">
        <dgm:presLayoutVars>
          <dgm:chPref val="3"/>
        </dgm:presLayoutVars>
      </dgm:prSet>
      <dgm:spPr/>
      <dgm:t>
        <a:bodyPr/>
        <a:lstStyle/>
        <a:p>
          <a:endParaRPr lang="en-US"/>
        </a:p>
      </dgm:t>
    </dgm:pt>
    <dgm:pt modelId="{405B337A-84C6-408B-AAAA-A53377197DEE}" type="pres">
      <dgm:prSet presAssocID="{D2F1491D-21C9-4937-AF89-2E1F972C5CB2}" presName="rootConnector1" presStyleLbl="node1" presStyleIdx="0" presStyleCnt="0"/>
      <dgm:spPr/>
      <dgm:t>
        <a:bodyPr/>
        <a:lstStyle/>
        <a:p>
          <a:endParaRPr lang="en-US"/>
        </a:p>
      </dgm:t>
    </dgm:pt>
    <dgm:pt modelId="{29C4AB91-3EA9-4FCB-B808-937D08B391AA}" type="pres">
      <dgm:prSet presAssocID="{D2F1491D-21C9-4937-AF89-2E1F972C5CB2}" presName="hierChild2" presStyleCnt="0"/>
      <dgm:spPr/>
    </dgm:pt>
    <dgm:pt modelId="{7CA61CD1-81D2-4600-89E6-C129FC8DDD32}" type="pres">
      <dgm:prSet presAssocID="{9938E591-E603-4038-8268-973A2AAF6449}" presName="Name37" presStyleLbl="parChTrans1D2" presStyleIdx="0" presStyleCnt="2"/>
      <dgm:spPr/>
      <dgm:t>
        <a:bodyPr/>
        <a:lstStyle/>
        <a:p>
          <a:endParaRPr lang="en-US"/>
        </a:p>
      </dgm:t>
    </dgm:pt>
    <dgm:pt modelId="{7FA3C1C3-CEE8-46BE-86A5-8E244D55A660}" type="pres">
      <dgm:prSet presAssocID="{ACBCA74D-DCE4-4B94-8B12-EFA35C9F4BDB}" presName="hierRoot2" presStyleCnt="0">
        <dgm:presLayoutVars>
          <dgm:hierBranch val="init"/>
        </dgm:presLayoutVars>
      </dgm:prSet>
      <dgm:spPr/>
    </dgm:pt>
    <dgm:pt modelId="{7BE60B5A-ACCE-4DFD-9F45-3B81C94ED6C7}" type="pres">
      <dgm:prSet presAssocID="{ACBCA74D-DCE4-4B94-8B12-EFA35C9F4BDB}" presName="rootComposite" presStyleCnt="0"/>
      <dgm:spPr/>
    </dgm:pt>
    <dgm:pt modelId="{C0384575-727F-4477-939D-2F51003DD13C}" type="pres">
      <dgm:prSet presAssocID="{ACBCA74D-DCE4-4B94-8B12-EFA35C9F4BDB}" presName="rootText" presStyleLbl="node2" presStyleIdx="0" presStyleCnt="2" custScaleX="147537">
        <dgm:presLayoutVars>
          <dgm:chPref val="3"/>
        </dgm:presLayoutVars>
      </dgm:prSet>
      <dgm:spPr/>
      <dgm:t>
        <a:bodyPr/>
        <a:lstStyle/>
        <a:p>
          <a:endParaRPr lang="en-US"/>
        </a:p>
      </dgm:t>
    </dgm:pt>
    <dgm:pt modelId="{62DCE1D3-26BC-457A-B9B5-B335849041C0}" type="pres">
      <dgm:prSet presAssocID="{ACBCA74D-DCE4-4B94-8B12-EFA35C9F4BDB}" presName="rootConnector" presStyleLbl="node2" presStyleIdx="0" presStyleCnt="2"/>
      <dgm:spPr/>
      <dgm:t>
        <a:bodyPr/>
        <a:lstStyle/>
        <a:p>
          <a:endParaRPr lang="en-US"/>
        </a:p>
      </dgm:t>
    </dgm:pt>
    <dgm:pt modelId="{51C9387C-6BAF-4F69-B99C-724EAF03E4BF}" type="pres">
      <dgm:prSet presAssocID="{ACBCA74D-DCE4-4B94-8B12-EFA35C9F4BDB}" presName="hierChild4" presStyleCnt="0"/>
      <dgm:spPr/>
    </dgm:pt>
    <dgm:pt modelId="{44A3ABC8-9AAF-4357-95DC-679E090C8B2F}" type="pres">
      <dgm:prSet presAssocID="{ACBCA74D-DCE4-4B94-8B12-EFA35C9F4BDB}" presName="hierChild5" presStyleCnt="0"/>
      <dgm:spPr/>
    </dgm:pt>
    <dgm:pt modelId="{BE21E446-5B54-4B6D-ABCF-1EEA0B641716}" type="pres">
      <dgm:prSet presAssocID="{A5A71D4E-1263-4691-A4AF-6940C4DF9F17}" presName="Name37" presStyleLbl="parChTrans1D2" presStyleIdx="1" presStyleCnt="2"/>
      <dgm:spPr/>
      <dgm:t>
        <a:bodyPr/>
        <a:lstStyle/>
        <a:p>
          <a:endParaRPr lang="en-US"/>
        </a:p>
      </dgm:t>
    </dgm:pt>
    <dgm:pt modelId="{7B3BA20C-B1E0-4DFF-BE7C-BBB91D20364A}" type="pres">
      <dgm:prSet presAssocID="{BCAA70CA-8CBC-4572-97F4-7E526CDD33B6}" presName="hierRoot2" presStyleCnt="0">
        <dgm:presLayoutVars>
          <dgm:hierBranch val="init"/>
        </dgm:presLayoutVars>
      </dgm:prSet>
      <dgm:spPr/>
    </dgm:pt>
    <dgm:pt modelId="{47E37E49-1FC3-48D0-A6B4-F03154A1C5F6}" type="pres">
      <dgm:prSet presAssocID="{BCAA70CA-8CBC-4572-97F4-7E526CDD33B6}" presName="rootComposite" presStyleCnt="0"/>
      <dgm:spPr/>
    </dgm:pt>
    <dgm:pt modelId="{E0954543-3389-4185-86A9-02FD05C07DEB}" type="pres">
      <dgm:prSet presAssocID="{BCAA70CA-8CBC-4572-97F4-7E526CDD33B6}" presName="rootText" presStyleLbl="node2" presStyleIdx="1" presStyleCnt="2" custScaleX="157885">
        <dgm:presLayoutVars>
          <dgm:chPref val="3"/>
        </dgm:presLayoutVars>
      </dgm:prSet>
      <dgm:spPr/>
      <dgm:t>
        <a:bodyPr/>
        <a:lstStyle/>
        <a:p>
          <a:endParaRPr lang="en-US"/>
        </a:p>
      </dgm:t>
    </dgm:pt>
    <dgm:pt modelId="{31D2B166-37E1-4061-8ECB-D324DD4F3153}" type="pres">
      <dgm:prSet presAssocID="{BCAA70CA-8CBC-4572-97F4-7E526CDD33B6}" presName="rootConnector" presStyleLbl="node2" presStyleIdx="1" presStyleCnt="2"/>
      <dgm:spPr/>
      <dgm:t>
        <a:bodyPr/>
        <a:lstStyle/>
        <a:p>
          <a:endParaRPr lang="en-US"/>
        </a:p>
      </dgm:t>
    </dgm:pt>
    <dgm:pt modelId="{383A1906-DE14-4DC5-BB5D-F657499EC759}" type="pres">
      <dgm:prSet presAssocID="{BCAA70CA-8CBC-4572-97F4-7E526CDD33B6}" presName="hierChild4" presStyleCnt="0"/>
      <dgm:spPr/>
    </dgm:pt>
    <dgm:pt modelId="{5D5644AC-26DC-4C9B-9F00-154B1471C7C0}" type="pres">
      <dgm:prSet presAssocID="{BCAA70CA-8CBC-4572-97F4-7E526CDD33B6}" presName="hierChild5" presStyleCnt="0"/>
      <dgm:spPr/>
    </dgm:pt>
    <dgm:pt modelId="{A9DBA090-116C-456F-A811-4755C60AD75B}" type="pres">
      <dgm:prSet presAssocID="{D2F1491D-21C9-4937-AF89-2E1F972C5CB2}" presName="hierChild3" presStyleCnt="0"/>
      <dgm:spPr/>
    </dgm:pt>
  </dgm:ptLst>
  <dgm:cxnLst>
    <dgm:cxn modelId="{91FBC8AB-E0CA-4B08-AB60-23E0BD0A86C0}" type="presOf" srcId="{5FC9A40E-9CEF-43D1-A2DB-351784971DE1}" destId="{826BEAF8-A354-4EFE-81CE-69DD0290A647}" srcOrd="0" destOrd="0" presId="urn:microsoft.com/office/officeart/2005/8/layout/orgChart1"/>
    <dgm:cxn modelId="{8E1F52BE-3A38-4FE2-BD22-1A98922D2F95}" type="presOf" srcId="{BCAA70CA-8CBC-4572-97F4-7E526CDD33B6}" destId="{31D2B166-37E1-4061-8ECB-D324DD4F3153}" srcOrd="1" destOrd="0" presId="urn:microsoft.com/office/officeart/2005/8/layout/orgChart1"/>
    <dgm:cxn modelId="{86DC70A4-3CF9-42A2-B3F0-621EB8FAF08F}" type="presOf" srcId="{ACBCA74D-DCE4-4B94-8B12-EFA35C9F4BDB}" destId="{62DCE1D3-26BC-457A-B9B5-B335849041C0}" srcOrd="1" destOrd="0" presId="urn:microsoft.com/office/officeart/2005/8/layout/orgChart1"/>
    <dgm:cxn modelId="{013F8AD3-6738-4674-89C8-851DAFF82A4A}" type="presOf" srcId="{BCAA70CA-8CBC-4572-97F4-7E526CDD33B6}" destId="{E0954543-3389-4185-86A9-02FD05C07DEB}" srcOrd="0" destOrd="0" presId="urn:microsoft.com/office/officeart/2005/8/layout/orgChart1"/>
    <dgm:cxn modelId="{860C9323-DBDF-40CB-8D0F-643CC9464E3E}" type="presOf" srcId="{ACBCA74D-DCE4-4B94-8B12-EFA35C9F4BDB}" destId="{C0384575-727F-4477-939D-2F51003DD13C}" srcOrd="0" destOrd="0" presId="urn:microsoft.com/office/officeart/2005/8/layout/orgChart1"/>
    <dgm:cxn modelId="{FF4C5063-BAEF-468B-84FD-69D6C097BBF2}" srcId="{D2F1491D-21C9-4937-AF89-2E1F972C5CB2}" destId="{BCAA70CA-8CBC-4572-97F4-7E526CDD33B6}" srcOrd="1" destOrd="0" parTransId="{A5A71D4E-1263-4691-A4AF-6940C4DF9F17}" sibTransId="{858C1FAD-052A-426C-B0F8-32DA8C184491}"/>
    <dgm:cxn modelId="{1513C6F0-BE61-43B5-B8C3-9EC08325AE16}" type="presOf" srcId="{A5A71D4E-1263-4691-A4AF-6940C4DF9F17}" destId="{BE21E446-5B54-4B6D-ABCF-1EEA0B641716}" srcOrd="0" destOrd="0" presId="urn:microsoft.com/office/officeart/2005/8/layout/orgChart1"/>
    <dgm:cxn modelId="{23DE5DEB-94D0-4142-88EC-D01BC7E1A8A7}" type="presOf" srcId="{D2F1491D-21C9-4937-AF89-2E1F972C5CB2}" destId="{D2736411-AC43-45D6-91C7-D397EC29AE07}" srcOrd="0" destOrd="0" presId="urn:microsoft.com/office/officeart/2005/8/layout/orgChart1"/>
    <dgm:cxn modelId="{79415960-D474-4344-9D06-C8A63CF1DF30}" srcId="{D2F1491D-21C9-4937-AF89-2E1F972C5CB2}" destId="{ACBCA74D-DCE4-4B94-8B12-EFA35C9F4BDB}" srcOrd="0" destOrd="0" parTransId="{9938E591-E603-4038-8268-973A2AAF6449}" sibTransId="{9F598EB7-0BCB-4AFD-82E7-8FC716051365}"/>
    <dgm:cxn modelId="{F732825F-67F2-4098-A4D4-DA9C8C825FAE}" type="presOf" srcId="{9938E591-E603-4038-8268-973A2AAF6449}" destId="{7CA61CD1-81D2-4600-89E6-C129FC8DDD32}" srcOrd="0" destOrd="0" presId="urn:microsoft.com/office/officeart/2005/8/layout/orgChart1"/>
    <dgm:cxn modelId="{53D60D81-CE4E-4CB9-91AF-0CF36ECCB043}" type="presOf" srcId="{D2F1491D-21C9-4937-AF89-2E1F972C5CB2}" destId="{405B337A-84C6-408B-AAAA-A53377197DEE}" srcOrd="1" destOrd="0" presId="urn:microsoft.com/office/officeart/2005/8/layout/orgChart1"/>
    <dgm:cxn modelId="{F1138B92-9D94-4C42-B492-EAB7718E45A8}" srcId="{5FC9A40E-9CEF-43D1-A2DB-351784971DE1}" destId="{D2F1491D-21C9-4937-AF89-2E1F972C5CB2}" srcOrd="0" destOrd="0" parTransId="{A8B7E942-8F2A-4617-8D33-0298F155F660}" sibTransId="{18EA243A-CD91-431A-9BA6-6653DB9C312C}"/>
    <dgm:cxn modelId="{7150B18F-C767-49D5-8134-35AB553C21B7}" type="presParOf" srcId="{826BEAF8-A354-4EFE-81CE-69DD0290A647}" destId="{EC3BB0DB-E303-47B8-AC52-FCEA48159CC6}" srcOrd="0" destOrd="0" presId="urn:microsoft.com/office/officeart/2005/8/layout/orgChart1"/>
    <dgm:cxn modelId="{E0F48E8A-1C5E-4425-8DD7-7F232C0B487E}" type="presParOf" srcId="{EC3BB0DB-E303-47B8-AC52-FCEA48159CC6}" destId="{2716E24E-6518-4326-93B8-A287CC9CC377}" srcOrd="0" destOrd="0" presId="urn:microsoft.com/office/officeart/2005/8/layout/orgChart1"/>
    <dgm:cxn modelId="{93CE4B65-8E0F-4B29-98FB-B2829B44ECEE}" type="presParOf" srcId="{2716E24E-6518-4326-93B8-A287CC9CC377}" destId="{D2736411-AC43-45D6-91C7-D397EC29AE07}" srcOrd="0" destOrd="0" presId="urn:microsoft.com/office/officeart/2005/8/layout/orgChart1"/>
    <dgm:cxn modelId="{3E0ED184-8BE7-4EC9-843B-E081E0480A2F}" type="presParOf" srcId="{2716E24E-6518-4326-93B8-A287CC9CC377}" destId="{405B337A-84C6-408B-AAAA-A53377197DEE}" srcOrd="1" destOrd="0" presId="urn:microsoft.com/office/officeart/2005/8/layout/orgChart1"/>
    <dgm:cxn modelId="{15BBE3F5-205E-4917-BCE6-2F3E92FE5E69}" type="presParOf" srcId="{EC3BB0DB-E303-47B8-AC52-FCEA48159CC6}" destId="{29C4AB91-3EA9-4FCB-B808-937D08B391AA}" srcOrd="1" destOrd="0" presId="urn:microsoft.com/office/officeart/2005/8/layout/orgChart1"/>
    <dgm:cxn modelId="{22BBBB81-72D1-4E79-9E0D-B65B2DBC83BB}" type="presParOf" srcId="{29C4AB91-3EA9-4FCB-B808-937D08B391AA}" destId="{7CA61CD1-81D2-4600-89E6-C129FC8DDD32}" srcOrd="0" destOrd="0" presId="urn:microsoft.com/office/officeart/2005/8/layout/orgChart1"/>
    <dgm:cxn modelId="{C0818836-ACDA-4DFA-ACF9-C7783307E14F}" type="presParOf" srcId="{29C4AB91-3EA9-4FCB-B808-937D08B391AA}" destId="{7FA3C1C3-CEE8-46BE-86A5-8E244D55A660}" srcOrd="1" destOrd="0" presId="urn:microsoft.com/office/officeart/2005/8/layout/orgChart1"/>
    <dgm:cxn modelId="{C15AAC15-4FB8-4506-A57E-127AFDBE68D7}" type="presParOf" srcId="{7FA3C1C3-CEE8-46BE-86A5-8E244D55A660}" destId="{7BE60B5A-ACCE-4DFD-9F45-3B81C94ED6C7}" srcOrd="0" destOrd="0" presId="urn:microsoft.com/office/officeart/2005/8/layout/orgChart1"/>
    <dgm:cxn modelId="{3B0738F8-FBBA-4CC8-BB17-C70C33170EE7}" type="presParOf" srcId="{7BE60B5A-ACCE-4DFD-9F45-3B81C94ED6C7}" destId="{C0384575-727F-4477-939D-2F51003DD13C}" srcOrd="0" destOrd="0" presId="urn:microsoft.com/office/officeart/2005/8/layout/orgChart1"/>
    <dgm:cxn modelId="{361C026E-AE6C-4D10-9479-5D29AB963E46}" type="presParOf" srcId="{7BE60B5A-ACCE-4DFD-9F45-3B81C94ED6C7}" destId="{62DCE1D3-26BC-457A-B9B5-B335849041C0}" srcOrd="1" destOrd="0" presId="urn:microsoft.com/office/officeart/2005/8/layout/orgChart1"/>
    <dgm:cxn modelId="{252B7372-EA0E-4988-BE37-B361E4B861A8}" type="presParOf" srcId="{7FA3C1C3-CEE8-46BE-86A5-8E244D55A660}" destId="{51C9387C-6BAF-4F69-B99C-724EAF03E4BF}" srcOrd="1" destOrd="0" presId="urn:microsoft.com/office/officeart/2005/8/layout/orgChart1"/>
    <dgm:cxn modelId="{2E09A40D-DD26-4E63-8A46-844127744941}" type="presParOf" srcId="{7FA3C1C3-CEE8-46BE-86A5-8E244D55A660}" destId="{44A3ABC8-9AAF-4357-95DC-679E090C8B2F}" srcOrd="2" destOrd="0" presId="urn:microsoft.com/office/officeart/2005/8/layout/orgChart1"/>
    <dgm:cxn modelId="{2C8A719B-A94A-4D9E-BB68-1CFABAFA05C0}" type="presParOf" srcId="{29C4AB91-3EA9-4FCB-B808-937D08B391AA}" destId="{BE21E446-5B54-4B6D-ABCF-1EEA0B641716}" srcOrd="2" destOrd="0" presId="urn:microsoft.com/office/officeart/2005/8/layout/orgChart1"/>
    <dgm:cxn modelId="{2B1F4389-2DA1-4BF2-A4AB-29D1FF6CA561}" type="presParOf" srcId="{29C4AB91-3EA9-4FCB-B808-937D08B391AA}" destId="{7B3BA20C-B1E0-4DFF-BE7C-BBB91D20364A}" srcOrd="3" destOrd="0" presId="urn:microsoft.com/office/officeart/2005/8/layout/orgChart1"/>
    <dgm:cxn modelId="{219D9BF9-F4A9-4A6E-8EB1-4CD89206A5BA}" type="presParOf" srcId="{7B3BA20C-B1E0-4DFF-BE7C-BBB91D20364A}" destId="{47E37E49-1FC3-48D0-A6B4-F03154A1C5F6}" srcOrd="0" destOrd="0" presId="urn:microsoft.com/office/officeart/2005/8/layout/orgChart1"/>
    <dgm:cxn modelId="{2A495E08-98C7-40E5-835C-7B9DFEEE816F}" type="presParOf" srcId="{47E37E49-1FC3-48D0-A6B4-F03154A1C5F6}" destId="{E0954543-3389-4185-86A9-02FD05C07DEB}" srcOrd="0" destOrd="0" presId="urn:microsoft.com/office/officeart/2005/8/layout/orgChart1"/>
    <dgm:cxn modelId="{C7A85579-583E-43B5-9644-0990ED5C15CB}" type="presParOf" srcId="{47E37E49-1FC3-48D0-A6B4-F03154A1C5F6}" destId="{31D2B166-37E1-4061-8ECB-D324DD4F3153}" srcOrd="1" destOrd="0" presId="urn:microsoft.com/office/officeart/2005/8/layout/orgChart1"/>
    <dgm:cxn modelId="{C662E3F5-67F8-4856-9ACC-74EF2C366382}" type="presParOf" srcId="{7B3BA20C-B1E0-4DFF-BE7C-BBB91D20364A}" destId="{383A1906-DE14-4DC5-BB5D-F657499EC759}" srcOrd="1" destOrd="0" presId="urn:microsoft.com/office/officeart/2005/8/layout/orgChart1"/>
    <dgm:cxn modelId="{E68766B4-D8DB-49CC-B8BB-D441BE07DC64}" type="presParOf" srcId="{7B3BA20C-B1E0-4DFF-BE7C-BBB91D20364A}" destId="{5D5644AC-26DC-4C9B-9F00-154B1471C7C0}" srcOrd="2" destOrd="0" presId="urn:microsoft.com/office/officeart/2005/8/layout/orgChart1"/>
    <dgm:cxn modelId="{940FFB0B-6C34-4C9C-AD07-26DEB9D341D3}" type="presParOf" srcId="{EC3BB0DB-E303-47B8-AC52-FCEA48159CC6}" destId="{A9DBA090-116C-456F-A811-4755C60AD75B}"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A1D0956-1F17-419B-9386-9459DFFC1CE2}" type="doc">
      <dgm:prSet loTypeId="urn:microsoft.com/office/officeart/2005/8/layout/pyramid1" loCatId="pyramid" qsTypeId="urn:microsoft.com/office/officeart/2005/8/quickstyle/simple1" qsCatId="simple" csTypeId="urn:microsoft.com/office/officeart/2005/8/colors/accent4_2" csCatId="accent4" phldr="1"/>
      <dgm:spPr/>
      <dgm:t>
        <a:bodyPr/>
        <a:lstStyle/>
        <a:p>
          <a:endParaRPr lang="en-US"/>
        </a:p>
      </dgm:t>
    </dgm:pt>
    <dgm:pt modelId="{086BB522-BA33-4BB8-8972-5BC6365F99CE}">
      <dgm:prSet phldrT="[Text]" custT="1"/>
      <dgm:spPr/>
      <dgm:t>
        <a:bodyPr/>
        <a:lstStyle/>
        <a:p>
          <a:r>
            <a:rPr lang="fa-IR" sz="1800" dirty="0" smtClean="0">
              <a:latin typeface="Vazir" panose="020B0603030804020204" pitchFamily="34" charset="-78"/>
              <a:cs typeface="Vazir" panose="020B0603030804020204" pitchFamily="34" charset="-78"/>
            </a:rPr>
            <a:t>شیوع بیماری‌ها </a:t>
          </a:r>
          <a:endParaRPr lang="en-US" sz="1800" dirty="0">
            <a:latin typeface="Vazir" panose="020B0603030804020204" pitchFamily="34" charset="-78"/>
            <a:cs typeface="Vazir" panose="020B0603030804020204" pitchFamily="34" charset="-78"/>
          </a:endParaRPr>
        </a:p>
      </dgm:t>
    </dgm:pt>
    <dgm:pt modelId="{2862F402-18E2-402C-A4F6-D5214870FC75}" type="parTrans" cxnId="{3D544CE9-3E3E-42FF-A168-7285EB313F30}">
      <dgm:prSet/>
      <dgm:spPr/>
      <dgm:t>
        <a:bodyPr/>
        <a:lstStyle/>
        <a:p>
          <a:endParaRPr lang="en-US"/>
        </a:p>
      </dgm:t>
    </dgm:pt>
    <dgm:pt modelId="{B85E1F2B-5F2F-4D17-98E0-233E57B1B967}" type="sibTrans" cxnId="{3D544CE9-3E3E-42FF-A168-7285EB313F30}">
      <dgm:prSet/>
      <dgm:spPr/>
      <dgm:t>
        <a:bodyPr/>
        <a:lstStyle/>
        <a:p>
          <a:endParaRPr lang="en-US"/>
        </a:p>
      </dgm:t>
    </dgm:pt>
    <dgm:pt modelId="{CC7FF2C5-00F8-483F-AC03-A92DB5B02BD7}">
      <dgm:prSet phldrT="[Text]" custT="1"/>
      <dgm:spPr/>
      <dgm:t>
        <a:bodyPr/>
        <a:lstStyle/>
        <a:p>
          <a:r>
            <a:rPr lang="fa-IR" sz="1800" dirty="0" smtClean="0">
              <a:latin typeface="Vazir" panose="020B0603030804020204" pitchFamily="34" charset="-78"/>
              <a:cs typeface="Vazir" panose="020B0603030804020204" pitchFamily="34" charset="-78"/>
            </a:rPr>
            <a:t>جنگ‌های داخلی </a:t>
          </a:r>
          <a:endParaRPr lang="en-US" sz="1800" dirty="0">
            <a:latin typeface="Vazir" panose="020B0603030804020204" pitchFamily="34" charset="-78"/>
            <a:cs typeface="Vazir" panose="020B0603030804020204" pitchFamily="34" charset="-78"/>
          </a:endParaRPr>
        </a:p>
      </dgm:t>
    </dgm:pt>
    <dgm:pt modelId="{F3DEDD81-4E21-4E2E-8323-52E00487B30E}" type="parTrans" cxnId="{61C93649-496E-48E2-BDA7-5515855D73E5}">
      <dgm:prSet/>
      <dgm:spPr/>
      <dgm:t>
        <a:bodyPr/>
        <a:lstStyle/>
        <a:p>
          <a:endParaRPr lang="en-US"/>
        </a:p>
      </dgm:t>
    </dgm:pt>
    <dgm:pt modelId="{3C8114E3-DE7D-43C4-B392-F535085996E5}" type="sibTrans" cxnId="{61C93649-496E-48E2-BDA7-5515855D73E5}">
      <dgm:prSet/>
      <dgm:spPr/>
      <dgm:t>
        <a:bodyPr/>
        <a:lstStyle/>
        <a:p>
          <a:endParaRPr lang="en-US"/>
        </a:p>
      </dgm:t>
    </dgm:pt>
    <dgm:pt modelId="{402F5481-174A-4FFA-936B-8BC3EDEBA95B}">
      <dgm:prSet phldrT="[Text]" custT="1"/>
      <dgm:spPr/>
      <dgm:t>
        <a:bodyPr/>
        <a:lstStyle/>
        <a:p>
          <a:r>
            <a:rPr lang="fa-IR" sz="1800" dirty="0" smtClean="0">
              <a:latin typeface="Vazir" panose="020B0603030804020204" pitchFamily="34" charset="-78"/>
              <a:cs typeface="Vazir" panose="020B0603030804020204" pitchFamily="34" charset="-78"/>
            </a:rPr>
            <a:t>بی‌سوادی و آگاهی کم مردم </a:t>
          </a:r>
          <a:endParaRPr lang="en-US" sz="1800" dirty="0">
            <a:latin typeface="Vazir" panose="020B0603030804020204" pitchFamily="34" charset="-78"/>
            <a:cs typeface="Vazir" panose="020B0603030804020204" pitchFamily="34" charset="-78"/>
          </a:endParaRPr>
        </a:p>
      </dgm:t>
    </dgm:pt>
    <dgm:pt modelId="{0D92B7D2-BE1C-49FF-AF68-3FF49B6063AE}" type="parTrans" cxnId="{14D5AF31-D781-4183-AFC8-094B84867448}">
      <dgm:prSet/>
      <dgm:spPr/>
      <dgm:t>
        <a:bodyPr/>
        <a:lstStyle/>
        <a:p>
          <a:endParaRPr lang="en-US"/>
        </a:p>
      </dgm:t>
    </dgm:pt>
    <dgm:pt modelId="{8D6422A1-2DF5-44B3-90FB-2C215385C09F}" type="sibTrans" cxnId="{14D5AF31-D781-4183-AFC8-094B84867448}">
      <dgm:prSet/>
      <dgm:spPr/>
      <dgm:t>
        <a:bodyPr/>
        <a:lstStyle/>
        <a:p>
          <a:endParaRPr lang="en-US"/>
        </a:p>
      </dgm:t>
    </dgm:pt>
    <dgm:pt modelId="{EA76BBB7-B910-43E2-9923-144B5EF73480}">
      <dgm:prSet custT="1"/>
      <dgm:spPr/>
      <dgm:t>
        <a:bodyPr/>
        <a:lstStyle/>
        <a:p>
          <a:pPr rtl="1"/>
          <a:r>
            <a:rPr lang="fa-IR" sz="1800" dirty="0" smtClean="0">
              <a:latin typeface="Vazir" panose="020B0603030804020204" pitchFamily="34" charset="-78"/>
              <a:cs typeface="Vazir" panose="020B0603030804020204" pitchFamily="34" charset="-78"/>
            </a:rPr>
            <a:t>شرایط سخت محیطی (</a:t>
          </a:r>
          <a:r>
            <a:rPr lang="fa-IR" sz="1800" u="sng" dirty="0" smtClean="0">
              <a:latin typeface="Vazir" panose="020B0603030804020204" pitchFamily="34" charset="-78"/>
              <a:cs typeface="Vazir" panose="020B0603030804020204" pitchFamily="34" charset="-78"/>
            </a:rPr>
            <a:t>جنگل‌های انبوه</a:t>
          </a:r>
          <a:r>
            <a:rPr lang="fa-IR" sz="1800" dirty="0" smtClean="0">
              <a:latin typeface="Vazir" panose="020B0603030804020204" pitchFamily="34" charset="-78"/>
              <a:cs typeface="Vazir" panose="020B0603030804020204" pitchFamily="34" charset="-78"/>
            </a:rPr>
            <a:t>، بیابان</a:t>
          </a:r>
          <a:r>
            <a:rPr lang="en-US" sz="1800" dirty="0" smtClean="0">
              <a:latin typeface="Vazir" panose="020B0603030804020204" pitchFamily="34" charset="-78"/>
              <a:cs typeface="Vazir" panose="020B0603030804020204" pitchFamily="34" charset="-78"/>
            </a:rPr>
            <a:t>‌</a:t>
          </a:r>
          <a:r>
            <a:rPr lang="fa-IR" sz="1800" dirty="0" smtClean="0">
              <a:latin typeface="Vazir" panose="020B0603030804020204" pitchFamily="34" charset="-78"/>
              <a:cs typeface="Vazir" panose="020B0603030804020204" pitchFamily="34" charset="-78"/>
            </a:rPr>
            <a:t>های وسیع، آب و هوای گرم</a:t>
          </a:r>
          <a:r>
            <a:rPr lang="en-US" sz="1800" dirty="0" smtClean="0">
              <a:latin typeface="Vazir" panose="020B0603030804020204" pitchFamily="34" charset="-78"/>
              <a:cs typeface="Vazir" panose="020B0603030804020204" pitchFamily="34" charset="-78"/>
            </a:rPr>
            <a:t>(</a:t>
          </a:r>
          <a:endParaRPr lang="en-US" sz="1800" dirty="0">
            <a:latin typeface="Vazir" panose="020B0603030804020204" pitchFamily="34" charset="-78"/>
            <a:cs typeface="Vazir" panose="020B0603030804020204" pitchFamily="34" charset="-78"/>
          </a:endParaRPr>
        </a:p>
      </dgm:t>
    </dgm:pt>
    <dgm:pt modelId="{90946345-A9F3-4B04-AC57-3D37561B8884}" type="parTrans" cxnId="{10CBD30B-52EB-4DBC-94BC-8CAC3D53D59D}">
      <dgm:prSet/>
      <dgm:spPr/>
      <dgm:t>
        <a:bodyPr/>
        <a:lstStyle/>
        <a:p>
          <a:endParaRPr lang="en-US"/>
        </a:p>
      </dgm:t>
    </dgm:pt>
    <dgm:pt modelId="{C2470469-294B-4439-9AD8-15EF137B9D31}" type="sibTrans" cxnId="{10CBD30B-52EB-4DBC-94BC-8CAC3D53D59D}">
      <dgm:prSet/>
      <dgm:spPr/>
      <dgm:t>
        <a:bodyPr/>
        <a:lstStyle/>
        <a:p>
          <a:endParaRPr lang="en-US"/>
        </a:p>
      </dgm:t>
    </dgm:pt>
    <dgm:pt modelId="{E4267CA1-CF44-42F8-860B-FF8C7C0AC759}">
      <dgm:prSet custT="1"/>
      <dgm:spPr/>
      <dgm:t>
        <a:bodyPr/>
        <a:lstStyle/>
        <a:p>
          <a:r>
            <a:rPr lang="fa-IR" sz="1800" dirty="0" smtClean="0">
              <a:latin typeface="Vazir" panose="020B0603030804020204" pitchFamily="34" charset="-78"/>
              <a:cs typeface="Vazir" panose="020B0603030804020204" pitchFamily="34" charset="-78"/>
            </a:rPr>
            <a:t>حکومت‌های وابسته و استبدادی </a:t>
          </a:r>
          <a:endParaRPr lang="en-US" sz="1800" dirty="0">
            <a:latin typeface="Vazir" panose="020B0603030804020204" pitchFamily="34" charset="-78"/>
            <a:cs typeface="Vazir" panose="020B0603030804020204" pitchFamily="34" charset="-78"/>
          </a:endParaRPr>
        </a:p>
      </dgm:t>
    </dgm:pt>
    <dgm:pt modelId="{126A6081-C397-4F8A-927A-29B8CA2BEEC9}" type="parTrans" cxnId="{14891B16-5060-492E-8E5D-F1E0CFE4D55C}">
      <dgm:prSet/>
      <dgm:spPr/>
      <dgm:t>
        <a:bodyPr/>
        <a:lstStyle/>
        <a:p>
          <a:endParaRPr lang="en-US"/>
        </a:p>
      </dgm:t>
    </dgm:pt>
    <dgm:pt modelId="{397BC058-0695-4DCC-A1E5-5833E37F1B5D}" type="sibTrans" cxnId="{14891B16-5060-492E-8E5D-F1E0CFE4D55C}">
      <dgm:prSet/>
      <dgm:spPr/>
      <dgm:t>
        <a:bodyPr/>
        <a:lstStyle/>
        <a:p>
          <a:endParaRPr lang="en-US"/>
        </a:p>
      </dgm:t>
    </dgm:pt>
    <dgm:pt modelId="{1A7E4FBC-8244-46B6-9FEA-8E5E24978F71}" type="pres">
      <dgm:prSet presAssocID="{FA1D0956-1F17-419B-9386-9459DFFC1CE2}" presName="Name0" presStyleCnt="0">
        <dgm:presLayoutVars>
          <dgm:dir/>
          <dgm:animLvl val="lvl"/>
          <dgm:resizeHandles val="exact"/>
        </dgm:presLayoutVars>
      </dgm:prSet>
      <dgm:spPr/>
    </dgm:pt>
    <dgm:pt modelId="{401C6A95-431F-4568-A7DD-8138EF6E3F62}" type="pres">
      <dgm:prSet presAssocID="{086BB522-BA33-4BB8-8972-5BC6365F99CE}" presName="Name8" presStyleCnt="0"/>
      <dgm:spPr/>
    </dgm:pt>
    <dgm:pt modelId="{295DD8D7-1446-4AC6-B185-EB1FCBB745A5}" type="pres">
      <dgm:prSet presAssocID="{086BB522-BA33-4BB8-8972-5BC6365F99CE}" presName="level" presStyleLbl="node1" presStyleIdx="0" presStyleCnt="5" custScaleX="181989">
        <dgm:presLayoutVars>
          <dgm:chMax val="1"/>
          <dgm:bulletEnabled val="1"/>
        </dgm:presLayoutVars>
      </dgm:prSet>
      <dgm:spPr/>
      <dgm:t>
        <a:bodyPr/>
        <a:lstStyle/>
        <a:p>
          <a:endParaRPr lang="en-US"/>
        </a:p>
      </dgm:t>
    </dgm:pt>
    <dgm:pt modelId="{EF60A02B-074D-4CB7-BD73-46CC2B9C05FC}" type="pres">
      <dgm:prSet presAssocID="{086BB522-BA33-4BB8-8972-5BC6365F99CE}" presName="levelTx" presStyleLbl="revTx" presStyleIdx="0" presStyleCnt="0">
        <dgm:presLayoutVars>
          <dgm:chMax val="1"/>
          <dgm:bulletEnabled val="1"/>
        </dgm:presLayoutVars>
      </dgm:prSet>
      <dgm:spPr/>
      <dgm:t>
        <a:bodyPr/>
        <a:lstStyle/>
        <a:p>
          <a:endParaRPr lang="en-US"/>
        </a:p>
      </dgm:t>
    </dgm:pt>
    <dgm:pt modelId="{13047876-0EEA-44C0-A46F-DB21E4DAAE30}" type="pres">
      <dgm:prSet presAssocID="{CC7FF2C5-00F8-483F-AC03-A92DB5B02BD7}" presName="Name8" presStyleCnt="0"/>
      <dgm:spPr/>
    </dgm:pt>
    <dgm:pt modelId="{5A92E8BD-AC4E-4F1D-984E-CA58931F8B09}" type="pres">
      <dgm:prSet presAssocID="{CC7FF2C5-00F8-483F-AC03-A92DB5B02BD7}" presName="level" presStyleLbl="node1" presStyleIdx="1" presStyleCnt="5">
        <dgm:presLayoutVars>
          <dgm:chMax val="1"/>
          <dgm:bulletEnabled val="1"/>
        </dgm:presLayoutVars>
      </dgm:prSet>
      <dgm:spPr/>
      <dgm:t>
        <a:bodyPr/>
        <a:lstStyle/>
        <a:p>
          <a:endParaRPr lang="en-US"/>
        </a:p>
      </dgm:t>
    </dgm:pt>
    <dgm:pt modelId="{43F0D3E0-FEFE-4800-89B5-D92CBF37D98F}" type="pres">
      <dgm:prSet presAssocID="{CC7FF2C5-00F8-483F-AC03-A92DB5B02BD7}" presName="levelTx" presStyleLbl="revTx" presStyleIdx="0" presStyleCnt="0">
        <dgm:presLayoutVars>
          <dgm:chMax val="1"/>
          <dgm:bulletEnabled val="1"/>
        </dgm:presLayoutVars>
      </dgm:prSet>
      <dgm:spPr/>
      <dgm:t>
        <a:bodyPr/>
        <a:lstStyle/>
        <a:p>
          <a:endParaRPr lang="en-US"/>
        </a:p>
      </dgm:t>
    </dgm:pt>
    <dgm:pt modelId="{DD8A8C3B-3A17-4EE2-9A6B-BBA9EF4585F2}" type="pres">
      <dgm:prSet presAssocID="{402F5481-174A-4FFA-936B-8BC3EDEBA95B}" presName="Name8" presStyleCnt="0"/>
      <dgm:spPr/>
    </dgm:pt>
    <dgm:pt modelId="{8F494557-25AC-4694-92DC-89D2A818875A}" type="pres">
      <dgm:prSet presAssocID="{402F5481-174A-4FFA-936B-8BC3EDEBA95B}" presName="level" presStyleLbl="node1" presStyleIdx="2" presStyleCnt="5" custScaleX="115385">
        <dgm:presLayoutVars>
          <dgm:chMax val="1"/>
          <dgm:bulletEnabled val="1"/>
        </dgm:presLayoutVars>
      </dgm:prSet>
      <dgm:spPr/>
      <dgm:t>
        <a:bodyPr/>
        <a:lstStyle/>
        <a:p>
          <a:endParaRPr lang="en-US"/>
        </a:p>
      </dgm:t>
    </dgm:pt>
    <dgm:pt modelId="{F83F4B92-86DE-479D-BBBC-E085F2E62D93}" type="pres">
      <dgm:prSet presAssocID="{402F5481-174A-4FFA-936B-8BC3EDEBA95B}" presName="levelTx" presStyleLbl="revTx" presStyleIdx="0" presStyleCnt="0">
        <dgm:presLayoutVars>
          <dgm:chMax val="1"/>
          <dgm:bulletEnabled val="1"/>
        </dgm:presLayoutVars>
      </dgm:prSet>
      <dgm:spPr/>
      <dgm:t>
        <a:bodyPr/>
        <a:lstStyle/>
        <a:p>
          <a:endParaRPr lang="en-US"/>
        </a:p>
      </dgm:t>
    </dgm:pt>
    <dgm:pt modelId="{2B8AFDC2-1E78-4538-A3A9-2A4F595C55EE}" type="pres">
      <dgm:prSet presAssocID="{E4267CA1-CF44-42F8-860B-FF8C7C0AC759}" presName="Name8" presStyleCnt="0"/>
      <dgm:spPr/>
    </dgm:pt>
    <dgm:pt modelId="{A5D1A665-0F46-4AA2-B1C4-9242975F7E06}" type="pres">
      <dgm:prSet presAssocID="{E4267CA1-CF44-42F8-860B-FF8C7C0AC759}" presName="level" presStyleLbl="node1" presStyleIdx="3" presStyleCnt="5" custScaleX="87898">
        <dgm:presLayoutVars>
          <dgm:chMax val="1"/>
          <dgm:bulletEnabled val="1"/>
        </dgm:presLayoutVars>
      </dgm:prSet>
      <dgm:spPr/>
    </dgm:pt>
    <dgm:pt modelId="{6EC1073B-C479-434B-8244-6E7756302ED6}" type="pres">
      <dgm:prSet presAssocID="{E4267CA1-CF44-42F8-860B-FF8C7C0AC759}" presName="levelTx" presStyleLbl="revTx" presStyleIdx="0" presStyleCnt="0">
        <dgm:presLayoutVars>
          <dgm:chMax val="1"/>
          <dgm:bulletEnabled val="1"/>
        </dgm:presLayoutVars>
      </dgm:prSet>
      <dgm:spPr/>
    </dgm:pt>
    <dgm:pt modelId="{841FD733-8D83-4F9E-8F75-B9344C002C9A}" type="pres">
      <dgm:prSet presAssocID="{EA76BBB7-B910-43E2-9923-144B5EF73480}" presName="Name8" presStyleCnt="0"/>
      <dgm:spPr/>
    </dgm:pt>
    <dgm:pt modelId="{74CDC847-86AB-4834-9EA3-B25059542CCA}" type="pres">
      <dgm:prSet presAssocID="{EA76BBB7-B910-43E2-9923-144B5EF73480}" presName="level" presStyleLbl="node1" presStyleIdx="4" presStyleCnt="5">
        <dgm:presLayoutVars>
          <dgm:chMax val="1"/>
          <dgm:bulletEnabled val="1"/>
        </dgm:presLayoutVars>
      </dgm:prSet>
      <dgm:spPr/>
      <dgm:t>
        <a:bodyPr/>
        <a:lstStyle/>
        <a:p>
          <a:endParaRPr lang="en-US"/>
        </a:p>
      </dgm:t>
    </dgm:pt>
    <dgm:pt modelId="{4DE412CA-D08E-415C-AC9E-D3F361CE1C72}" type="pres">
      <dgm:prSet presAssocID="{EA76BBB7-B910-43E2-9923-144B5EF73480}" presName="levelTx" presStyleLbl="revTx" presStyleIdx="0" presStyleCnt="0">
        <dgm:presLayoutVars>
          <dgm:chMax val="1"/>
          <dgm:bulletEnabled val="1"/>
        </dgm:presLayoutVars>
      </dgm:prSet>
      <dgm:spPr/>
      <dgm:t>
        <a:bodyPr/>
        <a:lstStyle/>
        <a:p>
          <a:endParaRPr lang="en-US"/>
        </a:p>
      </dgm:t>
    </dgm:pt>
  </dgm:ptLst>
  <dgm:cxnLst>
    <dgm:cxn modelId="{C514D126-09F5-411A-B8D7-7DA2C1D5EEFC}" type="presOf" srcId="{086BB522-BA33-4BB8-8972-5BC6365F99CE}" destId="{295DD8D7-1446-4AC6-B185-EB1FCBB745A5}" srcOrd="0" destOrd="0" presId="urn:microsoft.com/office/officeart/2005/8/layout/pyramid1"/>
    <dgm:cxn modelId="{14891B16-5060-492E-8E5D-F1E0CFE4D55C}" srcId="{FA1D0956-1F17-419B-9386-9459DFFC1CE2}" destId="{E4267CA1-CF44-42F8-860B-FF8C7C0AC759}" srcOrd="3" destOrd="0" parTransId="{126A6081-C397-4F8A-927A-29B8CA2BEEC9}" sibTransId="{397BC058-0695-4DCC-A1E5-5833E37F1B5D}"/>
    <dgm:cxn modelId="{61C93649-496E-48E2-BDA7-5515855D73E5}" srcId="{FA1D0956-1F17-419B-9386-9459DFFC1CE2}" destId="{CC7FF2C5-00F8-483F-AC03-A92DB5B02BD7}" srcOrd="1" destOrd="0" parTransId="{F3DEDD81-4E21-4E2E-8323-52E00487B30E}" sibTransId="{3C8114E3-DE7D-43C4-B392-F535085996E5}"/>
    <dgm:cxn modelId="{849E124F-88DC-4D8C-A411-F268D75827BF}" type="presOf" srcId="{E4267CA1-CF44-42F8-860B-FF8C7C0AC759}" destId="{A5D1A665-0F46-4AA2-B1C4-9242975F7E06}" srcOrd="0" destOrd="0" presId="urn:microsoft.com/office/officeart/2005/8/layout/pyramid1"/>
    <dgm:cxn modelId="{B6DBD14D-CBC5-4D09-9786-057E0B594E60}" type="presOf" srcId="{402F5481-174A-4FFA-936B-8BC3EDEBA95B}" destId="{F83F4B92-86DE-479D-BBBC-E085F2E62D93}" srcOrd="1" destOrd="0" presId="urn:microsoft.com/office/officeart/2005/8/layout/pyramid1"/>
    <dgm:cxn modelId="{38A233F7-3529-49DF-934D-2C3B0E94559D}" type="presOf" srcId="{EA76BBB7-B910-43E2-9923-144B5EF73480}" destId="{74CDC847-86AB-4834-9EA3-B25059542CCA}" srcOrd="0" destOrd="0" presId="urn:microsoft.com/office/officeart/2005/8/layout/pyramid1"/>
    <dgm:cxn modelId="{BF7C1A87-DCE6-43F1-A593-5E30A1FACD11}" type="presOf" srcId="{FA1D0956-1F17-419B-9386-9459DFFC1CE2}" destId="{1A7E4FBC-8244-46B6-9FEA-8E5E24978F71}" srcOrd="0" destOrd="0" presId="urn:microsoft.com/office/officeart/2005/8/layout/pyramid1"/>
    <dgm:cxn modelId="{D39B3175-139A-49B5-9AF3-B19DCD548275}" type="presOf" srcId="{402F5481-174A-4FFA-936B-8BC3EDEBA95B}" destId="{8F494557-25AC-4694-92DC-89D2A818875A}" srcOrd="0" destOrd="0" presId="urn:microsoft.com/office/officeart/2005/8/layout/pyramid1"/>
    <dgm:cxn modelId="{10CBD30B-52EB-4DBC-94BC-8CAC3D53D59D}" srcId="{FA1D0956-1F17-419B-9386-9459DFFC1CE2}" destId="{EA76BBB7-B910-43E2-9923-144B5EF73480}" srcOrd="4" destOrd="0" parTransId="{90946345-A9F3-4B04-AC57-3D37561B8884}" sibTransId="{C2470469-294B-4439-9AD8-15EF137B9D31}"/>
    <dgm:cxn modelId="{14D5AF31-D781-4183-AFC8-094B84867448}" srcId="{FA1D0956-1F17-419B-9386-9459DFFC1CE2}" destId="{402F5481-174A-4FFA-936B-8BC3EDEBA95B}" srcOrd="2" destOrd="0" parTransId="{0D92B7D2-BE1C-49FF-AF68-3FF49B6063AE}" sibTransId="{8D6422A1-2DF5-44B3-90FB-2C215385C09F}"/>
    <dgm:cxn modelId="{6F2B0E3B-E45F-4EA2-9EAF-8063587852F2}" type="presOf" srcId="{086BB522-BA33-4BB8-8972-5BC6365F99CE}" destId="{EF60A02B-074D-4CB7-BD73-46CC2B9C05FC}" srcOrd="1" destOrd="0" presId="urn:microsoft.com/office/officeart/2005/8/layout/pyramid1"/>
    <dgm:cxn modelId="{6726A760-5983-4066-8237-65A4BE4A1BBB}" type="presOf" srcId="{CC7FF2C5-00F8-483F-AC03-A92DB5B02BD7}" destId="{5A92E8BD-AC4E-4F1D-984E-CA58931F8B09}" srcOrd="0" destOrd="0" presId="urn:microsoft.com/office/officeart/2005/8/layout/pyramid1"/>
    <dgm:cxn modelId="{6832FE00-4AF9-46CB-B622-4840517770EE}" type="presOf" srcId="{E4267CA1-CF44-42F8-860B-FF8C7C0AC759}" destId="{6EC1073B-C479-434B-8244-6E7756302ED6}" srcOrd="1" destOrd="0" presId="urn:microsoft.com/office/officeart/2005/8/layout/pyramid1"/>
    <dgm:cxn modelId="{3D544CE9-3E3E-42FF-A168-7285EB313F30}" srcId="{FA1D0956-1F17-419B-9386-9459DFFC1CE2}" destId="{086BB522-BA33-4BB8-8972-5BC6365F99CE}" srcOrd="0" destOrd="0" parTransId="{2862F402-18E2-402C-A4F6-D5214870FC75}" sibTransId="{B85E1F2B-5F2F-4D17-98E0-233E57B1B967}"/>
    <dgm:cxn modelId="{CE01062F-F52C-46CF-B773-26DEFB5D64C3}" type="presOf" srcId="{CC7FF2C5-00F8-483F-AC03-A92DB5B02BD7}" destId="{43F0D3E0-FEFE-4800-89B5-D92CBF37D98F}" srcOrd="1" destOrd="0" presId="urn:microsoft.com/office/officeart/2005/8/layout/pyramid1"/>
    <dgm:cxn modelId="{B94A001A-B4C2-4BB2-9138-CB690CFA6D72}" type="presOf" srcId="{EA76BBB7-B910-43E2-9923-144B5EF73480}" destId="{4DE412CA-D08E-415C-AC9E-D3F361CE1C72}" srcOrd="1" destOrd="0" presId="urn:microsoft.com/office/officeart/2005/8/layout/pyramid1"/>
    <dgm:cxn modelId="{DF30F151-740C-4FA9-BCE8-935B6728DBCB}" type="presParOf" srcId="{1A7E4FBC-8244-46B6-9FEA-8E5E24978F71}" destId="{401C6A95-431F-4568-A7DD-8138EF6E3F62}" srcOrd="0" destOrd="0" presId="urn:microsoft.com/office/officeart/2005/8/layout/pyramid1"/>
    <dgm:cxn modelId="{79F2C982-7F05-47F1-8F23-2E4FBC409593}" type="presParOf" srcId="{401C6A95-431F-4568-A7DD-8138EF6E3F62}" destId="{295DD8D7-1446-4AC6-B185-EB1FCBB745A5}" srcOrd="0" destOrd="0" presId="urn:microsoft.com/office/officeart/2005/8/layout/pyramid1"/>
    <dgm:cxn modelId="{D6838373-A5B9-49DC-B68C-6F6BAE65CAE1}" type="presParOf" srcId="{401C6A95-431F-4568-A7DD-8138EF6E3F62}" destId="{EF60A02B-074D-4CB7-BD73-46CC2B9C05FC}" srcOrd="1" destOrd="0" presId="urn:microsoft.com/office/officeart/2005/8/layout/pyramid1"/>
    <dgm:cxn modelId="{148908BF-7F2E-4B79-81CC-0D5EE49ACE8B}" type="presParOf" srcId="{1A7E4FBC-8244-46B6-9FEA-8E5E24978F71}" destId="{13047876-0EEA-44C0-A46F-DB21E4DAAE30}" srcOrd="1" destOrd="0" presId="urn:microsoft.com/office/officeart/2005/8/layout/pyramid1"/>
    <dgm:cxn modelId="{518483CF-A768-495F-A5F9-CEE5F39AED02}" type="presParOf" srcId="{13047876-0EEA-44C0-A46F-DB21E4DAAE30}" destId="{5A92E8BD-AC4E-4F1D-984E-CA58931F8B09}" srcOrd="0" destOrd="0" presId="urn:microsoft.com/office/officeart/2005/8/layout/pyramid1"/>
    <dgm:cxn modelId="{91083D7D-D313-4E09-B233-0C41BE479BF5}" type="presParOf" srcId="{13047876-0EEA-44C0-A46F-DB21E4DAAE30}" destId="{43F0D3E0-FEFE-4800-89B5-D92CBF37D98F}" srcOrd="1" destOrd="0" presId="urn:microsoft.com/office/officeart/2005/8/layout/pyramid1"/>
    <dgm:cxn modelId="{8529BC59-5FDE-4A33-84F1-E253BCACD896}" type="presParOf" srcId="{1A7E4FBC-8244-46B6-9FEA-8E5E24978F71}" destId="{DD8A8C3B-3A17-4EE2-9A6B-BBA9EF4585F2}" srcOrd="2" destOrd="0" presId="urn:microsoft.com/office/officeart/2005/8/layout/pyramid1"/>
    <dgm:cxn modelId="{56B71713-AB4D-4ED3-8ED4-02C64E54BAB1}" type="presParOf" srcId="{DD8A8C3B-3A17-4EE2-9A6B-BBA9EF4585F2}" destId="{8F494557-25AC-4694-92DC-89D2A818875A}" srcOrd="0" destOrd="0" presId="urn:microsoft.com/office/officeart/2005/8/layout/pyramid1"/>
    <dgm:cxn modelId="{8D9C720E-65F1-4036-BED4-B3D0E296CDC3}" type="presParOf" srcId="{DD8A8C3B-3A17-4EE2-9A6B-BBA9EF4585F2}" destId="{F83F4B92-86DE-479D-BBBC-E085F2E62D93}" srcOrd="1" destOrd="0" presId="urn:microsoft.com/office/officeart/2005/8/layout/pyramid1"/>
    <dgm:cxn modelId="{FDCF0B71-7078-4593-B364-E7D1DFDCEDF6}" type="presParOf" srcId="{1A7E4FBC-8244-46B6-9FEA-8E5E24978F71}" destId="{2B8AFDC2-1E78-4538-A3A9-2A4F595C55EE}" srcOrd="3" destOrd="0" presId="urn:microsoft.com/office/officeart/2005/8/layout/pyramid1"/>
    <dgm:cxn modelId="{361C55C7-BF66-4286-AB94-0416A79E3F9E}" type="presParOf" srcId="{2B8AFDC2-1E78-4538-A3A9-2A4F595C55EE}" destId="{A5D1A665-0F46-4AA2-B1C4-9242975F7E06}" srcOrd="0" destOrd="0" presId="urn:microsoft.com/office/officeart/2005/8/layout/pyramid1"/>
    <dgm:cxn modelId="{D33D6D03-FFAB-43BA-B75F-252415D622CA}" type="presParOf" srcId="{2B8AFDC2-1E78-4538-A3A9-2A4F595C55EE}" destId="{6EC1073B-C479-434B-8244-6E7756302ED6}" srcOrd="1" destOrd="0" presId="urn:microsoft.com/office/officeart/2005/8/layout/pyramid1"/>
    <dgm:cxn modelId="{980455DE-F7DD-4CEE-A9C6-BB7D20602E35}" type="presParOf" srcId="{1A7E4FBC-8244-46B6-9FEA-8E5E24978F71}" destId="{841FD733-8D83-4F9E-8F75-B9344C002C9A}" srcOrd="4" destOrd="0" presId="urn:microsoft.com/office/officeart/2005/8/layout/pyramid1"/>
    <dgm:cxn modelId="{94FF9242-513F-4AA6-8E24-E9F90ABE8979}" type="presParOf" srcId="{841FD733-8D83-4F9E-8F75-B9344C002C9A}" destId="{74CDC847-86AB-4834-9EA3-B25059542CCA}" srcOrd="0" destOrd="0" presId="urn:microsoft.com/office/officeart/2005/8/layout/pyramid1"/>
    <dgm:cxn modelId="{F58878DD-71C6-4365-83F7-B8E558B32D07}" type="presParOf" srcId="{841FD733-8D83-4F9E-8F75-B9344C002C9A}" destId="{4DE412CA-D08E-415C-AC9E-D3F361CE1C72}"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45157D-D098-4232-B5CB-D476AE4F86E9}">
      <dsp:nvSpPr>
        <dsp:cNvPr id="0" name=""/>
        <dsp:cNvSpPr/>
      </dsp:nvSpPr>
      <dsp:spPr>
        <a:xfrm>
          <a:off x="2623251" y="734909"/>
          <a:ext cx="889238" cy="308661"/>
        </a:xfrm>
        <a:custGeom>
          <a:avLst/>
          <a:gdLst/>
          <a:ahLst/>
          <a:cxnLst/>
          <a:rect l="0" t="0" r="0" b="0"/>
          <a:pathLst>
            <a:path>
              <a:moveTo>
                <a:pt x="0" y="0"/>
              </a:moveTo>
              <a:lnTo>
                <a:pt x="0" y="154330"/>
              </a:lnTo>
              <a:lnTo>
                <a:pt x="889238" y="154330"/>
              </a:lnTo>
              <a:lnTo>
                <a:pt x="889238" y="308661"/>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092518A-3978-4974-846D-1BF93EA38027}">
      <dsp:nvSpPr>
        <dsp:cNvPr id="0" name=""/>
        <dsp:cNvSpPr/>
      </dsp:nvSpPr>
      <dsp:spPr>
        <a:xfrm>
          <a:off x="1734013" y="734909"/>
          <a:ext cx="889238" cy="308661"/>
        </a:xfrm>
        <a:custGeom>
          <a:avLst/>
          <a:gdLst/>
          <a:ahLst/>
          <a:cxnLst/>
          <a:rect l="0" t="0" r="0" b="0"/>
          <a:pathLst>
            <a:path>
              <a:moveTo>
                <a:pt x="889238" y="0"/>
              </a:moveTo>
              <a:lnTo>
                <a:pt x="889238" y="154330"/>
              </a:lnTo>
              <a:lnTo>
                <a:pt x="0" y="154330"/>
              </a:lnTo>
              <a:lnTo>
                <a:pt x="0" y="308661"/>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D2EB4E-BF5F-4E8B-9FE7-F714AE849C14}">
      <dsp:nvSpPr>
        <dsp:cNvPr id="0" name=""/>
        <dsp:cNvSpPr/>
      </dsp:nvSpPr>
      <dsp:spPr>
        <a:xfrm>
          <a:off x="1013635" y="1"/>
          <a:ext cx="3219232" cy="734907"/>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rtl="1">
            <a:lnSpc>
              <a:spcPct val="90000"/>
            </a:lnSpc>
            <a:spcBef>
              <a:spcPct val="0"/>
            </a:spcBef>
            <a:spcAft>
              <a:spcPct val="35000"/>
            </a:spcAft>
          </a:pPr>
          <a:r>
            <a:rPr lang="fa-IR" sz="2300" b="1" kern="1200" dirty="0" smtClean="0">
              <a:latin typeface="Vazir" panose="020B0603030804020204" pitchFamily="34" charset="-78"/>
              <a:cs typeface="Vazir" panose="020B0603030804020204" pitchFamily="34" charset="-78"/>
            </a:rPr>
            <a:t>ناهمواری های اروپا</a:t>
          </a:r>
          <a:endParaRPr lang="en-US" sz="2300" kern="1200" dirty="0">
            <a:latin typeface="Vazir" panose="020B0603030804020204" pitchFamily="34" charset="-78"/>
            <a:cs typeface="Vazir" panose="020B0603030804020204" pitchFamily="34" charset="-78"/>
          </a:endParaRPr>
        </a:p>
      </dsp:txBody>
      <dsp:txXfrm>
        <a:off x="1013635" y="1"/>
        <a:ext cx="3219232" cy="734907"/>
      </dsp:txXfrm>
    </dsp:sp>
    <dsp:sp modelId="{B6E8101D-86DB-4C6D-8E55-83AB26AC9C1E}">
      <dsp:nvSpPr>
        <dsp:cNvPr id="0" name=""/>
        <dsp:cNvSpPr/>
      </dsp:nvSpPr>
      <dsp:spPr>
        <a:xfrm>
          <a:off x="999105" y="1043570"/>
          <a:ext cx="1469814" cy="734907"/>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fa-IR" sz="2300" kern="1200" dirty="0" smtClean="0">
              <a:latin typeface="Vazir" panose="020B0603030804020204" pitchFamily="34" charset="-78"/>
              <a:cs typeface="Vazir" panose="020B0603030804020204" pitchFamily="34" charset="-78"/>
            </a:rPr>
            <a:t>اروپای جوان</a:t>
          </a:r>
          <a:endParaRPr lang="en-US" sz="2300" kern="1200" dirty="0">
            <a:latin typeface="Vazir" panose="020B0603030804020204" pitchFamily="34" charset="-78"/>
            <a:cs typeface="Vazir" panose="020B0603030804020204" pitchFamily="34" charset="-78"/>
          </a:endParaRPr>
        </a:p>
      </dsp:txBody>
      <dsp:txXfrm>
        <a:off x="999105" y="1043570"/>
        <a:ext cx="1469814" cy="734907"/>
      </dsp:txXfrm>
    </dsp:sp>
    <dsp:sp modelId="{545EAF3D-C455-4BF0-A2D2-E491CB0DA741}">
      <dsp:nvSpPr>
        <dsp:cNvPr id="0" name=""/>
        <dsp:cNvSpPr/>
      </dsp:nvSpPr>
      <dsp:spPr>
        <a:xfrm>
          <a:off x="2777582" y="1043570"/>
          <a:ext cx="1469814" cy="734907"/>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fa-IR" sz="2300" kern="1200" dirty="0" smtClean="0">
              <a:latin typeface="Vazir" panose="020B0603030804020204" pitchFamily="34" charset="-78"/>
              <a:cs typeface="Vazir" panose="020B0603030804020204" pitchFamily="34" charset="-78"/>
            </a:rPr>
            <a:t>اروپای پیر</a:t>
          </a:r>
          <a:endParaRPr lang="en-US" sz="2300" kern="1200" dirty="0">
            <a:latin typeface="Vazir" panose="020B0603030804020204" pitchFamily="34" charset="-78"/>
            <a:cs typeface="Vazir" panose="020B0603030804020204" pitchFamily="34" charset="-78"/>
          </a:endParaRPr>
        </a:p>
      </dsp:txBody>
      <dsp:txXfrm>
        <a:off x="2777582" y="1043570"/>
        <a:ext cx="1469814" cy="7349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42FB65-AD1B-451E-8E54-0AAA8E6730C1}">
      <dsp:nvSpPr>
        <dsp:cNvPr id="0" name=""/>
        <dsp:cNvSpPr/>
      </dsp:nvSpPr>
      <dsp:spPr>
        <a:xfrm>
          <a:off x="1772322" y="2140688"/>
          <a:ext cx="533630" cy="1016827"/>
        </a:xfrm>
        <a:custGeom>
          <a:avLst/>
          <a:gdLst/>
          <a:ahLst/>
          <a:cxnLst/>
          <a:rect l="0" t="0" r="0" b="0"/>
          <a:pathLst>
            <a:path>
              <a:moveTo>
                <a:pt x="0" y="0"/>
              </a:moveTo>
              <a:lnTo>
                <a:pt x="266815" y="0"/>
              </a:lnTo>
              <a:lnTo>
                <a:pt x="266815" y="1016827"/>
              </a:lnTo>
              <a:lnTo>
                <a:pt x="533630" y="1016827"/>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010429" y="2620393"/>
        <a:ext cx="57417" cy="57417"/>
      </dsp:txXfrm>
    </dsp:sp>
    <dsp:sp modelId="{2998DFF3-E3E2-4156-B4A3-78ABA3B8CF5C}">
      <dsp:nvSpPr>
        <dsp:cNvPr id="0" name=""/>
        <dsp:cNvSpPr/>
      </dsp:nvSpPr>
      <dsp:spPr>
        <a:xfrm>
          <a:off x="1772322" y="2094968"/>
          <a:ext cx="533630" cy="91440"/>
        </a:xfrm>
        <a:custGeom>
          <a:avLst/>
          <a:gdLst/>
          <a:ahLst/>
          <a:cxnLst/>
          <a:rect l="0" t="0" r="0" b="0"/>
          <a:pathLst>
            <a:path>
              <a:moveTo>
                <a:pt x="0" y="45720"/>
              </a:moveTo>
              <a:lnTo>
                <a:pt x="533630" y="45720"/>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025796" y="2127347"/>
        <a:ext cx="26681" cy="26681"/>
      </dsp:txXfrm>
    </dsp:sp>
    <dsp:sp modelId="{0C08EFCE-8B04-4F72-B594-2B1DC3457F65}">
      <dsp:nvSpPr>
        <dsp:cNvPr id="0" name=""/>
        <dsp:cNvSpPr/>
      </dsp:nvSpPr>
      <dsp:spPr>
        <a:xfrm>
          <a:off x="1772322" y="1123861"/>
          <a:ext cx="533630" cy="1016827"/>
        </a:xfrm>
        <a:custGeom>
          <a:avLst/>
          <a:gdLst/>
          <a:ahLst/>
          <a:cxnLst/>
          <a:rect l="0" t="0" r="0" b="0"/>
          <a:pathLst>
            <a:path>
              <a:moveTo>
                <a:pt x="0" y="1016827"/>
              </a:moveTo>
              <a:lnTo>
                <a:pt x="266815" y="1016827"/>
              </a:lnTo>
              <a:lnTo>
                <a:pt x="266815" y="0"/>
              </a:lnTo>
              <a:lnTo>
                <a:pt x="533630" y="0"/>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010429" y="1603566"/>
        <a:ext cx="57417" cy="57417"/>
      </dsp:txXfrm>
    </dsp:sp>
    <dsp:sp modelId="{CFB1FBDA-612F-4F94-ABF1-66395C7673D4}">
      <dsp:nvSpPr>
        <dsp:cNvPr id="0" name=""/>
        <dsp:cNvSpPr/>
      </dsp:nvSpPr>
      <dsp:spPr>
        <a:xfrm rot="16200000">
          <a:off x="-775096" y="1733957"/>
          <a:ext cx="4281377" cy="813461"/>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a-IR" sz="1800" kern="1200" dirty="0" smtClean="0">
              <a:latin typeface="Vazir" panose="020B0603030804020204" pitchFamily="34" charset="-78"/>
              <a:cs typeface="Vazir" panose="020B0603030804020204" pitchFamily="34" charset="-78"/>
            </a:rPr>
            <a:t>موارد استفاده از از رودهای پرآب و دائمی اروپا</a:t>
          </a:r>
          <a:endParaRPr lang="en-US" sz="1800" kern="1200" dirty="0">
            <a:latin typeface="Vazir" panose="020B0603030804020204" pitchFamily="34" charset="-78"/>
            <a:cs typeface="Vazir" panose="020B0603030804020204" pitchFamily="34" charset="-78"/>
          </a:endParaRPr>
        </a:p>
      </dsp:txBody>
      <dsp:txXfrm>
        <a:off x="-775096" y="1733957"/>
        <a:ext cx="4281377" cy="813461"/>
      </dsp:txXfrm>
    </dsp:sp>
    <dsp:sp modelId="{E7580104-3C07-4860-B150-DE539184EF8D}">
      <dsp:nvSpPr>
        <dsp:cNvPr id="0" name=""/>
        <dsp:cNvSpPr/>
      </dsp:nvSpPr>
      <dsp:spPr>
        <a:xfrm>
          <a:off x="2305953" y="717130"/>
          <a:ext cx="2668154" cy="813461"/>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fa-IR" sz="2100" kern="1200" dirty="0" smtClean="0">
              <a:latin typeface="Vazir" panose="020B0603030804020204" pitchFamily="34" charset="-78"/>
              <a:cs typeface="Vazir" panose="020B0603030804020204" pitchFamily="34" charset="-78"/>
            </a:rPr>
            <a:t>برای آبیاری زمین</a:t>
          </a:r>
          <a:r>
            <a:rPr lang="en-US" sz="2100" kern="1200" dirty="0" smtClean="0">
              <a:latin typeface="Vazir" panose="020B0603030804020204" pitchFamily="34" charset="-78"/>
              <a:cs typeface="Vazir" panose="020B0603030804020204" pitchFamily="34" charset="-78"/>
            </a:rPr>
            <a:t>‌</a:t>
          </a:r>
          <a:r>
            <a:rPr lang="fa-IR" sz="2100" kern="1200" dirty="0" smtClean="0">
              <a:latin typeface="Vazir" panose="020B0603030804020204" pitchFamily="34" charset="-78"/>
              <a:cs typeface="Vazir" panose="020B0603030804020204" pitchFamily="34" charset="-78"/>
            </a:rPr>
            <a:t>های کشاورزی </a:t>
          </a:r>
          <a:endParaRPr lang="en-US" sz="2100" kern="1200" dirty="0">
            <a:latin typeface="Vazir" panose="020B0603030804020204" pitchFamily="34" charset="-78"/>
            <a:cs typeface="Vazir" panose="020B0603030804020204" pitchFamily="34" charset="-78"/>
          </a:endParaRPr>
        </a:p>
      </dsp:txBody>
      <dsp:txXfrm>
        <a:off x="2305953" y="717130"/>
        <a:ext cx="2668154" cy="813461"/>
      </dsp:txXfrm>
    </dsp:sp>
    <dsp:sp modelId="{64AA3129-DE6F-4957-9487-C8AF071749EC}">
      <dsp:nvSpPr>
        <dsp:cNvPr id="0" name=""/>
        <dsp:cNvSpPr/>
      </dsp:nvSpPr>
      <dsp:spPr>
        <a:xfrm>
          <a:off x="2305953" y="1733957"/>
          <a:ext cx="2668154" cy="813461"/>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fa-IR" sz="2100" kern="1200" dirty="0" smtClean="0">
              <a:latin typeface="Vazir" panose="020B0603030804020204" pitchFamily="34" charset="-78"/>
              <a:cs typeface="Vazir" panose="020B0603030804020204" pitchFamily="34" charset="-78"/>
            </a:rPr>
            <a:t>تولید انرژی الکتریکی </a:t>
          </a:r>
          <a:endParaRPr lang="en-US" sz="2100" kern="1200" dirty="0">
            <a:latin typeface="Vazir" panose="020B0603030804020204" pitchFamily="34" charset="-78"/>
            <a:cs typeface="Vazir" panose="020B0603030804020204" pitchFamily="34" charset="-78"/>
          </a:endParaRPr>
        </a:p>
      </dsp:txBody>
      <dsp:txXfrm>
        <a:off x="2305953" y="1733957"/>
        <a:ext cx="2668154" cy="813461"/>
      </dsp:txXfrm>
    </dsp:sp>
    <dsp:sp modelId="{51F533ED-EECF-4253-A4A7-0235C50473A6}">
      <dsp:nvSpPr>
        <dsp:cNvPr id="0" name=""/>
        <dsp:cNvSpPr/>
      </dsp:nvSpPr>
      <dsp:spPr>
        <a:xfrm>
          <a:off x="2305953" y="2750784"/>
          <a:ext cx="2668154" cy="813461"/>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fa-IR" sz="2100" kern="1200" dirty="0" smtClean="0">
              <a:latin typeface="Vazir" panose="020B0603030804020204" pitchFamily="34" charset="-78"/>
              <a:cs typeface="Vazir" panose="020B0603030804020204" pitchFamily="34" charset="-78"/>
            </a:rPr>
            <a:t>حمل و نقل و کشتیرانی </a:t>
          </a:r>
          <a:endParaRPr lang="en-US" sz="2100" kern="1200" dirty="0">
            <a:latin typeface="Vazir" panose="020B0603030804020204" pitchFamily="34" charset="-78"/>
            <a:cs typeface="Vazir" panose="020B0603030804020204" pitchFamily="34" charset="-78"/>
          </a:endParaRPr>
        </a:p>
      </dsp:txBody>
      <dsp:txXfrm>
        <a:off x="2305953" y="2750784"/>
        <a:ext cx="2668154" cy="8134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744810-C693-4286-B1E8-F40E6346FAE5}">
      <dsp:nvSpPr>
        <dsp:cNvPr id="0" name=""/>
        <dsp:cNvSpPr/>
      </dsp:nvSpPr>
      <dsp:spPr>
        <a:xfrm rot="16200000">
          <a:off x="1115569" y="-1115569"/>
          <a:ext cx="1965177" cy="4196316"/>
        </a:xfrm>
        <a:prstGeom prst="round1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fa-IR" sz="1800" kern="1200" dirty="0" smtClean="0">
              <a:latin typeface="Vazir" panose="020B0603030804020204" pitchFamily="34" charset="-78"/>
              <a:cs typeface="Vazir" panose="020B0603030804020204" pitchFamily="34" charset="-78"/>
            </a:rPr>
            <a:t>قاره آفریقا در دو نیمکره شمالی و جنوبی از سواحل دریای مدیترانه تا دماغه امید نیز گسترده شده و مدار استوا از وسط آن عبور می کند.</a:t>
          </a:r>
          <a:endParaRPr lang="en-US" sz="1800" kern="1200" dirty="0">
            <a:latin typeface="Vazir" panose="020B0603030804020204" pitchFamily="34" charset="-78"/>
            <a:cs typeface="Vazir" panose="020B0603030804020204" pitchFamily="34" charset="-78"/>
          </a:endParaRPr>
        </a:p>
      </dsp:txBody>
      <dsp:txXfrm rot="5400000">
        <a:off x="0" y="0"/>
        <a:ext cx="4196316" cy="1473883"/>
      </dsp:txXfrm>
    </dsp:sp>
    <dsp:sp modelId="{3A812427-E4CA-49CB-ABE1-585F987E382C}">
      <dsp:nvSpPr>
        <dsp:cNvPr id="0" name=""/>
        <dsp:cNvSpPr/>
      </dsp:nvSpPr>
      <dsp:spPr>
        <a:xfrm>
          <a:off x="4196316" y="0"/>
          <a:ext cx="4196316" cy="1965177"/>
        </a:xfrm>
        <a:prstGeom prst="round1Rect">
          <a:avLst/>
        </a:prstGeom>
        <a:solidFill>
          <a:schemeClr val="accent4">
            <a:hueOff val="3273964"/>
            <a:satOff val="3469"/>
            <a:lumOff val="-132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fa-IR" sz="1700" kern="1200" dirty="0" smtClean="0">
              <a:latin typeface="Vazir" panose="020B0603030804020204" pitchFamily="34" charset="-78"/>
              <a:cs typeface="Vazir" panose="020B0603030804020204" pitchFamily="34" charset="-78"/>
            </a:rPr>
            <a:t>بعد از آسیا دومین قاره وسیع جهان است. </a:t>
          </a:r>
          <a:endParaRPr lang="en-US" sz="1700" kern="1200" dirty="0">
            <a:latin typeface="Vazir" panose="020B0603030804020204" pitchFamily="34" charset="-78"/>
            <a:cs typeface="Vazir" panose="020B0603030804020204" pitchFamily="34" charset="-78"/>
          </a:endParaRPr>
        </a:p>
      </dsp:txBody>
      <dsp:txXfrm>
        <a:off x="4196316" y="0"/>
        <a:ext cx="4196316" cy="1473883"/>
      </dsp:txXfrm>
    </dsp:sp>
    <dsp:sp modelId="{37F20E7F-BF2A-4635-AFDB-1691189A644C}">
      <dsp:nvSpPr>
        <dsp:cNvPr id="0" name=""/>
        <dsp:cNvSpPr/>
      </dsp:nvSpPr>
      <dsp:spPr>
        <a:xfrm rot="10800000">
          <a:off x="0" y="1965177"/>
          <a:ext cx="4196316" cy="1965177"/>
        </a:xfrm>
        <a:prstGeom prst="round1Rect">
          <a:avLst/>
        </a:prstGeom>
        <a:solidFill>
          <a:schemeClr val="accent4">
            <a:hueOff val="6547928"/>
            <a:satOff val="6938"/>
            <a:lumOff val="-265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fa-IR" sz="1700" kern="1200" dirty="0" smtClean="0">
              <a:latin typeface="Vazir" panose="020B0603030804020204" pitchFamily="34" charset="-78"/>
              <a:cs typeface="Vazir" panose="020B0603030804020204" pitchFamily="34" charset="-78"/>
            </a:rPr>
            <a:t>آفریقا از غرب به اقیانوس اطلس، از شرق به اقیانوس هند، از شمال به دریای مدیترانه و از شمال‌شرق به دریای سرخ محدود می‌شود. </a:t>
          </a:r>
          <a:endParaRPr lang="en-US" sz="1700" kern="1200" dirty="0">
            <a:latin typeface="Vazir" panose="020B0603030804020204" pitchFamily="34" charset="-78"/>
            <a:cs typeface="Vazir" panose="020B0603030804020204" pitchFamily="34" charset="-78"/>
          </a:endParaRPr>
        </a:p>
      </dsp:txBody>
      <dsp:txXfrm rot="10800000">
        <a:off x="0" y="2456471"/>
        <a:ext cx="4196316" cy="1473883"/>
      </dsp:txXfrm>
    </dsp:sp>
    <dsp:sp modelId="{503C5D5D-BEFA-42BF-83F6-5EAEC61E8638}">
      <dsp:nvSpPr>
        <dsp:cNvPr id="0" name=""/>
        <dsp:cNvSpPr/>
      </dsp:nvSpPr>
      <dsp:spPr>
        <a:xfrm rot="5400000">
          <a:off x="5311886" y="849608"/>
          <a:ext cx="1965177" cy="4196316"/>
        </a:xfrm>
        <a:prstGeom prst="round1Rect">
          <a:avLst/>
        </a:prstGeom>
        <a:solidFill>
          <a:schemeClr val="accent4">
            <a:hueOff val="9821893"/>
            <a:satOff val="10407"/>
            <a:lumOff val="-398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rtl="1">
            <a:lnSpc>
              <a:spcPct val="90000"/>
            </a:lnSpc>
            <a:spcBef>
              <a:spcPct val="0"/>
            </a:spcBef>
            <a:spcAft>
              <a:spcPct val="35000"/>
            </a:spcAft>
          </a:pPr>
          <a:r>
            <a:rPr lang="fa-IR" sz="1700" kern="1200" dirty="0" smtClean="0">
              <a:latin typeface="Vazir" panose="020B0603030804020204" pitchFamily="34" charset="-78"/>
              <a:cs typeface="Vazir" panose="020B0603030804020204" pitchFamily="34" charset="-78"/>
            </a:rPr>
            <a:t>قاره آفریقا از آسیا به‌وسیله تنگه </a:t>
          </a:r>
          <a:r>
            <a:rPr lang="fa-IR" sz="1700" u="sng" kern="1200" dirty="0" smtClean="0">
              <a:latin typeface="Vazir" panose="020B0603030804020204" pitchFamily="34" charset="-78"/>
              <a:cs typeface="Vazir" panose="020B0603030804020204" pitchFamily="34" charset="-78"/>
            </a:rPr>
            <a:t>باب‌المندب</a:t>
          </a:r>
          <a:r>
            <a:rPr lang="fa-IR" sz="1700" kern="1200" dirty="0" smtClean="0">
              <a:latin typeface="Vazir" panose="020B0603030804020204" pitchFamily="34" charset="-78"/>
              <a:cs typeface="Vazir" panose="020B0603030804020204" pitchFamily="34" charset="-78"/>
            </a:rPr>
            <a:t> و </a:t>
          </a:r>
          <a:r>
            <a:rPr lang="fa-IR" sz="1700" u="sng" kern="1200" dirty="0" smtClean="0">
              <a:latin typeface="Vazir" panose="020B0603030804020204" pitchFamily="34" charset="-78"/>
              <a:cs typeface="Vazir" panose="020B0603030804020204" pitchFamily="34" charset="-78"/>
            </a:rPr>
            <a:t>کانال سوئز</a:t>
          </a:r>
          <a:r>
            <a:rPr lang="fa-IR" sz="1700" kern="1200" dirty="0" smtClean="0">
              <a:latin typeface="Vazir" panose="020B0603030804020204" pitchFamily="34" charset="-78"/>
              <a:cs typeface="Vazir" panose="020B0603030804020204" pitchFamily="34" charset="-78"/>
            </a:rPr>
            <a:t>، و از اروپا به‌وسیله </a:t>
          </a:r>
          <a:r>
            <a:rPr lang="fa-IR" sz="1700" u="sng" kern="1200" dirty="0" smtClean="0">
              <a:latin typeface="Vazir" panose="020B0603030804020204" pitchFamily="34" charset="-78"/>
              <a:cs typeface="Vazir" panose="020B0603030804020204" pitchFamily="34" charset="-78"/>
            </a:rPr>
            <a:t>تنگه جبل‌الطارق</a:t>
          </a:r>
          <a:r>
            <a:rPr lang="fa-IR" sz="1700" kern="1200" dirty="0" smtClean="0">
              <a:latin typeface="Vazir" panose="020B0603030804020204" pitchFamily="34" charset="-78"/>
              <a:cs typeface="Vazir" panose="020B0603030804020204" pitchFamily="34" charset="-78"/>
            </a:rPr>
            <a:t> جدا می‌شود.</a:t>
          </a:r>
          <a:endParaRPr lang="en-US" sz="1700" kern="1200" dirty="0">
            <a:latin typeface="Vazir" panose="020B0603030804020204" pitchFamily="34" charset="-78"/>
            <a:cs typeface="Vazir" panose="020B0603030804020204" pitchFamily="34" charset="-78"/>
          </a:endParaRPr>
        </a:p>
      </dsp:txBody>
      <dsp:txXfrm rot="-5400000">
        <a:off x="4196317" y="2456471"/>
        <a:ext cx="4196316" cy="1473883"/>
      </dsp:txXfrm>
    </dsp:sp>
    <dsp:sp modelId="{76B42547-7452-4AD6-BE22-700CEC7897B8}">
      <dsp:nvSpPr>
        <dsp:cNvPr id="0" name=""/>
        <dsp:cNvSpPr/>
      </dsp:nvSpPr>
      <dsp:spPr>
        <a:xfrm>
          <a:off x="2937421" y="1473883"/>
          <a:ext cx="2517789" cy="982588"/>
        </a:xfrm>
        <a:prstGeom prst="roundRect">
          <a:avLst/>
        </a:prstGeom>
        <a:solidFill>
          <a:schemeClr val="accent4">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fa-IR" sz="1700" kern="1200" dirty="0" smtClean="0">
              <a:latin typeface="Vazir" panose="020B0603030804020204" pitchFamily="34" charset="-78"/>
              <a:cs typeface="Vazir" panose="020B0603030804020204" pitchFamily="34" charset="-78"/>
            </a:rPr>
            <a:t>ویژگی‌های موقعیتی قاره افریقا</a:t>
          </a:r>
          <a:endParaRPr lang="en-US" sz="1700" kern="1200" dirty="0">
            <a:latin typeface="Vazir" panose="020B0603030804020204" pitchFamily="34" charset="-78"/>
            <a:cs typeface="Vazir" panose="020B0603030804020204" pitchFamily="34" charset="-78"/>
          </a:endParaRPr>
        </a:p>
      </dsp:txBody>
      <dsp:txXfrm>
        <a:off x="2985387" y="1521849"/>
        <a:ext cx="2421857" cy="8866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D1E66F-D502-45E6-BD33-5A78B0CB8D27}">
      <dsp:nvSpPr>
        <dsp:cNvPr id="0" name=""/>
        <dsp:cNvSpPr/>
      </dsp:nvSpPr>
      <dsp:spPr>
        <a:xfrm>
          <a:off x="3427228" y="1514019"/>
          <a:ext cx="2424789" cy="420831"/>
        </a:xfrm>
        <a:custGeom>
          <a:avLst/>
          <a:gdLst/>
          <a:ahLst/>
          <a:cxnLst/>
          <a:rect l="0" t="0" r="0" b="0"/>
          <a:pathLst>
            <a:path>
              <a:moveTo>
                <a:pt x="0" y="0"/>
              </a:moveTo>
              <a:lnTo>
                <a:pt x="0" y="210415"/>
              </a:lnTo>
              <a:lnTo>
                <a:pt x="2424789" y="210415"/>
              </a:lnTo>
              <a:lnTo>
                <a:pt x="2424789" y="420831"/>
              </a:lnTo>
            </a:path>
          </a:pathLst>
        </a:custGeom>
        <a:noFill/>
        <a:ln w="25400" cap="flat" cmpd="sng" algn="ctr">
          <a:solidFill>
            <a:schemeClr val="accent4">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056C0F7-8C43-48F5-9F06-0CDC414CB819}">
      <dsp:nvSpPr>
        <dsp:cNvPr id="0" name=""/>
        <dsp:cNvSpPr/>
      </dsp:nvSpPr>
      <dsp:spPr>
        <a:xfrm>
          <a:off x="3381508" y="1514019"/>
          <a:ext cx="91440" cy="420831"/>
        </a:xfrm>
        <a:custGeom>
          <a:avLst/>
          <a:gdLst/>
          <a:ahLst/>
          <a:cxnLst/>
          <a:rect l="0" t="0" r="0" b="0"/>
          <a:pathLst>
            <a:path>
              <a:moveTo>
                <a:pt x="45720" y="0"/>
              </a:moveTo>
              <a:lnTo>
                <a:pt x="45720" y="420831"/>
              </a:lnTo>
            </a:path>
          </a:pathLst>
        </a:custGeom>
        <a:noFill/>
        <a:ln w="25400" cap="flat" cmpd="sng" algn="ctr">
          <a:solidFill>
            <a:schemeClr val="accent4">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B9F422-B6F1-42A9-9286-CB62D71E3725}">
      <dsp:nvSpPr>
        <dsp:cNvPr id="0" name=""/>
        <dsp:cNvSpPr/>
      </dsp:nvSpPr>
      <dsp:spPr>
        <a:xfrm>
          <a:off x="1002439" y="1514019"/>
          <a:ext cx="2424789" cy="420831"/>
        </a:xfrm>
        <a:custGeom>
          <a:avLst/>
          <a:gdLst/>
          <a:ahLst/>
          <a:cxnLst/>
          <a:rect l="0" t="0" r="0" b="0"/>
          <a:pathLst>
            <a:path>
              <a:moveTo>
                <a:pt x="2424789" y="0"/>
              </a:moveTo>
              <a:lnTo>
                <a:pt x="2424789" y="210415"/>
              </a:lnTo>
              <a:lnTo>
                <a:pt x="0" y="210415"/>
              </a:lnTo>
              <a:lnTo>
                <a:pt x="0" y="420831"/>
              </a:lnTo>
            </a:path>
          </a:pathLst>
        </a:custGeom>
        <a:noFill/>
        <a:ln w="25400" cap="flat" cmpd="sng" algn="ctr">
          <a:solidFill>
            <a:schemeClr val="accent4">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2F96EA6-547D-45A7-8153-6B95A6E4EB01}">
      <dsp:nvSpPr>
        <dsp:cNvPr id="0" name=""/>
        <dsp:cNvSpPr/>
      </dsp:nvSpPr>
      <dsp:spPr>
        <a:xfrm>
          <a:off x="1346979" y="512040"/>
          <a:ext cx="4160497" cy="1001979"/>
        </a:xfrm>
        <a:prstGeom prst="rect">
          <a:avLst/>
        </a:prstGeom>
        <a:solidFill>
          <a:schemeClr val="accent4">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fa-IR" sz="2200" kern="1200" dirty="0" smtClean="0">
              <a:latin typeface="Vazir" panose="020B0603030804020204" pitchFamily="34" charset="-78"/>
              <a:cs typeface="Vazir" panose="020B0603030804020204" pitchFamily="34" charset="-78"/>
            </a:rPr>
            <a:t>سه دریاچه مهم در شرق آفریقا </a:t>
          </a:r>
          <a:endParaRPr lang="en-US" sz="2200" kern="1200" dirty="0">
            <a:latin typeface="Vazir" panose="020B0603030804020204" pitchFamily="34" charset="-78"/>
            <a:cs typeface="Vazir" panose="020B0603030804020204" pitchFamily="34" charset="-78"/>
          </a:endParaRPr>
        </a:p>
      </dsp:txBody>
      <dsp:txXfrm>
        <a:off x="1346979" y="512040"/>
        <a:ext cx="4160497" cy="1001979"/>
      </dsp:txXfrm>
    </dsp:sp>
    <dsp:sp modelId="{5ACE25BF-A643-460A-85FA-6BDDAE090A29}">
      <dsp:nvSpPr>
        <dsp:cNvPr id="0" name=""/>
        <dsp:cNvSpPr/>
      </dsp:nvSpPr>
      <dsp:spPr>
        <a:xfrm>
          <a:off x="460" y="1934850"/>
          <a:ext cx="2003958" cy="1001979"/>
        </a:xfrm>
        <a:prstGeom prst="rect">
          <a:avLst/>
        </a:prstGeom>
        <a:solidFill>
          <a:schemeClr val="accent4">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a-IR" sz="2000" kern="1200" dirty="0" smtClean="0">
              <a:latin typeface="Vazir" panose="020B0603030804020204" pitchFamily="34" charset="-78"/>
              <a:cs typeface="Vazir" panose="020B0603030804020204" pitchFamily="34" charset="-78"/>
            </a:rPr>
            <a:t>دریاچه نیاسا</a:t>
          </a:r>
          <a:endParaRPr lang="en-US" sz="2000" kern="1200" dirty="0">
            <a:latin typeface="Vazir" panose="020B0603030804020204" pitchFamily="34" charset="-78"/>
            <a:cs typeface="Vazir" panose="020B0603030804020204" pitchFamily="34" charset="-78"/>
          </a:endParaRPr>
        </a:p>
      </dsp:txBody>
      <dsp:txXfrm>
        <a:off x="460" y="1934850"/>
        <a:ext cx="2003958" cy="1001979"/>
      </dsp:txXfrm>
    </dsp:sp>
    <dsp:sp modelId="{5EFE7295-A0C0-405D-91B2-E0EF45CD07F4}">
      <dsp:nvSpPr>
        <dsp:cNvPr id="0" name=""/>
        <dsp:cNvSpPr/>
      </dsp:nvSpPr>
      <dsp:spPr>
        <a:xfrm>
          <a:off x="2425249" y="1934850"/>
          <a:ext cx="2003958" cy="1001979"/>
        </a:xfrm>
        <a:prstGeom prst="rect">
          <a:avLst/>
        </a:prstGeom>
        <a:solidFill>
          <a:schemeClr val="accent4">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a-IR" sz="2000" kern="1200" dirty="0" smtClean="0">
              <a:latin typeface="Vazir" panose="020B0603030804020204" pitchFamily="34" charset="-78"/>
              <a:cs typeface="Vazir" panose="020B0603030804020204" pitchFamily="34" charset="-78"/>
            </a:rPr>
            <a:t>دریاچه تانگانیا </a:t>
          </a:r>
          <a:endParaRPr lang="en-US" sz="2000" kern="1200" dirty="0">
            <a:latin typeface="Vazir" panose="020B0603030804020204" pitchFamily="34" charset="-78"/>
            <a:cs typeface="Vazir" panose="020B0603030804020204" pitchFamily="34" charset="-78"/>
          </a:endParaRPr>
        </a:p>
      </dsp:txBody>
      <dsp:txXfrm>
        <a:off x="2425249" y="1934850"/>
        <a:ext cx="2003958" cy="1001979"/>
      </dsp:txXfrm>
    </dsp:sp>
    <dsp:sp modelId="{59F2CCAA-8929-433B-8331-32CCCCCC6B89}">
      <dsp:nvSpPr>
        <dsp:cNvPr id="0" name=""/>
        <dsp:cNvSpPr/>
      </dsp:nvSpPr>
      <dsp:spPr>
        <a:xfrm>
          <a:off x="4850038" y="1934850"/>
          <a:ext cx="2003958" cy="1001979"/>
        </a:xfrm>
        <a:prstGeom prst="rect">
          <a:avLst/>
        </a:prstGeom>
        <a:solidFill>
          <a:schemeClr val="accent4">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a-IR" sz="2000" kern="1200" dirty="0" smtClean="0">
              <a:latin typeface="Vazir" panose="020B0603030804020204" pitchFamily="34" charset="-78"/>
              <a:cs typeface="Vazir" panose="020B0603030804020204" pitchFamily="34" charset="-78"/>
            </a:rPr>
            <a:t>دریاچه ویکتوریا</a:t>
          </a:r>
          <a:endParaRPr lang="en-US" sz="2000" kern="1200" dirty="0">
            <a:latin typeface="Vazir" panose="020B0603030804020204" pitchFamily="34" charset="-78"/>
            <a:cs typeface="Vazir" panose="020B0603030804020204" pitchFamily="34" charset="-78"/>
          </a:endParaRPr>
        </a:p>
      </dsp:txBody>
      <dsp:txXfrm>
        <a:off x="4850038" y="1934850"/>
        <a:ext cx="2003958" cy="100197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EAA3F0-C312-488C-84EA-35E00728461D}">
      <dsp:nvSpPr>
        <dsp:cNvPr id="0" name=""/>
        <dsp:cNvSpPr/>
      </dsp:nvSpPr>
      <dsp:spPr>
        <a:xfrm>
          <a:off x="4263656" y="916965"/>
          <a:ext cx="1451754" cy="384728"/>
        </a:xfrm>
        <a:custGeom>
          <a:avLst/>
          <a:gdLst/>
          <a:ahLst/>
          <a:cxnLst/>
          <a:rect l="0" t="0" r="0" b="0"/>
          <a:pathLst>
            <a:path>
              <a:moveTo>
                <a:pt x="0" y="0"/>
              </a:moveTo>
              <a:lnTo>
                <a:pt x="0" y="192364"/>
              </a:lnTo>
              <a:lnTo>
                <a:pt x="1451754" y="192364"/>
              </a:lnTo>
              <a:lnTo>
                <a:pt x="1451754" y="384728"/>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4535D9B-C623-4D68-9FFF-4DBB2A4A0B15}">
      <dsp:nvSpPr>
        <dsp:cNvPr id="0" name=""/>
        <dsp:cNvSpPr/>
      </dsp:nvSpPr>
      <dsp:spPr>
        <a:xfrm>
          <a:off x="2103827" y="916965"/>
          <a:ext cx="2159828" cy="384728"/>
        </a:xfrm>
        <a:custGeom>
          <a:avLst/>
          <a:gdLst/>
          <a:ahLst/>
          <a:cxnLst/>
          <a:rect l="0" t="0" r="0" b="0"/>
          <a:pathLst>
            <a:path>
              <a:moveTo>
                <a:pt x="2159828" y="0"/>
              </a:moveTo>
              <a:lnTo>
                <a:pt x="2159828" y="192364"/>
              </a:lnTo>
              <a:lnTo>
                <a:pt x="0" y="192364"/>
              </a:lnTo>
              <a:lnTo>
                <a:pt x="0" y="384728"/>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E409C7-6887-4C00-881E-8764437796AD}">
      <dsp:nvSpPr>
        <dsp:cNvPr id="0" name=""/>
        <dsp:cNvSpPr/>
      </dsp:nvSpPr>
      <dsp:spPr>
        <a:xfrm>
          <a:off x="3347636" y="945"/>
          <a:ext cx="1832039" cy="916019"/>
        </a:xfrm>
        <a:prstGeom prst="rect">
          <a:avLst/>
        </a:prstGeom>
        <a:solidFill>
          <a:schemeClr val="accent4"/>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4"/>
        </a:fillRef>
        <a:effectRef idx="1">
          <a:schemeClr val="accent4"/>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fa-IR" sz="2400" kern="1200" dirty="0" smtClean="0">
              <a:cs typeface="B Titr" panose="00000700000000000000" pitchFamily="2" charset="-78"/>
            </a:rPr>
            <a:t>قاره آفریقا </a:t>
          </a:r>
          <a:endParaRPr lang="en-US" sz="2400" kern="1200" dirty="0">
            <a:cs typeface="B Titr" panose="00000700000000000000" pitchFamily="2" charset="-78"/>
          </a:endParaRPr>
        </a:p>
      </dsp:txBody>
      <dsp:txXfrm>
        <a:off x="3347636" y="945"/>
        <a:ext cx="1832039" cy="916019"/>
      </dsp:txXfrm>
    </dsp:sp>
    <dsp:sp modelId="{438B6943-8F00-4098-B168-4E2A8521E8AE}">
      <dsp:nvSpPr>
        <dsp:cNvPr id="0" name=""/>
        <dsp:cNvSpPr/>
      </dsp:nvSpPr>
      <dsp:spPr>
        <a:xfrm>
          <a:off x="844437" y="1301694"/>
          <a:ext cx="2518779" cy="91601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fa-IR" sz="2500" kern="1200" dirty="0" smtClean="0">
              <a:latin typeface="Vazir" panose="020B0603030804020204" pitchFamily="34" charset="-78"/>
              <a:cs typeface="Vazir" panose="020B0603030804020204" pitchFamily="34" charset="-78"/>
            </a:rPr>
            <a:t>آفریقای خشک</a:t>
          </a:r>
          <a:endParaRPr lang="en-US" sz="2500" kern="1200" dirty="0">
            <a:latin typeface="Vazir" panose="020B0603030804020204" pitchFamily="34" charset="-78"/>
            <a:cs typeface="Vazir" panose="020B0603030804020204" pitchFamily="34" charset="-78"/>
          </a:endParaRPr>
        </a:p>
      </dsp:txBody>
      <dsp:txXfrm>
        <a:off x="844437" y="1301694"/>
        <a:ext cx="2518779" cy="916019"/>
      </dsp:txXfrm>
    </dsp:sp>
    <dsp:sp modelId="{0CE0E3C0-0B2E-47CA-BCC6-9389514930C5}">
      <dsp:nvSpPr>
        <dsp:cNvPr id="0" name=""/>
        <dsp:cNvSpPr/>
      </dsp:nvSpPr>
      <dsp:spPr>
        <a:xfrm>
          <a:off x="3747945" y="1301694"/>
          <a:ext cx="3934928" cy="91601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rtl="1">
            <a:lnSpc>
              <a:spcPct val="90000"/>
            </a:lnSpc>
            <a:spcBef>
              <a:spcPct val="0"/>
            </a:spcBef>
            <a:spcAft>
              <a:spcPct val="35000"/>
            </a:spcAft>
          </a:pPr>
          <a:r>
            <a:rPr lang="fa-IR" sz="2500" kern="1200" dirty="0" smtClean="0">
              <a:latin typeface="Vazir" panose="020B0603030804020204" pitchFamily="34" charset="-78"/>
              <a:cs typeface="Vazir" panose="020B0603030804020204" pitchFamily="34" charset="-78"/>
            </a:rPr>
            <a:t>آفریقای مرطوب(یا </a:t>
          </a:r>
          <a:r>
            <a:rPr lang="fa-IR" sz="2500" kern="1200" dirty="0" smtClean="0">
              <a:latin typeface="Vazir" panose="020B0603030804020204" pitchFamily="34" charset="-78"/>
              <a:cs typeface="Vazir" panose="020B0603030804020204" pitchFamily="34" charset="-78"/>
            </a:rPr>
            <a:t>سبز</a:t>
          </a:r>
          <a:r>
            <a:rPr lang="en-US" sz="2500" kern="1200" dirty="0" smtClean="0">
              <a:latin typeface="Vazir" panose="020B0603030804020204" pitchFamily="34" charset="-78"/>
              <a:cs typeface="Vazir" panose="020B0603030804020204" pitchFamily="34" charset="-78"/>
            </a:rPr>
            <a:t>(</a:t>
          </a:r>
          <a:endParaRPr lang="en-US" sz="2500" kern="1200" dirty="0">
            <a:latin typeface="Vazir" panose="020B0603030804020204" pitchFamily="34" charset="-78"/>
            <a:cs typeface="Vazir" panose="020B0603030804020204" pitchFamily="34" charset="-78"/>
          </a:endParaRPr>
        </a:p>
      </dsp:txBody>
      <dsp:txXfrm>
        <a:off x="3747945" y="1301694"/>
        <a:ext cx="3934928" cy="91601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21E446-5B54-4B6D-ABCF-1EEA0B641716}">
      <dsp:nvSpPr>
        <dsp:cNvPr id="0" name=""/>
        <dsp:cNvSpPr/>
      </dsp:nvSpPr>
      <dsp:spPr>
        <a:xfrm>
          <a:off x="4210493" y="810849"/>
          <a:ext cx="2130950" cy="531040"/>
        </a:xfrm>
        <a:custGeom>
          <a:avLst/>
          <a:gdLst/>
          <a:ahLst/>
          <a:cxnLst/>
          <a:rect l="0" t="0" r="0" b="0"/>
          <a:pathLst>
            <a:path>
              <a:moveTo>
                <a:pt x="0" y="0"/>
              </a:moveTo>
              <a:lnTo>
                <a:pt x="0" y="265520"/>
              </a:lnTo>
              <a:lnTo>
                <a:pt x="2130950" y="265520"/>
              </a:lnTo>
              <a:lnTo>
                <a:pt x="2130950" y="53104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CA61CD1-81D2-4600-89E6-C129FC8DDD32}">
      <dsp:nvSpPr>
        <dsp:cNvPr id="0" name=""/>
        <dsp:cNvSpPr/>
      </dsp:nvSpPr>
      <dsp:spPr>
        <a:xfrm>
          <a:off x="1948704" y="810849"/>
          <a:ext cx="2261788" cy="531040"/>
        </a:xfrm>
        <a:custGeom>
          <a:avLst/>
          <a:gdLst/>
          <a:ahLst/>
          <a:cxnLst/>
          <a:rect l="0" t="0" r="0" b="0"/>
          <a:pathLst>
            <a:path>
              <a:moveTo>
                <a:pt x="2261788" y="0"/>
              </a:moveTo>
              <a:lnTo>
                <a:pt x="2261788" y="265520"/>
              </a:lnTo>
              <a:lnTo>
                <a:pt x="0" y="265520"/>
              </a:lnTo>
              <a:lnTo>
                <a:pt x="0" y="53104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2736411-AC43-45D6-91C7-D397EC29AE07}">
      <dsp:nvSpPr>
        <dsp:cNvPr id="0" name=""/>
        <dsp:cNvSpPr/>
      </dsp:nvSpPr>
      <dsp:spPr>
        <a:xfrm>
          <a:off x="2448590" y="1215"/>
          <a:ext cx="3523805" cy="809634"/>
        </a:xfrm>
        <a:prstGeom prst="rect">
          <a:avLst/>
        </a:prstGeom>
        <a:solidFill>
          <a:schemeClr val="accent4"/>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4"/>
        </a:fillRef>
        <a:effectRef idx="1">
          <a:schemeClr val="accent4"/>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a-IR" sz="2000" kern="1200" dirty="0" smtClean="0">
              <a:cs typeface="B Titr" panose="00000700000000000000" pitchFamily="2" charset="-78"/>
            </a:rPr>
            <a:t>وضعیت قاره آفریقا از نظر جمعیت </a:t>
          </a:r>
          <a:endParaRPr lang="en-US" sz="2000" kern="1200" dirty="0">
            <a:cs typeface="B Titr" panose="00000700000000000000" pitchFamily="2" charset="-78"/>
          </a:endParaRPr>
        </a:p>
      </dsp:txBody>
      <dsp:txXfrm>
        <a:off x="2448590" y="1215"/>
        <a:ext cx="3523805" cy="809634"/>
      </dsp:txXfrm>
    </dsp:sp>
    <dsp:sp modelId="{C0384575-727F-4477-939D-2F51003DD13C}">
      <dsp:nvSpPr>
        <dsp:cNvPr id="0" name=""/>
        <dsp:cNvSpPr/>
      </dsp:nvSpPr>
      <dsp:spPr>
        <a:xfrm>
          <a:off x="83273" y="1341889"/>
          <a:ext cx="3730860" cy="1264381"/>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1">
            <a:lnSpc>
              <a:spcPct val="90000"/>
            </a:lnSpc>
            <a:spcBef>
              <a:spcPct val="0"/>
            </a:spcBef>
            <a:spcAft>
              <a:spcPct val="35000"/>
            </a:spcAft>
          </a:pPr>
          <a:r>
            <a:rPr lang="fa-IR" sz="1800" kern="1200" dirty="0" smtClean="0">
              <a:latin typeface="Vazir" panose="020B0603030804020204" pitchFamily="34" charset="-78"/>
              <a:cs typeface="Vazir" panose="020B0603030804020204" pitchFamily="34" charset="-78"/>
            </a:rPr>
            <a:t>بخش‌های وسیعی از بیابان بزرگ افریقا و جنگل‌های انبوه استوایی خالی از جمعیت است</a:t>
          </a:r>
          <a:r>
            <a:rPr lang="en-US" sz="1800" kern="1200" dirty="0" smtClean="0">
              <a:latin typeface="Vazir" panose="020B0603030804020204" pitchFamily="34" charset="-78"/>
              <a:cs typeface="Vazir" panose="020B0603030804020204" pitchFamily="34" charset="-78"/>
            </a:rPr>
            <a:t>.</a:t>
          </a:r>
          <a:endParaRPr lang="en-US" sz="1800" kern="1200" dirty="0">
            <a:latin typeface="Vazir" panose="020B0603030804020204" pitchFamily="34" charset="-78"/>
            <a:cs typeface="Vazir" panose="020B0603030804020204" pitchFamily="34" charset="-78"/>
          </a:endParaRPr>
        </a:p>
      </dsp:txBody>
      <dsp:txXfrm>
        <a:off x="83273" y="1341889"/>
        <a:ext cx="3730860" cy="1264381"/>
      </dsp:txXfrm>
    </dsp:sp>
    <dsp:sp modelId="{E0954543-3389-4185-86A9-02FD05C07DEB}">
      <dsp:nvSpPr>
        <dsp:cNvPr id="0" name=""/>
        <dsp:cNvSpPr/>
      </dsp:nvSpPr>
      <dsp:spPr>
        <a:xfrm>
          <a:off x="4345174" y="1341889"/>
          <a:ext cx="3992537" cy="1264381"/>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a-IR" sz="1800" kern="1200" dirty="0" smtClean="0">
              <a:latin typeface="Vazir" panose="020B0603030804020204" pitchFamily="34" charset="-78"/>
              <a:cs typeface="Vazir" panose="020B0603030804020204" pitchFamily="34" charset="-78"/>
            </a:rPr>
            <a:t>قاره افریقا با آنکه دومین قاره وسیع جهان و محل تمدن‌های بزرگ بوده است اما نسبت به وسعت خود جمعیت کمی دارد. </a:t>
          </a:r>
          <a:endParaRPr lang="en-US" sz="1800" kern="1200" dirty="0">
            <a:latin typeface="Vazir" panose="020B0603030804020204" pitchFamily="34" charset="-78"/>
            <a:cs typeface="Vazir" panose="020B0603030804020204" pitchFamily="34" charset="-78"/>
          </a:endParaRPr>
        </a:p>
      </dsp:txBody>
      <dsp:txXfrm>
        <a:off x="4345174" y="1341889"/>
        <a:ext cx="3992537" cy="126438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5DD8D7-1446-4AC6-B185-EB1FCBB745A5}">
      <dsp:nvSpPr>
        <dsp:cNvPr id="0" name=""/>
        <dsp:cNvSpPr/>
      </dsp:nvSpPr>
      <dsp:spPr>
        <a:xfrm>
          <a:off x="2551732" y="0"/>
          <a:ext cx="2920572" cy="877540"/>
        </a:xfrm>
        <a:prstGeom prst="trapezoid">
          <a:avLst>
            <a:gd name="adj" fmla="val 91438"/>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fa-IR" sz="1800" kern="1200" dirty="0" smtClean="0">
              <a:latin typeface="Vazir" panose="020B0603030804020204" pitchFamily="34" charset="-78"/>
              <a:cs typeface="Vazir" panose="020B0603030804020204" pitchFamily="34" charset="-78"/>
            </a:rPr>
            <a:t>شیوع بیماری‌ها </a:t>
          </a:r>
          <a:endParaRPr lang="en-US" sz="1800" kern="1200" dirty="0">
            <a:latin typeface="Vazir" panose="020B0603030804020204" pitchFamily="34" charset="-78"/>
            <a:cs typeface="Vazir" panose="020B0603030804020204" pitchFamily="34" charset="-78"/>
          </a:endParaRPr>
        </a:p>
      </dsp:txBody>
      <dsp:txXfrm>
        <a:off x="2551732" y="0"/>
        <a:ext cx="2920572" cy="877540"/>
      </dsp:txXfrm>
    </dsp:sp>
    <dsp:sp modelId="{5A92E8BD-AC4E-4F1D-984E-CA58931F8B09}">
      <dsp:nvSpPr>
        <dsp:cNvPr id="0" name=""/>
        <dsp:cNvSpPr/>
      </dsp:nvSpPr>
      <dsp:spPr>
        <a:xfrm>
          <a:off x="2407211" y="877540"/>
          <a:ext cx="3209614" cy="877540"/>
        </a:xfrm>
        <a:prstGeom prst="trapezoid">
          <a:avLst>
            <a:gd name="adj" fmla="val 91438"/>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fa-IR" sz="1800" kern="1200" dirty="0" smtClean="0">
              <a:latin typeface="Vazir" panose="020B0603030804020204" pitchFamily="34" charset="-78"/>
              <a:cs typeface="Vazir" panose="020B0603030804020204" pitchFamily="34" charset="-78"/>
            </a:rPr>
            <a:t>جنگ‌های داخلی </a:t>
          </a:r>
          <a:endParaRPr lang="en-US" sz="1800" kern="1200" dirty="0">
            <a:latin typeface="Vazir" panose="020B0603030804020204" pitchFamily="34" charset="-78"/>
            <a:cs typeface="Vazir" panose="020B0603030804020204" pitchFamily="34" charset="-78"/>
          </a:endParaRPr>
        </a:p>
      </dsp:txBody>
      <dsp:txXfrm>
        <a:off x="2968893" y="877540"/>
        <a:ext cx="2086249" cy="877540"/>
      </dsp:txXfrm>
    </dsp:sp>
    <dsp:sp modelId="{8F494557-25AC-4694-92DC-89D2A818875A}">
      <dsp:nvSpPr>
        <dsp:cNvPr id="0" name=""/>
        <dsp:cNvSpPr/>
      </dsp:nvSpPr>
      <dsp:spPr>
        <a:xfrm>
          <a:off x="1234457" y="1755081"/>
          <a:ext cx="5555121" cy="877540"/>
        </a:xfrm>
        <a:prstGeom prst="trapezoid">
          <a:avLst>
            <a:gd name="adj" fmla="val 91438"/>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fa-IR" sz="1800" kern="1200" dirty="0" smtClean="0">
              <a:latin typeface="Vazir" panose="020B0603030804020204" pitchFamily="34" charset="-78"/>
              <a:cs typeface="Vazir" panose="020B0603030804020204" pitchFamily="34" charset="-78"/>
            </a:rPr>
            <a:t>بی‌سوادی و آگاهی کم مردم </a:t>
          </a:r>
          <a:endParaRPr lang="en-US" sz="1800" kern="1200" dirty="0">
            <a:latin typeface="Vazir" panose="020B0603030804020204" pitchFamily="34" charset="-78"/>
            <a:cs typeface="Vazir" panose="020B0603030804020204" pitchFamily="34" charset="-78"/>
          </a:endParaRPr>
        </a:p>
      </dsp:txBody>
      <dsp:txXfrm>
        <a:off x="2206604" y="1755081"/>
        <a:ext cx="3610828" cy="877540"/>
      </dsp:txXfrm>
    </dsp:sp>
    <dsp:sp modelId="{A5D1A665-0F46-4AA2-B1C4-9242975F7E06}">
      <dsp:nvSpPr>
        <dsp:cNvPr id="0" name=""/>
        <dsp:cNvSpPr/>
      </dsp:nvSpPr>
      <dsp:spPr>
        <a:xfrm>
          <a:off x="1190831" y="2632621"/>
          <a:ext cx="5642374" cy="877540"/>
        </a:xfrm>
        <a:prstGeom prst="trapezoid">
          <a:avLst>
            <a:gd name="adj" fmla="val 91438"/>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fa-IR" sz="1800" kern="1200" dirty="0" smtClean="0">
              <a:latin typeface="Vazir" panose="020B0603030804020204" pitchFamily="34" charset="-78"/>
              <a:cs typeface="Vazir" panose="020B0603030804020204" pitchFamily="34" charset="-78"/>
            </a:rPr>
            <a:t>حکومت‌های وابسته و استبدادی </a:t>
          </a:r>
          <a:endParaRPr lang="en-US" sz="1800" kern="1200" dirty="0">
            <a:latin typeface="Vazir" panose="020B0603030804020204" pitchFamily="34" charset="-78"/>
            <a:cs typeface="Vazir" panose="020B0603030804020204" pitchFamily="34" charset="-78"/>
          </a:endParaRPr>
        </a:p>
      </dsp:txBody>
      <dsp:txXfrm>
        <a:off x="2178246" y="2632621"/>
        <a:ext cx="3667543" cy="877540"/>
      </dsp:txXfrm>
    </dsp:sp>
    <dsp:sp modelId="{74CDC847-86AB-4834-9EA3-B25059542CCA}">
      <dsp:nvSpPr>
        <dsp:cNvPr id="0" name=""/>
        <dsp:cNvSpPr/>
      </dsp:nvSpPr>
      <dsp:spPr>
        <a:xfrm>
          <a:off x="0" y="3510162"/>
          <a:ext cx="8024037" cy="877540"/>
        </a:xfrm>
        <a:prstGeom prst="trapezoid">
          <a:avLst>
            <a:gd name="adj" fmla="val 91438"/>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rtl="1">
            <a:lnSpc>
              <a:spcPct val="90000"/>
            </a:lnSpc>
            <a:spcBef>
              <a:spcPct val="0"/>
            </a:spcBef>
            <a:spcAft>
              <a:spcPct val="35000"/>
            </a:spcAft>
          </a:pPr>
          <a:r>
            <a:rPr lang="fa-IR" sz="1800" kern="1200" dirty="0" smtClean="0">
              <a:latin typeface="Vazir" panose="020B0603030804020204" pitchFamily="34" charset="-78"/>
              <a:cs typeface="Vazir" panose="020B0603030804020204" pitchFamily="34" charset="-78"/>
            </a:rPr>
            <a:t>شرایط سخت محیطی (</a:t>
          </a:r>
          <a:r>
            <a:rPr lang="fa-IR" sz="1800" u="sng" kern="1200" dirty="0" smtClean="0">
              <a:latin typeface="Vazir" panose="020B0603030804020204" pitchFamily="34" charset="-78"/>
              <a:cs typeface="Vazir" panose="020B0603030804020204" pitchFamily="34" charset="-78"/>
            </a:rPr>
            <a:t>جنگل‌های انبوه</a:t>
          </a:r>
          <a:r>
            <a:rPr lang="fa-IR" sz="1800" kern="1200" dirty="0" smtClean="0">
              <a:latin typeface="Vazir" panose="020B0603030804020204" pitchFamily="34" charset="-78"/>
              <a:cs typeface="Vazir" panose="020B0603030804020204" pitchFamily="34" charset="-78"/>
            </a:rPr>
            <a:t>، بیابان</a:t>
          </a:r>
          <a:r>
            <a:rPr lang="en-US" sz="1800" kern="1200" dirty="0" smtClean="0">
              <a:latin typeface="Vazir" panose="020B0603030804020204" pitchFamily="34" charset="-78"/>
              <a:cs typeface="Vazir" panose="020B0603030804020204" pitchFamily="34" charset="-78"/>
            </a:rPr>
            <a:t>‌</a:t>
          </a:r>
          <a:r>
            <a:rPr lang="fa-IR" sz="1800" kern="1200" dirty="0" smtClean="0">
              <a:latin typeface="Vazir" panose="020B0603030804020204" pitchFamily="34" charset="-78"/>
              <a:cs typeface="Vazir" panose="020B0603030804020204" pitchFamily="34" charset="-78"/>
            </a:rPr>
            <a:t>های وسیع، آب و هوای گرم</a:t>
          </a:r>
          <a:r>
            <a:rPr lang="en-US" sz="1800" kern="1200" dirty="0" smtClean="0">
              <a:latin typeface="Vazir" panose="020B0603030804020204" pitchFamily="34" charset="-78"/>
              <a:cs typeface="Vazir" panose="020B0603030804020204" pitchFamily="34" charset="-78"/>
            </a:rPr>
            <a:t>(</a:t>
          </a:r>
          <a:endParaRPr lang="en-US" sz="1800" kern="1200" dirty="0">
            <a:latin typeface="Vazir" panose="020B0603030804020204" pitchFamily="34" charset="-78"/>
            <a:cs typeface="Vazir" panose="020B0603030804020204" pitchFamily="34" charset="-78"/>
          </a:endParaRPr>
        </a:p>
      </dsp:txBody>
      <dsp:txXfrm>
        <a:off x="1404206" y="3510162"/>
        <a:ext cx="5215624" cy="87754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Google Shape;4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 name="Google Shape;4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bc8ce457e5_0_17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bc8ce457e5_0_17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b5e4e8beed_0_119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b5e4e8beed_0_119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bbbd47da0c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bbbd47da0c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bc8ce457e5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bc8ce457e5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bc8ce457e5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bc8ce457e5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bc8ce457e5_0_1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bc8ce457e5_0_1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 name="Google Shape;4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33263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bc8ce457e5_0_8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bc8ce457e5_0_8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bc8ce457e5_0_6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bc8ce457e5_0_6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bc8ce457e5_0_13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bc8ce457e5_0_13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09055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bc8ce457e5_0_1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bc8ce457e5_0_1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bc8ce457e5_0_10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9" name="Google Shape;689;gbc8ce457e5_0_10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bbbd47da0c_0_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bbbd47da0c_0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bc8ce457e5_0_10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bc8ce457e5_0_10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74227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bc8ce457e5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bc8ce457e5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5834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bc8ce457e5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bc8ce457e5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bc8ce457e5_0_4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bc8ce457e5_0_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bbbd47da0c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bbbd47da0c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bc8ce457e5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bc8ce457e5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bc8ce457e5_0_13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bc8ce457e5_0_13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bbbd47da0c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bbbd47da0c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398425" y="1136475"/>
            <a:ext cx="6207000" cy="2416500"/>
          </a:xfrm>
          <a:prstGeom prst="rect">
            <a:avLst/>
          </a:prstGeom>
        </p:spPr>
        <p:txBody>
          <a:bodyPr spcFirstLastPara="1" wrap="square" lIns="91425" tIns="91425" rIns="91425" bIns="91425" anchor="ctr" anchorCtr="0">
            <a:normAutofit/>
          </a:bodyPr>
          <a:lstStyle>
            <a:lvl1pPr lvl="0" algn="r" rtl="0">
              <a:lnSpc>
                <a:spcPct val="90000"/>
              </a:lnSpc>
              <a:spcBef>
                <a:spcPts val="0"/>
              </a:spcBef>
              <a:spcAft>
                <a:spcPts val="0"/>
              </a:spcAft>
              <a:buSzPts val="5200"/>
              <a:buNone/>
              <a:defRPr sz="6000">
                <a:solidFill>
                  <a:schemeClr val="dk1"/>
                </a:solidFill>
                <a:latin typeface="Redressed"/>
                <a:ea typeface="Redressed"/>
                <a:cs typeface="Redressed"/>
                <a:sym typeface="Redressed"/>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4829325" y="3700778"/>
            <a:ext cx="3776100" cy="304800"/>
          </a:xfrm>
          <a:prstGeom prst="rect">
            <a:avLst/>
          </a:prstGeom>
        </p:spPr>
        <p:txBody>
          <a:bodyPr spcFirstLastPara="1" wrap="square" lIns="91425" tIns="91425" rIns="91425" bIns="91425" anchor="t" anchorCtr="0">
            <a:normAutofit/>
          </a:bodyPr>
          <a:lstStyle>
            <a:lvl1pPr lvl="0" algn="r" rtl="0">
              <a:lnSpc>
                <a:spcPct val="80000"/>
              </a:lnSpc>
              <a:spcBef>
                <a:spcPts val="0"/>
              </a:spcBef>
              <a:spcAft>
                <a:spcPts val="0"/>
              </a:spcAft>
              <a:buSzPts val="2800"/>
              <a:buNone/>
              <a:defRPr sz="1700">
                <a:latin typeface="Roboto"/>
                <a:ea typeface="Roboto"/>
                <a:cs typeface="Roboto"/>
                <a:sym typeface="Roboto"/>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11" name="Google Shape;11;p2"/>
          <p:cNvPicPr preferRelativeResize="0"/>
          <p:nvPr/>
        </p:nvPicPr>
        <p:blipFill>
          <a:blip r:embed="rId3">
            <a:alphaModFix/>
          </a:blip>
          <a:stretch>
            <a:fillRect/>
          </a:stretch>
        </p:blipFill>
        <p:spPr>
          <a:xfrm flipH="1">
            <a:off x="391700" y="2981325"/>
            <a:ext cx="3556675" cy="2376625"/>
          </a:xfrm>
          <a:prstGeom prst="rect">
            <a:avLst/>
          </a:prstGeom>
          <a:noFill/>
          <a:ln>
            <a:noFill/>
          </a:ln>
        </p:spPr>
      </p:pic>
      <p:pic>
        <p:nvPicPr>
          <p:cNvPr id="12" name="Google Shape;12;p2"/>
          <p:cNvPicPr preferRelativeResize="0"/>
          <p:nvPr/>
        </p:nvPicPr>
        <p:blipFill>
          <a:blip r:embed="rId4">
            <a:alphaModFix amt="96000"/>
          </a:blip>
          <a:stretch>
            <a:fillRect/>
          </a:stretch>
        </p:blipFill>
        <p:spPr>
          <a:xfrm rot="-408914">
            <a:off x="181225" y="295275"/>
            <a:ext cx="2217197" cy="2796849"/>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8" name="Google Shape;38;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798700" y="1991850"/>
            <a:ext cx="3546600" cy="11598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403228"/>
              </a:buClr>
              <a:buSzPts val="3600"/>
              <a:buNone/>
              <a:defRPr sz="3600">
                <a:solidFill>
                  <a:srgbClr val="403228"/>
                </a:solidFill>
                <a:cs typeface="B Titr" panose="00000700000000000000" pitchFamily="2" charset="-78"/>
              </a:defRPr>
            </a:lvl1pPr>
            <a:lvl2pPr lvl="1" algn="ctr">
              <a:spcBef>
                <a:spcPts val="0"/>
              </a:spcBef>
              <a:spcAft>
                <a:spcPts val="0"/>
              </a:spcAft>
              <a:buClr>
                <a:srgbClr val="403228"/>
              </a:buClr>
              <a:buSzPts val="3600"/>
              <a:buNone/>
              <a:defRPr sz="3600">
                <a:solidFill>
                  <a:srgbClr val="403228"/>
                </a:solidFill>
              </a:defRPr>
            </a:lvl2pPr>
            <a:lvl3pPr lvl="2" algn="ctr">
              <a:spcBef>
                <a:spcPts val="0"/>
              </a:spcBef>
              <a:spcAft>
                <a:spcPts val="0"/>
              </a:spcAft>
              <a:buClr>
                <a:srgbClr val="403228"/>
              </a:buClr>
              <a:buSzPts val="3600"/>
              <a:buNone/>
              <a:defRPr sz="3600">
                <a:solidFill>
                  <a:srgbClr val="403228"/>
                </a:solidFill>
              </a:defRPr>
            </a:lvl3pPr>
            <a:lvl4pPr lvl="3" algn="ctr">
              <a:spcBef>
                <a:spcPts val="0"/>
              </a:spcBef>
              <a:spcAft>
                <a:spcPts val="0"/>
              </a:spcAft>
              <a:buClr>
                <a:srgbClr val="403228"/>
              </a:buClr>
              <a:buSzPts val="3600"/>
              <a:buNone/>
              <a:defRPr sz="3600">
                <a:solidFill>
                  <a:srgbClr val="403228"/>
                </a:solidFill>
              </a:defRPr>
            </a:lvl4pPr>
            <a:lvl5pPr lvl="4" algn="ctr">
              <a:spcBef>
                <a:spcPts val="0"/>
              </a:spcBef>
              <a:spcAft>
                <a:spcPts val="0"/>
              </a:spcAft>
              <a:buClr>
                <a:srgbClr val="403228"/>
              </a:buClr>
              <a:buSzPts val="3600"/>
              <a:buNone/>
              <a:defRPr sz="3600">
                <a:solidFill>
                  <a:srgbClr val="403228"/>
                </a:solidFill>
              </a:defRPr>
            </a:lvl5pPr>
            <a:lvl6pPr lvl="5" algn="ctr">
              <a:spcBef>
                <a:spcPts val="0"/>
              </a:spcBef>
              <a:spcAft>
                <a:spcPts val="0"/>
              </a:spcAft>
              <a:buClr>
                <a:srgbClr val="403228"/>
              </a:buClr>
              <a:buSzPts val="3600"/>
              <a:buNone/>
              <a:defRPr sz="3600">
                <a:solidFill>
                  <a:srgbClr val="403228"/>
                </a:solidFill>
              </a:defRPr>
            </a:lvl6pPr>
            <a:lvl7pPr lvl="6" algn="ctr">
              <a:spcBef>
                <a:spcPts val="0"/>
              </a:spcBef>
              <a:spcAft>
                <a:spcPts val="0"/>
              </a:spcAft>
              <a:buClr>
                <a:srgbClr val="403228"/>
              </a:buClr>
              <a:buSzPts val="3600"/>
              <a:buNone/>
              <a:defRPr sz="3600">
                <a:solidFill>
                  <a:srgbClr val="403228"/>
                </a:solidFill>
              </a:defRPr>
            </a:lvl7pPr>
            <a:lvl8pPr lvl="7" algn="ctr">
              <a:spcBef>
                <a:spcPts val="0"/>
              </a:spcBef>
              <a:spcAft>
                <a:spcPts val="0"/>
              </a:spcAft>
              <a:buClr>
                <a:srgbClr val="403228"/>
              </a:buClr>
              <a:buSzPts val="3600"/>
              <a:buNone/>
              <a:defRPr sz="3600">
                <a:solidFill>
                  <a:srgbClr val="403228"/>
                </a:solidFill>
              </a:defRPr>
            </a:lvl8pPr>
            <a:lvl9pPr lvl="8" algn="ctr">
              <a:spcBef>
                <a:spcPts val="0"/>
              </a:spcBef>
              <a:spcAft>
                <a:spcPts val="0"/>
              </a:spcAft>
              <a:buClr>
                <a:srgbClr val="403228"/>
              </a:buClr>
              <a:buSzPts val="3600"/>
              <a:buNone/>
              <a:defRPr sz="3600">
                <a:solidFill>
                  <a:srgbClr val="403228"/>
                </a:solidFill>
              </a:defRPr>
            </a:lvl9pPr>
          </a:lstStyle>
          <a:p>
            <a:endParaRPr/>
          </a:p>
        </p:txBody>
      </p:sp>
    </p:spTree>
    <p:extLst>
      <p:ext uri="{BB962C8B-B14F-4D97-AF65-F5344CB8AC3E}">
        <p14:creationId xmlns:p14="http://schemas.microsoft.com/office/powerpoint/2010/main" val="237808084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17" name="Google Shape;17;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0" name="Google Shape;20;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1" name="Google Shape;21;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538575" y="538575"/>
            <a:ext cx="8067000" cy="204300"/>
          </a:xfrm>
          <a:prstGeom prst="rect">
            <a:avLst/>
          </a:prstGeom>
        </p:spPr>
        <p:txBody>
          <a:bodyPr spcFirstLastPara="1" wrap="square" lIns="91425" tIns="91425" rIns="91425" bIns="91425" anchor="t" anchorCtr="0">
            <a:normAutofit/>
          </a:bodyPr>
          <a:lstStyle>
            <a:lvl1pPr lvl="0" algn="ctr">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4"/>
        <p:cNvGrpSpPr/>
        <p:nvPr/>
      </p:nvGrpSpPr>
      <p:grpSpPr>
        <a:xfrm>
          <a:off x="0" y="0"/>
          <a:ext cx="0" cy="0"/>
          <a:chOff x="0" y="0"/>
          <a:chExt cx="0" cy="0"/>
        </a:xfrm>
      </p:grpSpPr>
      <p:sp>
        <p:nvSpPr>
          <p:cNvPr id="25" name="Google Shape;25;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6" name="Google Shape;26;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7"/>
        <p:cNvGrpSpPr/>
        <p:nvPr/>
      </p:nvGrpSpPr>
      <p:grpSpPr>
        <a:xfrm>
          <a:off x="0" y="0"/>
          <a:ext cx="0" cy="0"/>
          <a:chOff x="0" y="0"/>
          <a:chExt cx="0" cy="0"/>
        </a:xfrm>
      </p:grpSpPr>
      <p:sp>
        <p:nvSpPr>
          <p:cNvPr id="28" name="Google Shape;28;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9"/>
        <p:cNvGrpSpPr/>
        <p:nvPr/>
      </p:nvGrpSpPr>
      <p:grpSpPr>
        <a:xfrm>
          <a:off x="0" y="0"/>
          <a:ext cx="0" cy="0"/>
          <a:chOff x="0" y="0"/>
          <a:chExt cx="0" cy="0"/>
        </a:xfrm>
      </p:grpSpPr>
      <p:sp>
        <p:nvSpPr>
          <p:cNvPr id="30" name="Google Shape;30;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2" name="Google Shape;32;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3" name="Google Shape;33;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4"/>
        <p:cNvGrpSpPr/>
        <p:nvPr/>
      </p:nvGrpSpPr>
      <p:grpSpPr>
        <a:xfrm>
          <a:off x="0" y="0"/>
          <a:ext cx="0" cy="0"/>
          <a:chOff x="0" y="0"/>
          <a:chExt cx="0" cy="0"/>
        </a:xfrm>
      </p:grpSpPr>
      <p:sp>
        <p:nvSpPr>
          <p:cNvPr id="35" name="Google Shape;35;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400"/>
              <a:buFont typeface="Redressed"/>
              <a:buNone/>
              <a:defRPr sz="2400">
                <a:solidFill>
                  <a:schemeClr val="dk1"/>
                </a:solidFill>
                <a:latin typeface="Redressed"/>
                <a:ea typeface="Redressed"/>
                <a:cs typeface="Redressed"/>
                <a:sym typeface="Redressed"/>
              </a:defRPr>
            </a:lvl1pPr>
            <a:lvl2pPr lvl="1">
              <a:spcBef>
                <a:spcPts val="0"/>
              </a:spcBef>
              <a:spcAft>
                <a:spcPts val="0"/>
              </a:spcAft>
              <a:buClr>
                <a:schemeClr val="dk1"/>
              </a:buClr>
              <a:buSzPts val="2400"/>
              <a:buFont typeface="Redressed"/>
              <a:buNone/>
              <a:defRPr sz="2400">
                <a:solidFill>
                  <a:schemeClr val="dk1"/>
                </a:solidFill>
                <a:latin typeface="Redressed"/>
                <a:ea typeface="Redressed"/>
                <a:cs typeface="Redressed"/>
                <a:sym typeface="Redressed"/>
              </a:defRPr>
            </a:lvl2pPr>
            <a:lvl3pPr lvl="2">
              <a:spcBef>
                <a:spcPts val="0"/>
              </a:spcBef>
              <a:spcAft>
                <a:spcPts val="0"/>
              </a:spcAft>
              <a:buClr>
                <a:schemeClr val="dk1"/>
              </a:buClr>
              <a:buSzPts val="2400"/>
              <a:buFont typeface="Redressed"/>
              <a:buNone/>
              <a:defRPr sz="2400">
                <a:solidFill>
                  <a:schemeClr val="dk1"/>
                </a:solidFill>
                <a:latin typeface="Redressed"/>
                <a:ea typeface="Redressed"/>
                <a:cs typeface="Redressed"/>
                <a:sym typeface="Redressed"/>
              </a:defRPr>
            </a:lvl3pPr>
            <a:lvl4pPr lvl="3">
              <a:spcBef>
                <a:spcPts val="0"/>
              </a:spcBef>
              <a:spcAft>
                <a:spcPts val="0"/>
              </a:spcAft>
              <a:buClr>
                <a:schemeClr val="dk1"/>
              </a:buClr>
              <a:buSzPts val="2400"/>
              <a:buFont typeface="Redressed"/>
              <a:buNone/>
              <a:defRPr sz="2400">
                <a:solidFill>
                  <a:schemeClr val="dk1"/>
                </a:solidFill>
                <a:latin typeface="Redressed"/>
                <a:ea typeface="Redressed"/>
                <a:cs typeface="Redressed"/>
                <a:sym typeface="Redressed"/>
              </a:defRPr>
            </a:lvl4pPr>
            <a:lvl5pPr lvl="4">
              <a:spcBef>
                <a:spcPts val="0"/>
              </a:spcBef>
              <a:spcAft>
                <a:spcPts val="0"/>
              </a:spcAft>
              <a:buClr>
                <a:schemeClr val="dk1"/>
              </a:buClr>
              <a:buSzPts val="2400"/>
              <a:buFont typeface="Redressed"/>
              <a:buNone/>
              <a:defRPr sz="2400">
                <a:solidFill>
                  <a:schemeClr val="dk1"/>
                </a:solidFill>
                <a:latin typeface="Redressed"/>
                <a:ea typeface="Redressed"/>
                <a:cs typeface="Redressed"/>
                <a:sym typeface="Redressed"/>
              </a:defRPr>
            </a:lvl5pPr>
            <a:lvl6pPr lvl="5">
              <a:spcBef>
                <a:spcPts val="0"/>
              </a:spcBef>
              <a:spcAft>
                <a:spcPts val="0"/>
              </a:spcAft>
              <a:buClr>
                <a:schemeClr val="dk1"/>
              </a:buClr>
              <a:buSzPts val="2400"/>
              <a:buFont typeface="Redressed"/>
              <a:buNone/>
              <a:defRPr sz="2400">
                <a:solidFill>
                  <a:schemeClr val="dk1"/>
                </a:solidFill>
                <a:latin typeface="Redressed"/>
                <a:ea typeface="Redressed"/>
                <a:cs typeface="Redressed"/>
                <a:sym typeface="Redressed"/>
              </a:defRPr>
            </a:lvl6pPr>
            <a:lvl7pPr lvl="6">
              <a:spcBef>
                <a:spcPts val="0"/>
              </a:spcBef>
              <a:spcAft>
                <a:spcPts val="0"/>
              </a:spcAft>
              <a:buClr>
                <a:schemeClr val="dk1"/>
              </a:buClr>
              <a:buSzPts val="2400"/>
              <a:buFont typeface="Redressed"/>
              <a:buNone/>
              <a:defRPr sz="2400">
                <a:solidFill>
                  <a:schemeClr val="dk1"/>
                </a:solidFill>
                <a:latin typeface="Redressed"/>
                <a:ea typeface="Redressed"/>
                <a:cs typeface="Redressed"/>
                <a:sym typeface="Redressed"/>
              </a:defRPr>
            </a:lvl7pPr>
            <a:lvl8pPr lvl="7">
              <a:spcBef>
                <a:spcPts val="0"/>
              </a:spcBef>
              <a:spcAft>
                <a:spcPts val="0"/>
              </a:spcAft>
              <a:buClr>
                <a:schemeClr val="dk1"/>
              </a:buClr>
              <a:buSzPts val="2400"/>
              <a:buFont typeface="Redressed"/>
              <a:buNone/>
              <a:defRPr sz="2400">
                <a:solidFill>
                  <a:schemeClr val="dk1"/>
                </a:solidFill>
                <a:latin typeface="Redressed"/>
                <a:ea typeface="Redressed"/>
                <a:cs typeface="Redressed"/>
                <a:sym typeface="Redressed"/>
              </a:defRPr>
            </a:lvl8pPr>
            <a:lvl9pPr lvl="8">
              <a:spcBef>
                <a:spcPts val="0"/>
              </a:spcBef>
              <a:spcAft>
                <a:spcPts val="0"/>
              </a:spcAft>
              <a:buClr>
                <a:schemeClr val="dk1"/>
              </a:buClr>
              <a:buSzPts val="2400"/>
              <a:buFont typeface="Redressed"/>
              <a:buNone/>
              <a:defRPr sz="2400">
                <a:solidFill>
                  <a:schemeClr val="dk1"/>
                </a:solidFill>
                <a:latin typeface="Redressed"/>
                <a:ea typeface="Redressed"/>
                <a:cs typeface="Redressed"/>
                <a:sym typeface="Redresse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SzPts val="1800"/>
              <a:buChar char="●"/>
              <a:defRPr sz="1800"/>
            </a:lvl1pPr>
            <a:lvl2pPr marL="914400" lvl="1" indent="-317500">
              <a:lnSpc>
                <a:spcPct val="115000"/>
              </a:lnSpc>
              <a:spcBef>
                <a:spcPts val="0"/>
              </a:spcBef>
              <a:spcAft>
                <a:spcPts val="0"/>
              </a:spcAft>
              <a:buSzPts val="1400"/>
              <a:buChar char="○"/>
              <a:defRPr/>
            </a:lvl2pPr>
            <a:lvl3pPr marL="1371600" lvl="2" indent="-317500">
              <a:lnSpc>
                <a:spcPct val="115000"/>
              </a:lnSpc>
              <a:spcBef>
                <a:spcPts val="0"/>
              </a:spcBef>
              <a:spcAft>
                <a:spcPts val="0"/>
              </a:spcAft>
              <a:buSzPts val="1400"/>
              <a:buChar char="■"/>
              <a:defRPr/>
            </a:lvl3pPr>
            <a:lvl4pPr marL="1828800" lvl="3" indent="-317500">
              <a:lnSpc>
                <a:spcPct val="115000"/>
              </a:lnSpc>
              <a:spcBef>
                <a:spcPts val="0"/>
              </a:spcBef>
              <a:spcAft>
                <a:spcPts val="0"/>
              </a:spcAft>
              <a:buSzPts val="1400"/>
              <a:buChar char="●"/>
              <a:defRPr/>
            </a:lvl4pPr>
            <a:lvl5pPr marL="2286000" lvl="4" indent="-317500">
              <a:lnSpc>
                <a:spcPct val="115000"/>
              </a:lnSpc>
              <a:spcBef>
                <a:spcPts val="0"/>
              </a:spcBef>
              <a:spcAft>
                <a:spcPts val="0"/>
              </a:spcAft>
              <a:buSzPts val="1400"/>
              <a:buChar char="○"/>
              <a:defRPr/>
            </a:lvl5pPr>
            <a:lvl6pPr marL="2743200" lvl="5" indent="-317500">
              <a:lnSpc>
                <a:spcPct val="115000"/>
              </a:lnSpc>
              <a:spcBef>
                <a:spcPts val="0"/>
              </a:spcBef>
              <a:spcAft>
                <a:spcPts val="0"/>
              </a:spcAft>
              <a:buSzPts val="1400"/>
              <a:buChar char="■"/>
              <a:defRPr/>
            </a:lvl6pPr>
            <a:lvl7pPr marL="3200400" lvl="6" indent="-317500">
              <a:lnSpc>
                <a:spcPct val="115000"/>
              </a:lnSpc>
              <a:spcBef>
                <a:spcPts val="0"/>
              </a:spcBef>
              <a:spcAft>
                <a:spcPts val="0"/>
              </a:spcAft>
              <a:buSzPts val="1400"/>
              <a:buChar char="●"/>
              <a:defRPr/>
            </a:lvl7pPr>
            <a:lvl8pPr marL="3657600" lvl="7" indent="-317500">
              <a:lnSpc>
                <a:spcPct val="115000"/>
              </a:lnSpc>
              <a:spcBef>
                <a:spcPts val="0"/>
              </a:spcBef>
              <a:spcAft>
                <a:spcPts val="0"/>
              </a:spcAft>
              <a:buSzPts val="1400"/>
              <a:buChar char="○"/>
              <a:defRPr/>
            </a:lvl8pPr>
            <a:lvl9pPr marL="4114800" lvl="8" indent="-317500">
              <a:lnSpc>
                <a:spcPct val="115000"/>
              </a:lnSpc>
              <a:spcBef>
                <a:spcPts val="0"/>
              </a:spcBef>
              <a:spcAft>
                <a:spcPts val="0"/>
              </a:spcAft>
              <a:buSzPts val="1400"/>
              <a:buChar cha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1" r:id="rId12"/>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png"/><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9.jpg"/><Relationship Id="rId7" Type="http://schemas.openxmlformats.org/officeDocument/2006/relationships/diagramColors" Target="../diagrams/colors5.xml"/><Relationship Id="rId2" Type="http://schemas.openxmlformats.org/officeDocument/2006/relationships/image" Target="../media/image28.jpg"/><Relationship Id="rId1" Type="http://schemas.openxmlformats.org/officeDocument/2006/relationships/slideLayout" Target="../slideLayouts/slideLayout5.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hyperlink" Target="https://www.daneshchi.ir/%d8%aa%d8%ad%d9%82%db%8c%d9%82-%d8%af%d8%b1%d8%a8%d8%a7%d8%b1%d9%87-%d8%af%d8%b1%db%8c%d8%a7/" TargetMode="External"/><Relationship Id="rId4" Type="http://schemas.openxmlformats.org/officeDocument/2006/relationships/hyperlink" Target="https://www.daneshchi.ir/%d8%aa%d8%ad%d9%82%db%8c%d9%82-%d8%af%d8%b1-%d9%85%d9%88%d8%b1%d8%af-%da%a9%d8%b4%d8%a7%d9%88%d8%b1%d8%b2%db%8c-%d9%88-%d8%b9%d9%88%d8%a7%d9%85%d9%84-%d9%85%d9%88%d8%ab%d8%b1-%d8%af%d8%b1-%d8%a2%d9%86/"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30.jpg"/><Relationship Id="rId2" Type="http://schemas.openxmlformats.org/officeDocument/2006/relationships/diagramData" Target="../diagrams/data6.xml"/><Relationship Id="rId1" Type="http://schemas.openxmlformats.org/officeDocument/2006/relationships/slideLayout" Target="../slideLayouts/slideLayout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5.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5.xml"/><Relationship Id="rId4" Type="http://schemas.openxmlformats.org/officeDocument/2006/relationships/image" Target="../media/image34.jpg"/></Relationships>
</file>

<file path=ppt/slides/_rels/slide5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7"/>
        <p:cNvGrpSpPr/>
        <p:nvPr/>
      </p:nvGrpSpPr>
      <p:grpSpPr>
        <a:xfrm>
          <a:off x="0" y="0"/>
          <a:ext cx="0" cy="0"/>
          <a:chOff x="0" y="0"/>
          <a:chExt cx="0" cy="0"/>
        </a:xfrm>
      </p:grpSpPr>
      <p:sp>
        <p:nvSpPr>
          <p:cNvPr id="48" name="Google Shape;48;p15"/>
          <p:cNvSpPr txBox="1">
            <a:spLocks noGrp="1"/>
          </p:cNvSpPr>
          <p:nvPr>
            <p:ph type="subTitle" idx="1"/>
          </p:nvPr>
        </p:nvSpPr>
        <p:spPr>
          <a:xfrm>
            <a:off x="4666292" y="3686601"/>
            <a:ext cx="3776100" cy="304800"/>
          </a:xfrm>
          <a:prstGeom prst="rect">
            <a:avLst/>
          </a:prstGeom>
        </p:spPr>
        <p:txBody>
          <a:bodyPr spcFirstLastPara="1" wrap="square" lIns="91425" tIns="91425" rIns="91425" bIns="91425" anchor="ctr" anchorCtr="0">
            <a:noAutofit/>
          </a:bodyPr>
          <a:lstStyle/>
          <a:p>
            <a:pPr marL="0" lvl="0" indent="0" rtl="1">
              <a:spcBef>
                <a:spcPts val="0"/>
              </a:spcBef>
              <a:spcAft>
                <a:spcPts val="0"/>
              </a:spcAft>
              <a:buSzPts val="688"/>
              <a:buNone/>
            </a:pPr>
            <a:r>
              <a:rPr lang="fa-IR" sz="2000" dirty="0" smtClean="0">
                <a:latin typeface="Cinema" panose="01000500000000020002" charset="-78"/>
                <a:cs typeface="Cinema" panose="01000500000000020002" charset="-78"/>
              </a:rPr>
              <a:t> تنها عضو مفید گروه: سیدایمان خرازانی</a:t>
            </a:r>
          </a:p>
          <a:p>
            <a:pPr marL="0" lvl="0" indent="0" rtl="1">
              <a:spcBef>
                <a:spcPts val="0"/>
              </a:spcBef>
              <a:spcAft>
                <a:spcPts val="0"/>
              </a:spcAft>
              <a:buSzPts val="688"/>
              <a:buNone/>
            </a:pPr>
            <a:r>
              <a:rPr lang="fa-IR" sz="2000" dirty="0" smtClean="0">
                <a:latin typeface="Cinema" panose="01000500000000020002" charset="-78"/>
                <a:cs typeface="Cinema" panose="01000500000000020002" charset="-78"/>
              </a:rPr>
              <a:t>دبیر : استاد سوهانیان</a:t>
            </a:r>
          </a:p>
          <a:p>
            <a:pPr marL="0" lvl="0" indent="0" rtl="1">
              <a:spcBef>
                <a:spcPts val="0"/>
              </a:spcBef>
              <a:spcAft>
                <a:spcPts val="0"/>
              </a:spcAft>
              <a:buSzPts val="688"/>
              <a:buNone/>
            </a:pPr>
            <a:endParaRPr sz="2000" dirty="0">
              <a:latin typeface="Cinema" panose="01000500000000020002" charset="-78"/>
              <a:cs typeface="Cinema" panose="01000500000000020002" charset="-78"/>
            </a:endParaRPr>
          </a:p>
        </p:txBody>
      </p:sp>
      <p:sp>
        <p:nvSpPr>
          <p:cNvPr id="49" name="Google Shape;49;p15"/>
          <p:cNvSpPr txBox="1">
            <a:spLocks noGrp="1"/>
          </p:cNvSpPr>
          <p:nvPr>
            <p:ph type="ctrTitle"/>
          </p:nvPr>
        </p:nvSpPr>
        <p:spPr>
          <a:xfrm>
            <a:off x="2348806" y="392196"/>
            <a:ext cx="6207000" cy="2416500"/>
          </a:xfrm>
          <a:prstGeom prst="rect">
            <a:avLst/>
          </a:prstGeom>
        </p:spPr>
        <p:txBody>
          <a:bodyPr spcFirstLastPara="1" wrap="square" lIns="91425" tIns="91425" rIns="91425" bIns="91425" anchor="ctr" anchorCtr="0">
            <a:noAutofit/>
          </a:bodyPr>
          <a:lstStyle/>
          <a:p>
            <a:pPr marL="0" lvl="0" indent="0" rtl="1">
              <a:spcBef>
                <a:spcPts val="0"/>
              </a:spcBef>
              <a:spcAft>
                <a:spcPts val="0"/>
              </a:spcAft>
              <a:buNone/>
            </a:pPr>
            <a:r>
              <a:rPr lang="fa-IR" sz="4400" dirty="0" smtClean="0">
                <a:latin typeface="Cinema" panose="01000500000000020002" charset="-78"/>
                <a:cs typeface="Cinema" panose="01000500000000020002" charset="-78"/>
              </a:rPr>
              <a:t>فصل  11    :  درس  21  و  22</a:t>
            </a:r>
            <a:r>
              <a:rPr lang="fa-IR" sz="6600" dirty="0" smtClean="0">
                <a:latin typeface="Cinema" panose="01000500000000020002" charset="-78"/>
                <a:cs typeface="Cinema" panose="01000500000000020002" charset="-78"/>
              </a:rPr>
              <a:t/>
            </a:r>
            <a:br>
              <a:rPr lang="fa-IR" sz="6600" dirty="0" smtClean="0">
                <a:latin typeface="Cinema" panose="01000500000000020002" charset="-78"/>
                <a:cs typeface="Cinema" panose="01000500000000020002" charset="-78"/>
              </a:rPr>
            </a:br>
            <a:r>
              <a:rPr lang="fa-IR" sz="6600" dirty="0" smtClean="0">
                <a:latin typeface="Cinema" panose="01000500000000020002" charset="-78"/>
                <a:cs typeface="Cinema" panose="01000500000000020002" charset="-78"/>
              </a:rPr>
              <a:t>  اروپا  و  آفریقا؛  ویژگی های طبیعی و انسانی</a:t>
            </a:r>
            <a:endParaRPr sz="6600" dirty="0">
              <a:latin typeface="Cinema" panose="01000500000000020002" charset="-78"/>
              <a:cs typeface="Cinema" panose="01000500000000020002" charset="-78"/>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6"/>
        <p:cNvGrpSpPr/>
        <p:nvPr/>
      </p:nvGrpSpPr>
      <p:grpSpPr>
        <a:xfrm>
          <a:off x="0" y="0"/>
          <a:ext cx="0" cy="0"/>
          <a:chOff x="0" y="0"/>
          <a:chExt cx="0" cy="0"/>
        </a:xfrm>
      </p:grpSpPr>
      <p:cxnSp>
        <p:nvCxnSpPr>
          <p:cNvPr id="338" name="Google Shape;338;p28"/>
          <p:cNvCxnSpPr/>
          <p:nvPr/>
        </p:nvCxnSpPr>
        <p:spPr>
          <a:xfrm>
            <a:off x="8347315" y="962028"/>
            <a:ext cx="0" cy="3557700"/>
          </a:xfrm>
          <a:prstGeom prst="straightConnector1">
            <a:avLst/>
          </a:prstGeom>
          <a:noFill/>
          <a:ln w="19050" cap="flat" cmpd="sng">
            <a:solidFill>
              <a:schemeClr val="dk1"/>
            </a:solidFill>
            <a:prstDash val="solid"/>
            <a:round/>
            <a:headEnd type="none" w="med" len="med"/>
            <a:tailEnd type="none" w="med" len="med"/>
          </a:ln>
        </p:spPr>
      </p:cxnSp>
      <p:sp>
        <p:nvSpPr>
          <p:cNvPr id="339" name="Google Shape;339;p28"/>
          <p:cNvSpPr/>
          <p:nvPr/>
        </p:nvSpPr>
        <p:spPr>
          <a:xfrm flipH="1">
            <a:off x="7228207" y="962025"/>
            <a:ext cx="987083" cy="724235"/>
          </a:xfrm>
          <a:custGeom>
            <a:avLst/>
            <a:gdLst/>
            <a:ahLst/>
            <a:cxnLst/>
            <a:rect l="l" t="t" r="r" b="b"/>
            <a:pathLst>
              <a:path w="33868" h="24965" extrusionOk="0">
                <a:moveTo>
                  <a:pt x="20556" y="0"/>
                </a:moveTo>
                <a:cubicBezTo>
                  <a:pt x="19792" y="0"/>
                  <a:pt x="19022" y="70"/>
                  <a:pt x="18254" y="212"/>
                </a:cubicBezTo>
                <a:cubicBezTo>
                  <a:pt x="13618" y="1099"/>
                  <a:pt x="9848" y="4537"/>
                  <a:pt x="8584" y="9106"/>
                </a:cubicBezTo>
                <a:lnTo>
                  <a:pt x="0" y="12477"/>
                </a:lnTo>
                <a:lnTo>
                  <a:pt x="8584" y="15849"/>
                </a:lnTo>
                <a:cubicBezTo>
                  <a:pt x="10114" y="21238"/>
                  <a:pt x="15016" y="24942"/>
                  <a:pt x="20605" y="24964"/>
                </a:cubicBezTo>
                <a:cubicBezTo>
                  <a:pt x="25329" y="24942"/>
                  <a:pt x="29654" y="22259"/>
                  <a:pt x="31761" y="18022"/>
                </a:cubicBezTo>
                <a:cubicBezTo>
                  <a:pt x="33868" y="13786"/>
                  <a:pt x="33380" y="8707"/>
                  <a:pt x="30519" y="4936"/>
                </a:cubicBezTo>
                <a:cubicBezTo>
                  <a:pt x="28129" y="1788"/>
                  <a:pt x="24425" y="0"/>
                  <a:pt x="20556" y="0"/>
                </a:cubicBezTo>
                <a:close/>
              </a:path>
            </a:pathLst>
          </a:cu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8"/>
          <p:cNvSpPr/>
          <p:nvPr/>
        </p:nvSpPr>
        <p:spPr>
          <a:xfrm flipH="1">
            <a:off x="8216453" y="1263749"/>
            <a:ext cx="142102" cy="120825"/>
          </a:xfrm>
          <a:custGeom>
            <a:avLst/>
            <a:gdLst/>
            <a:ahLst/>
            <a:cxnLst/>
            <a:rect l="l" t="t" r="r" b="b"/>
            <a:pathLst>
              <a:path w="5834" h="4983" extrusionOk="0">
                <a:moveTo>
                  <a:pt x="3327" y="0"/>
                </a:moveTo>
                <a:cubicBezTo>
                  <a:pt x="1109" y="0"/>
                  <a:pt x="0" y="2684"/>
                  <a:pt x="1575" y="4259"/>
                </a:cubicBezTo>
                <a:cubicBezTo>
                  <a:pt x="2082" y="4759"/>
                  <a:pt x="2704" y="4983"/>
                  <a:pt x="3314" y="4983"/>
                </a:cubicBezTo>
                <a:cubicBezTo>
                  <a:pt x="4599" y="4983"/>
                  <a:pt x="5833" y="3988"/>
                  <a:pt x="5833" y="2484"/>
                </a:cubicBezTo>
                <a:cubicBezTo>
                  <a:pt x="5833" y="1109"/>
                  <a:pt x="4702" y="0"/>
                  <a:pt x="33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8"/>
          <p:cNvSpPr/>
          <p:nvPr/>
        </p:nvSpPr>
        <p:spPr>
          <a:xfrm flipH="1">
            <a:off x="7232405" y="1939197"/>
            <a:ext cx="978687" cy="720585"/>
          </a:xfrm>
          <a:custGeom>
            <a:avLst/>
            <a:gdLst/>
            <a:ahLst/>
            <a:cxnLst/>
            <a:rect l="l" t="t" r="r" b="b"/>
            <a:pathLst>
              <a:path w="33891" h="24951" extrusionOk="0">
                <a:moveTo>
                  <a:pt x="20616" y="1"/>
                </a:moveTo>
                <a:cubicBezTo>
                  <a:pt x="19847" y="1"/>
                  <a:pt x="19071" y="73"/>
                  <a:pt x="18299" y="221"/>
                </a:cubicBezTo>
                <a:cubicBezTo>
                  <a:pt x="13641" y="1108"/>
                  <a:pt x="9871" y="4546"/>
                  <a:pt x="8606" y="9092"/>
                </a:cubicBezTo>
                <a:lnTo>
                  <a:pt x="1" y="12464"/>
                </a:lnTo>
                <a:lnTo>
                  <a:pt x="8606" y="15857"/>
                </a:lnTo>
                <a:cubicBezTo>
                  <a:pt x="10115" y="21225"/>
                  <a:pt x="15016" y="24951"/>
                  <a:pt x="20605" y="24951"/>
                </a:cubicBezTo>
                <a:cubicBezTo>
                  <a:pt x="25329" y="24951"/>
                  <a:pt x="29677" y="22267"/>
                  <a:pt x="31784" y="18031"/>
                </a:cubicBezTo>
                <a:cubicBezTo>
                  <a:pt x="33891" y="13794"/>
                  <a:pt x="33403" y="8715"/>
                  <a:pt x="30542" y="4945"/>
                </a:cubicBezTo>
                <a:cubicBezTo>
                  <a:pt x="28157" y="1803"/>
                  <a:pt x="24464" y="1"/>
                  <a:pt x="20616" y="1"/>
                </a:cubicBezTo>
                <a:close/>
              </a:path>
            </a:pathLst>
          </a:cu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8"/>
          <p:cNvSpPr/>
          <p:nvPr/>
        </p:nvSpPr>
        <p:spPr>
          <a:xfrm flipH="1">
            <a:off x="8217106" y="2239224"/>
            <a:ext cx="140804" cy="120506"/>
          </a:xfrm>
          <a:custGeom>
            <a:avLst/>
            <a:gdLst/>
            <a:ahLst/>
            <a:cxnLst/>
            <a:rect l="l" t="t" r="r" b="b"/>
            <a:pathLst>
              <a:path w="5834" h="4993" extrusionOk="0">
                <a:moveTo>
                  <a:pt x="3328" y="1"/>
                </a:moveTo>
                <a:cubicBezTo>
                  <a:pt x="1110" y="1"/>
                  <a:pt x="1" y="2684"/>
                  <a:pt x="1553" y="4259"/>
                </a:cubicBezTo>
                <a:cubicBezTo>
                  <a:pt x="2060" y="4766"/>
                  <a:pt x="2685" y="4993"/>
                  <a:pt x="3298" y="4993"/>
                </a:cubicBezTo>
                <a:cubicBezTo>
                  <a:pt x="4590" y="4993"/>
                  <a:pt x="5834" y="3988"/>
                  <a:pt x="5834" y="2485"/>
                </a:cubicBezTo>
                <a:cubicBezTo>
                  <a:pt x="5834" y="1110"/>
                  <a:pt x="4703" y="1"/>
                  <a:pt x="33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8"/>
          <p:cNvSpPr/>
          <p:nvPr/>
        </p:nvSpPr>
        <p:spPr>
          <a:xfrm flipH="1">
            <a:off x="7233061" y="2914878"/>
            <a:ext cx="977375" cy="719836"/>
          </a:xfrm>
          <a:custGeom>
            <a:avLst/>
            <a:gdLst/>
            <a:ahLst/>
            <a:cxnLst/>
            <a:rect l="l" t="t" r="r" b="b"/>
            <a:pathLst>
              <a:path w="33869" h="24951" extrusionOk="0">
                <a:moveTo>
                  <a:pt x="20594" y="1"/>
                </a:moveTo>
                <a:cubicBezTo>
                  <a:pt x="19825" y="1"/>
                  <a:pt x="19049" y="73"/>
                  <a:pt x="18277" y="221"/>
                </a:cubicBezTo>
                <a:cubicBezTo>
                  <a:pt x="13619" y="1086"/>
                  <a:pt x="9871" y="4523"/>
                  <a:pt x="8584" y="9092"/>
                </a:cubicBezTo>
                <a:lnTo>
                  <a:pt x="1" y="12464"/>
                </a:lnTo>
                <a:lnTo>
                  <a:pt x="8584" y="15835"/>
                </a:lnTo>
                <a:cubicBezTo>
                  <a:pt x="10092" y="21224"/>
                  <a:pt x="14994" y="24950"/>
                  <a:pt x="20605" y="24950"/>
                </a:cubicBezTo>
                <a:cubicBezTo>
                  <a:pt x="25330" y="24950"/>
                  <a:pt x="29654" y="22267"/>
                  <a:pt x="31761" y="18008"/>
                </a:cubicBezTo>
                <a:cubicBezTo>
                  <a:pt x="33869" y="13772"/>
                  <a:pt x="33381" y="8715"/>
                  <a:pt x="30519" y="4945"/>
                </a:cubicBezTo>
                <a:cubicBezTo>
                  <a:pt x="28135" y="1803"/>
                  <a:pt x="24442" y="1"/>
                  <a:pt x="20594" y="1"/>
                </a:cubicBezTo>
                <a:close/>
              </a:path>
            </a:pathLst>
          </a:cu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8"/>
          <p:cNvSpPr/>
          <p:nvPr/>
        </p:nvSpPr>
        <p:spPr>
          <a:xfrm flipH="1">
            <a:off x="8217152" y="3214725"/>
            <a:ext cx="140701" cy="120153"/>
          </a:xfrm>
          <a:custGeom>
            <a:avLst/>
            <a:gdLst/>
            <a:ahLst/>
            <a:cxnLst/>
            <a:rect l="l" t="t" r="r" b="b"/>
            <a:pathLst>
              <a:path w="5834" h="4983" extrusionOk="0">
                <a:moveTo>
                  <a:pt x="3350" y="0"/>
                </a:moveTo>
                <a:cubicBezTo>
                  <a:pt x="1110" y="0"/>
                  <a:pt x="1" y="2684"/>
                  <a:pt x="1575" y="4259"/>
                </a:cubicBezTo>
                <a:cubicBezTo>
                  <a:pt x="2082" y="4759"/>
                  <a:pt x="2704" y="4983"/>
                  <a:pt x="3314" y="4983"/>
                </a:cubicBezTo>
                <a:cubicBezTo>
                  <a:pt x="4600" y="4983"/>
                  <a:pt x="5834" y="3989"/>
                  <a:pt x="5834" y="2485"/>
                </a:cubicBezTo>
                <a:cubicBezTo>
                  <a:pt x="5834" y="1109"/>
                  <a:pt x="4725" y="0"/>
                  <a:pt x="33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8"/>
          <p:cNvSpPr/>
          <p:nvPr/>
        </p:nvSpPr>
        <p:spPr>
          <a:xfrm flipH="1">
            <a:off x="7232758" y="3890145"/>
            <a:ext cx="977981" cy="719928"/>
          </a:xfrm>
          <a:custGeom>
            <a:avLst/>
            <a:gdLst/>
            <a:ahLst/>
            <a:cxnLst/>
            <a:rect l="l" t="t" r="r" b="b"/>
            <a:pathLst>
              <a:path w="33890" h="24965" extrusionOk="0">
                <a:moveTo>
                  <a:pt x="20578" y="0"/>
                </a:moveTo>
                <a:cubicBezTo>
                  <a:pt x="19814" y="0"/>
                  <a:pt x="19044" y="70"/>
                  <a:pt x="18276" y="212"/>
                </a:cubicBezTo>
                <a:cubicBezTo>
                  <a:pt x="13618" y="1099"/>
                  <a:pt x="9870" y="4537"/>
                  <a:pt x="8606" y="9106"/>
                </a:cubicBezTo>
                <a:lnTo>
                  <a:pt x="0" y="12477"/>
                </a:lnTo>
                <a:lnTo>
                  <a:pt x="8606" y="15849"/>
                </a:lnTo>
                <a:cubicBezTo>
                  <a:pt x="10114" y="21238"/>
                  <a:pt x="15015" y="24942"/>
                  <a:pt x="20605" y="24964"/>
                </a:cubicBezTo>
                <a:cubicBezTo>
                  <a:pt x="25351" y="24964"/>
                  <a:pt x="29676" y="22281"/>
                  <a:pt x="31783" y="18022"/>
                </a:cubicBezTo>
                <a:cubicBezTo>
                  <a:pt x="33890" y="13786"/>
                  <a:pt x="33402" y="8729"/>
                  <a:pt x="30541" y="4936"/>
                </a:cubicBezTo>
                <a:cubicBezTo>
                  <a:pt x="28151" y="1788"/>
                  <a:pt x="24447" y="0"/>
                  <a:pt x="20578" y="0"/>
                </a:cubicBezTo>
                <a:close/>
              </a:path>
            </a:pathLst>
          </a:cu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8"/>
          <p:cNvSpPr/>
          <p:nvPr/>
        </p:nvSpPr>
        <p:spPr>
          <a:xfrm flipH="1">
            <a:off x="8217152" y="4189887"/>
            <a:ext cx="140701" cy="120464"/>
          </a:xfrm>
          <a:custGeom>
            <a:avLst/>
            <a:gdLst/>
            <a:ahLst/>
            <a:cxnLst/>
            <a:rect l="l" t="t" r="r" b="b"/>
            <a:pathLst>
              <a:path w="5834" h="4998" extrusionOk="0">
                <a:moveTo>
                  <a:pt x="3327" y="0"/>
                </a:moveTo>
                <a:cubicBezTo>
                  <a:pt x="1109" y="0"/>
                  <a:pt x="0" y="2684"/>
                  <a:pt x="1575" y="4259"/>
                </a:cubicBezTo>
                <a:cubicBezTo>
                  <a:pt x="2078" y="4769"/>
                  <a:pt x="2703" y="4998"/>
                  <a:pt x="3317" y="4998"/>
                </a:cubicBezTo>
                <a:cubicBezTo>
                  <a:pt x="4598" y="4998"/>
                  <a:pt x="5833" y="4005"/>
                  <a:pt x="5833" y="2506"/>
                </a:cubicBezTo>
                <a:cubicBezTo>
                  <a:pt x="5833" y="1109"/>
                  <a:pt x="4702" y="0"/>
                  <a:pt x="3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8"/>
          <p:cNvSpPr txBox="1"/>
          <p:nvPr/>
        </p:nvSpPr>
        <p:spPr>
          <a:xfrm flipH="1">
            <a:off x="785445" y="3209690"/>
            <a:ext cx="5707503" cy="1310037"/>
          </a:xfrm>
          <a:prstGeom prst="rect">
            <a:avLst/>
          </a:prstGeom>
          <a:noFill/>
          <a:ln>
            <a:noFill/>
          </a:ln>
        </p:spPr>
        <p:txBody>
          <a:bodyPr spcFirstLastPara="1" wrap="square" lIns="91425" tIns="91425" rIns="91425" bIns="91425" anchor="t" anchorCtr="0">
            <a:noAutofit/>
          </a:bodyPr>
          <a:lstStyle/>
          <a:p>
            <a:pPr marL="400050" lvl="1" indent="-400050" algn="r" rtl="1">
              <a:lnSpc>
                <a:spcPct val="150000"/>
              </a:lnSpc>
              <a:buFont typeface="+mj-lt"/>
              <a:buAutoNum type="romanUcPeriod"/>
            </a:pPr>
            <a:r>
              <a:rPr lang="fa-IR" dirty="0" smtClean="0">
                <a:solidFill>
                  <a:schemeClr val="bg1">
                    <a:lumMod val="50000"/>
                  </a:schemeClr>
                </a:solidFill>
                <a:latin typeface="Vazir" panose="020B0603030804020204" pitchFamily="34" charset="-78"/>
                <a:cs typeface="Vazir" panose="020B0603030804020204" pitchFamily="34" charset="-78"/>
              </a:rPr>
              <a:t> </a:t>
            </a:r>
            <a:r>
              <a:rPr lang="fa-IR" dirty="0">
                <a:solidFill>
                  <a:schemeClr val="bg1">
                    <a:lumMod val="50000"/>
                  </a:schemeClr>
                </a:solidFill>
                <a:latin typeface="Vazir" panose="020B0603030804020204" pitchFamily="34" charset="-78"/>
                <a:cs typeface="Vazir" panose="020B0603030804020204" pitchFamily="34" charset="-78"/>
              </a:rPr>
              <a:t>در مناطق شمالی اروپا واقع شده </a:t>
            </a:r>
            <a:endParaRPr lang="en-US" dirty="0" smtClean="0">
              <a:solidFill>
                <a:schemeClr val="bg1">
                  <a:lumMod val="50000"/>
                </a:schemeClr>
              </a:solidFill>
              <a:latin typeface="Vazir" panose="020B0603030804020204" pitchFamily="34" charset="-78"/>
              <a:cs typeface="Vazir" panose="020B0603030804020204" pitchFamily="34" charset="-78"/>
            </a:endParaRPr>
          </a:p>
          <a:p>
            <a:pPr marL="400050" lvl="1" indent="-400050" algn="r" rtl="1">
              <a:lnSpc>
                <a:spcPct val="150000"/>
              </a:lnSpc>
              <a:buFont typeface="+mj-lt"/>
              <a:buAutoNum type="romanUcPeriod"/>
            </a:pPr>
            <a:r>
              <a:rPr lang="fa-IR" dirty="0" smtClean="0">
                <a:solidFill>
                  <a:schemeClr val="bg1">
                    <a:lumMod val="50000"/>
                  </a:schemeClr>
                </a:solidFill>
                <a:latin typeface="Vazir" panose="020B0603030804020204" pitchFamily="34" charset="-78"/>
                <a:cs typeface="Vazir" panose="020B0603030804020204" pitchFamily="34" charset="-78"/>
              </a:rPr>
              <a:t>فرسایش </a:t>
            </a:r>
            <a:r>
              <a:rPr lang="fa-IR" dirty="0">
                <a:solidFill>
                  <a:schemeClr val="bg1">
                    <a:lumMod val="50000"/>
                  </a:schemeClr>
                </a:solidFill>
                <a:latin typeface="Vazir" panose="020B0603030804020204" pitchFamily="34" charset="-78"/>
                <a:cs typeface="Vazir" panose="020B0603030804020204" pitchFamily="34" charset="-78"/>
              </a:rPr>
              <a:t>طولانی مدت موجب شده است که در آنجا کوه‌ها کم ارتفاع و قله‌ها گنبدی شکل و دره‌ها باز باشند</a:t>
            </a:r>
            <a:r>
              <a:rPr lang="fa-IR" dirty="0" smtClean="0">
                <a:solidFill>
                  <a:schemeClr val="bg1">
                    <a:lumMod val="50000"/>
                  </a:schemeClr>
                </a:solidFill>
                <a:latin typeface="Vazir" panose="020B0603030804020204" pitchFamily="34" charset="-78"/>
                <a:cs typeface="Vazir" panose="020B0603030804020204" pitchFamily="34" charset="-78"/>
              </a:rPr>
              <a:t>.</a:t>
            </a:r>
            <a:endParaRPr lang="en-US" dirty="0" smtClean="0">
              <a:solidFill>
                <a:schemeClr val="bg1">
                  <a:lumMod val="50000"/>
                </a:schemeClr>
              </a:solidFill>
              <a:latin typeface="Vazir" panose="020B0603030804020204" pitchFamily="34" charset="-78"/>
              <a:cs typeface="Vazir" panose="020B0603030804020204" pitchFamily="34" charset="-78"/>
            </a:endParaRPr>
          </a:p>
          <a:p>
            <a:pPr marL="400050" lvl="1" indent="-400050" algn="r" rtl="1">
              <a:lnSpc>
                <a:spcPct val="150000"/>
              </a:lnSpc>
              <a:buFont typeface="+mj-lt"/>
              <a:buAutoNum type="romanUcPeriod"/>
            </a:pPr>
            <a:r>
              <a:rPr lang="fa-IR" dirty="0" smtClean="0">
                <a:solidFill>
                  <a:schemeClr val="bg1">
                    <a:lumMod val="50000"/>
                  </a:schemeClr>
                </a:solidFill>
                <a:latin typeface="Vazir" panose="020B0603030804020204" pitchFamily="34" charset="-78"/>
                <a:cs typeface="Vazir" panose="020B0603030804020204" pitchFamily="34" charset="-78"/>
              </a:rPr>
              <a:t>این </a:t>
            </a:r>
            <a:r>
              <a:rPr lang="fa-IR" dirty="0">
                <a:solidFill>
                  <a:schemeClr val="bg1">
                    <a:lumMod val="50000"/>
                  </a:schemeClr>
                </a:solidFill>
                <a:latin typeface="Vazir" panose="020B0603030804020204" pitchFamily="34" charset="-78"/>
                <a:cs typeface="Vazir" panose="020B0603030804020204" pitchFamily="34" charset="-78"/>
              </a:rPr>
              <a:t>منطقه دارای جلگه‌های پهناور و دریاچه‌های بسیار است. </a:t>
            </a:r>
            <a:endParaRPr lang="en-US" dirty="0" smtClean="0">
              <a:solidFill>
                <a:schemeClr val="bg1">
                  <a:lumMod val="50000"/>
                </a:schemeClr>
              </a:solidFill>
              <a:latin typeface="Vazir" panose="020B0603030804020204" pitchFamily="34" charset="-78"/>
              <a:cs typeface="Vazir" panose="020B0603030804020204" pitchFamily="34" charset="-78"/>
            </a:endParaRPr>
          </a:p>
          <a:p>
            <a:pPr marL="400050" lvl="1" indent="-400050" algn="r" rtl="1">
              <a:lnSpc>
                <a:spcPct val="150000"/>
              </a:lnSpc>
              <a:buFont typeface="+mj-lt"/>
              <a:buAutoNum type="romanUcPeriod"/>
            </a:pPr>
            <a:r>
              <a:rPr lang="fa-IR" dirty="0" smtClean="0">
                <a:solidFill>
                  <a:schemeClr val="bg1">
                    <a:lumMod val="50000"/>
                  </a:schemeClr>
                </a:solidFill>
                <a:latin typeface="Vazir" panose="020B0603030804020204" pitchFamily="34" charset="-78"/>
                <a:cs typeface="Vazir" panose="020B0603030804020204" pitchFamily="34" charset="-78"/>
              </a:rPr>
              <a:t>اروپای </a:t>
            </a:r>
            <a:r>
              <a:rPr lang="fa-IR" dirty="0">
                <a:solidFill>
                  <a:schemeClr val="bg1">
                    <a:lumMod val="50000"/>
                  </a:schemeClr>
                </a:solidFill>
                <a:latin typeface="Vazir" panose="020B0603030804020204" pitchFamily="34" charset="-78"/>
                <a:cs typeface="Vazir" panose="020B0603030804020204" pitchFamily="34" charset="-78"/>
              </a:rPr>
              <a:t>پیر بخش وسیعی از اروپا را شامل می‌شود.</a:t>
            </a:r>
            <a:endParaRPr lang="en-US" dirty="0">
              <a:solidFill>
                <a:schemeClr val="bg1">
                  <a:lumMod val="50000"/>
                </a:schemeClr>
              </a:solidFill>
              <a:effectLst/>
              <a:latin typeface="Vazir" panose="020B0603030804020204" pitchFamily="34" charset="-78"/>
              <a:cs typeface="Vazir" panose="020B0603030804020204" pitchFamily="34" charset="-78"/>
            </a:endParaRPr>
          </a:p>
        </p:txBody>
      </p:sp>
      <p:sp>
        <p:nvSpPr>
          <p:cNvPr id="354" name="Google Shape;354;p28"/>
          <p:cNvSpPr txBox="1"/>
          <p:nvPr/>
        </p:nvSpPr>
        <p:spPr>
          <a:xfrm flipH="1">
            <a:off x="2381693" y="2804232"/>
            <a:ext cx="2071709" cy="318900"/>
          </a:xfrm>
          <a:prstGeom prst="rect">
            <a:avLst/>
          </a:prstGeom>
          <a:noFill/>
          <a:ln>
            <a:noFill/>
          </a:ln>
        </p:spPr>
        <p:txBody>
          <a:bodyPr spcFirstLastPara="1" wrap="square" lIns="91425" tIns="91425" rIns="91425" bIns="91425" anchor="ctr" anchorCtr="0">
            <a:noAutofit/>
          </a:bodyPr>
          <a:lstStyle/>
          <a:p>
            <a:pPr lvl="0" algn="ctr" rtl="1"/>
            <a:r>
              <a:rPr lang="fa-IR" sz="1600" dirty="0">
                <a:cs typeface="B Titr" panose="00000700000000000000" pitchFamily="2" charset="-78"/>
              </a:rPr>
              <a:t>ویژگی‎های اروپای پیر</a:t>
            </a:r>
            <a:endParaRPr lang="fa-IR" sz="2800" dirty="0">
              <a:solidFill>
                <a:srgbClr val="0E3B07"/>
              </a:solidFill>
              <a:latin typeface="Cinema" panose="01000500000000020002" charset="-78"/>
              <a:ea typeface="Redressed"/>
              <a:cs typeface="B Titr" panose="00000700000000000000" pitchFamily="2" charset="-78"/>
              <a:sym typeface="Redressed"/>
            </a:endParaRPr>
          </a:p>
        </p:txBody>
      </p:sp>
      <p:grpSp>
        <p:nvGrpSpPr>
          <p:cNvPr id="355" name="Google Shape;355;p28"/>
          <p:cNvGrpSpPr/>
          <p:nvPr/>
        </p:nvGrpSpPr>
        <p:grpSpPr>
          <a:xfrm>
            <a:off x="7515995" y="3100310"/>
            <a:ext cx="198775" cy="348972"/>
            <a:chOff x="2487439" y="4280740"/>
            <a:chExt cx="198775" cy="348972"/>
          </a:xfrm>
        </p:grpSpPr>
        <p:sp>
          <p:nvSpPr>
            <p:cNvPr id="356" name="Google Shape;356;p28"/>
            <p:cNvSpPr/>
            <p:nvPr/>
          </p:nvSpPr>
          <p:spPr>
            <a:xfrm>
              <a:off x="2487439" y="4280740"/>
              <a:ext cx="198775" cy="348972"/>
            </a:xfrm>
            <a:custGeom>
              <a:avLst/>
              <a:gdLst/>
              <a:ahLst/>
              <a:cxnLst/>
              <a:rect l="l" t="t" r="r" b="b"/>
              <a:pathLst>
                <a:path w="6240" h="10955" extrusionOk="0">
                  <a:moveTo>
                    <a:pt x="5644" y="358"/>
                  </a:moveTo>
                  <a:lnTo>
                    <a:pt x="5644" y="2870"/>
                  </a:lnTo>
                  <a:cubicBezTo>
                    <a:pt x="5644" y="4001"/>
                    <a:pt x="4882" y="5013"/>
                    <a:pt x="3787" y="5311"/>
                  </a:cubicBezTo>
                  <a:cubicBezTo>
                    <a:pt x="3716" y="5323"/>
                    <a:pt x="3656" y="5406"/>
                    <a:pt x="3656" y="5478"/>
                  </a:cubicBezTo>
                  <a:cubicBezTo>
                    <a:pt x="3656" y="5549"/>
                    <a:pt x="3716" y="5621"/>
                    <a:pt x="3787" y="5644"/>
                  </a:cubicBezTo>
                  <a:cubicBezTo>
                    <a:pt x="4882" y="5942"/>
                    <a:pt x="5644" y="6954"/>
                    <a:pt x="5644" y="8085"/>
                  </a:cubicBezTo>
                  <a:lnTo>
                    <a:pt x="5644" y="10597"/>
                  </a:lnTo>
                  <a:lnTo>
                    <a:pt x="584" y="10597"/>
                  </a:lnTo>
                  <a:lnTo>
                    <a:pt x="584" y="8085"/>
                  </a:lnTo>
                  <a:cubicBezTo>
                    <a:pt x="584" y="6954"/>
                    <a:pt x="1346" y="5942"/>
                    <a:pt x="2442" y="5644"/>
                  </a:cubicBezTo>
                  <a:cubicBezTo>
                    <a:pt x="2525" y="5621"/>
                    <a:pt x="2573" y="5549"/>
                    <a:pt x="2573" y="5478"/>
                  </a:cubicBezTo>
                  <a:cubicBezTo>
                    <a:pt x="2573" y="5406"/>
                    <a:pt x="2525" y="5323"/>
                    <a:pt x="2442" y="5311"/>
                  </a:cubicBezTo>
                  <a:cubicBezTo>
                    <a:pt x="1346" y="5013"/>
                    <a:pt x="584" y="4001"/>
                    <a:pt x="584" y="2870"/>
                  </a:cubicBezTo>
                  <a:lnTo>
                    <a:pt x="584" y="358"/>
                  </a:lnTo>
                  <a:close/>
                  <a:moveTo>
                    <a:pt x="179" y="1"/>
                  </a:moveTo>
                  <a:cubicBezTo>
                    <a:pt x="84" y="1"/>
                    <a:pt x="1" y="72"/>
                    <a:pt x="1" y="179"/>
                  </a:cubicBezTo>
                  <a:cubicBezTo>
                    <a:pt x="1" y="287"/>
                    <a:pt x="84" y="358"/>
                    <a:pt x="179" y="358"/>
                  </a:cubicBezTo>
                  <a:lnTo>
                    <a:pt x="239" y="358"/>
                  </a:lnTo>
                  <a:lnTo>
                    <a:pt x="239" y="2870"/>
                  </a:lnTo>
                  <a:cubicBezTo>
                    <a:pt x="239" y="4001"/>
                    <a:pt x="894" y="5013"/>
                    <a:pt x="1894" y="5478"/>
                  </a:cubicBezTo>
                  <a:cubicBezTo>
                    <a:pt x="894" y="5942"/>
                    <a:pt x="239" y="6966"/>
                    <a:pt x="239" y="8085"/>
                  </a:cubicBezTo>
                  <a:lnTo>
                    <a:pt x="239" y="10597"/>
                  </a:lnTo>
                  <a:lnTo>
                    <a:pt x="179" y="10597"/>
                  </a:lnTo>
                  <a:cubicBezTo>
                    <a:pt x="84" y="10597"/>
                    <a:pt x="1" y="10669"/>
                    <a:pt x="1" y="10776"/>
                  </a:cubicBezTo>
                  <a:cubicBezTo>
                    <a:pt x="1" y="10883"/>
                    <a:pt x="84" y="10955"/>
                    <a:pt x="179" y="10955"/>
                  </a:cubicBezTo>
                  <a:lnTo>
                    <a:pt x="6061" y="10955"/>
                  </a:lnTo>
                  <a:cubicBezTo>
                    <a:pt x="6168" y="10955"/>
                    <a:pt x="6240" y="10883"/>
                    <a:pt x="6240" y="10776"/>
                  </a:cubicBezTo>
                  <a:cubicBezTo>
                    <a:pt x="6240" y="10669"/>
                    <a:pt x="6144" y="10597"/>
                    <a:pt x="6061" y="10597"/>
                  </a:cubicBezTo>
                  <a:lnTo>
                    <a:pt x="6002" y="10597"/>
                  </a:lnTo>
                  <a:lnTo>
                    <a:pt x="6002" y="8085"/>
                  </a:lnTo>
                  <a:cubicBezTo>
                    <a:pt x="6002" y="6954"/>
                    <a:pt x="5347" y="5942"/>
                    <a:pt x="4347" y="5478"/>
                  </a:cubicBezTo>
                  <a:cubicBezTo>
                    <a:pt x="5347" y="5013"/>
                    <a:pt x="6002" y="3989"/>
                    <a:pt x="6002" y="2870"/>
                  </a:cubicBezTo>
                  <a:lnTo>
                    <a:pt x="6002" y="358"/>
                  </a:lnTo>
                  <a:lnTo>
                    <a:pt x="6061" y="358"/>
                  </a:lnTo>
                  <a:cubicBezTo>
                    <a:pt x="6168" y="358"/>
                    <a:pt x="6240" y="287"/>
                    <a:pt x="6240" y="179"/>
                  </a:cubicBezTo>
                  <a:cubicBezTo>
                    <a:pt x="6240" y="72"/>
                    <a:pt x="6168" y="1"/>
                    <a:pt x="60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8"/>
            <p:cNvSpPr/>
            <p:nvPr/>
          </p:nvSpPr>
          <p:spPr>
            <a:xfrm>
              <a:off x="2516267" y="4511784"/>
              <a:ext cx="139620" cy="95565"/>
            </a:xfrm>
            <a:custGeom>
              <a:avLst/>
              <a:gdLst/>
              <a:ahLst/>
              <a:cxnLst/>
              <a:rect l="l" t="t" r="r" b="b"/>
              <a:pathLst>
                <a:path w="4383" h="3000" extrusionOk="0">
                  <a:moveTo>
                    <a:pt x="1670" y="0"/>
                  </a:moveTo>
                  <a:cubicBezTo>
                    <a:pt x="1650" y="0"/>
                    <a:pt x="1629" y="4"/>
                    <a:pt x="1608" y="11"/>
                  </a:cubicBezTo>
                  <a:cubicBezTo>
                    <a:pt x="679" y="261"/>
                    <a:pt x="1" y="1130"/>
                    <a:pt x="1" y="2106"/>
                  </a:cubicBezTo>
                  <a:lnTo>
                    <a:pt x="1" y="2821"/>
                  </a:lnTo>
                  <a:cubicBezTo>
                    <a:pt x="1" y="2928"/>
                    <a:pt x="84" y="2999"/>
                    <a:pt x="179" y="2999"/>
                  </a:cubicBezTo>
                  <a:lnTo>
                    <a:pt x="4192" y="2999"/>
                  </a:lnTo>
                  <a:cubicBezTo>
                    <a:pt x="4299" y="2999"/>
                    <a:pt x="4370" y="2928"/>
                    <a:pt x="4370" y="2821"/>
                  </a:cubicBezTo>
                  <a:lnTo>
                    <a:pt x="4370" y="2106"/>
                  </a:lnTo>
                  <a:cubicBezTo>
                    <a:pt x="4382" y="1130"/>
                    <a:pt x="3727" y="261"/>
                    <a:pt x="2787" y="11"/>
                  </a:cubicBezTo>
                  <a:cubicBezTo>
                    <a:pt x="2770" y="4"/>
                    <a:pt x="2752" y="0"/>
                    <a:pt x="2735" y="0"/>
                  </a:cubicBezTo>
                  <a:cubicBezTo>
                    <a:pt x="2663" y="0"/>
                    <a:pt x="2589" y="54"/>
                    <a:pt x="2560" y="130"/>
                  </a:cubicBezTo>
                  <a:cubicBezTo>
                    <a:pt x="2537" y="213"/>
                    <a:pt x="2596" y="320"/>
                    <a:pt x="2680" y="356"/>
                  </a:cubicBezTo>
                  <a:cubicBezTo>
                    <a:pt x="3477" y="570"/>
                    <a:pt x="4025" y="1285"/>
                    <a:pt x="4025" y="2106"/>
                  </a:cubicBezTo>
                  <a:lnTo>
                    <a:pt x="4025" y="2642"/>
                  </a:lnTo>
                  <a:lnTo>
                    <a:pt x="382" y="2642"/>
                  </a:lnTo>
                  <a:lnTo>
                    <a:pt x="382" y="2106"/>
                  </a:lnTo>
                  <a:cubicBezTo>
                    <a:pt x="382" y="1285"/>
                    <a:pt x="929" y="558"/>
                    <a:pt x="1715" y="356"/>
                  </a:cubicBezTo>
                  <a:cubicBezTo>
                    <a:pt x="1810" y="320"/>
                    <a:pt x="1870" y="237"/>
                    <a:pt x="1834" y="130"/>
                  </a:cubicBezTo>
                  <a:cubicBezTo>
                    <a:pt x="1815" y="54"/>
                    <a:pt x="1750" y="0"/>
                    <a:pt x="1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8"/>
            <p:cNvSpPr/>
            <p:nvPr/>
          </p:nvSpPr>
          <p:spPr>
            <a:xfrm>
              <a:off x="2518911" y="4385065"/>
              <a:ext cx="134683" cy="105090"/>
            </a:xfrm>
            <a:custGeom>
              <a:avLst/>
              <a:gdLst/>
              <a:ahLst/>
              <a:cxnLst/>
              <a:rect l="l" t="t" r="r" b="b"/>
              <a:pathLst>
                <a:path w="4228" h="3299" extrusionOk="0">
                  <a:moveTo>
                    <a:pt x="191" y="0"/>
                  </a:moveTo>
                  <a:cubicBezTo>
                    <a:pt x="132" y="0"/>
                    <a:pt x="84" y="24"/>
                    <a:pt x="49" y="72"/>
                  </a:cubicBezTo>
                  <a:cubicBezTo>
                    <a:pt x="13" y="119"/>
                    <a:pt x="1" y="179"/>
                    <a:pt x="13" y="238"/>
                  </a:cubicBezTo>
                  <a:cubicBezTo>
                    <a:pt x="239" y="953"/>
                    <a:pt x="799" y="1512"/>
                    <a:pt x="1513" y="1691"/>
                  </a:cubicBezTo>
                  <a:cubicBezTo>
                    <a:pt x="1632" y="1727"/>
                    <a:pt x="1751" y="1750"/>
                    <a:pt x="1918" y="1774"/>
                  </a:cubicBezTo>
                  <a:lnTo>
                    <a:pt x="1954" y="3120"/>
                  </a:lnTo>
                  <a:cubicBezTo>
                    <a:pt x="1954" y="3227"/>
                    <a:pt x="2025" y="3298"/>
                    <a:pt x="2132" y="3298"/>
                  </a:cubicBezTo>
                  <a:cubicBezTo>
                    <a:pt x="2227" y="3298"/>
                    <a:pt x="2311" y="3227"/>
                    <a:pt x="2311" y="3120"/>
                  </a:cubicBezTo>
                  <a:lnTo>
                    <a:pt x="2311" y="1774"/>
                  </a:lnTo>
                  <a:cubicBezTo>
                    <a:pt x="2466" y="1750"/>
                    <a:pt x="2585" y="1727"/>
                    <a:pt x="2704" y="1691"/>
                  </a:cubicBezTo>
                  <a:cubicBezTo>
                    <a:pt x="3418" y="1512"/>
                    <a:pt x="4001" y="953"/>
                    <a:pt x="4216" y="238"/>
                  </a:cubicBezTo>
                  <a:cubicBezTo>
                    <a:pt x="4228" y="179"/>
                    <a:pt x="4216" y="119"/>
                    <a:pt x="4180" y="72"/>
                  </a:cubicBezTo>
                  <a:cubicBezTo>
                    <a:pt x="4156" y="24"/>
                    <a:pt x="4097" y="0"/>
                    <a:pt x="4037" y="0"/>
                  </a:cubicBezTo>
                  <a:lnTo>
                    <a:pt x="2454" y="0"/>
                  </a:lnTo>
                  <a:cubicBezTo>
                    <a:pt x="2347" y="0"/>
                    <a:pt x="2275" y="72"/>
                    <a:pt x="2275" y="179"/>
                  </a:cubicBezTo>
                  <a:cubicBezTo>
                    <a:pt x="2275" y="286"/>
                    <a:pt x="2347" y="357"/>
                    <a:pt x="2454" y="357"/>
                  </a:cubicBezTo>
                  <a:lnTo>
                    <a:pt x="3775" y="357"/>
                  </a:lnTo>
                  <a:cubicBezTo>
                    <a:pt x="3561" y="845"/>
                    <a:pt x="3120" y="1215"/>
                    <a:pt x="2608" y="1357"/>
                  </a:cubicBezTo>
                  <a:cubicBezTo>
                    <a:pt x="2501" y="1381"/>
                    <a:pt x="2335" y="1429"/>
                    <a:pt x="2108" y="1429"/>
                  </a:cubicBezTo>
                  <a:cubicBezTo>
                    <a:pt x="1894" y="1429"/>
                    <a:pt x="1739" y="1381"/>
                    <a:pt x="1620" y="1357"/>
                  </a:cubicBezTo>
                  <a:cubicBezTo>
                    <a:pt x="1096" y="1215"/>
                    <a:pt x="668" y="845"/>
                    <a:pt x="442" y="357"/>
                  </a:cubicBezTo>
                  <a:lnTo>
                    <a:pt x="1775" y="357"/>
                  </a:lnTo>
                  <a:cubicBezTo>
                    <a:pt x="1870" y="357"/>
                    <a:pt x="1954" y="286"/>
                    <a:pt x="1954" y="179"/>
                  </a:cubicBezTo>
                  <a:cubicBezTo>
                    <a:pt x="1954" y="72"/>
                    <a:pt x="1870" y="0"/>
                    <a:pt x="1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8"/>
            <p:cNvSpPr/>
            <p:nvPr/>
          </p:nvSpPr>
          <p:spPr>
            <a:xfrm>
              <a:off x="2580742" y="4501113"/>
              <a:ext cx="11786" cy="13315"/>
            </a:xfrm>
            <a:custGeom>
              <a:avLst/>
              <a:gdLst/>
              <a:ahLst/>
              <a:cxnLst/>
              <a:rect l="l" t="t" r="r" b="b"/>
              <a:pathLst>
                <a:path w="370" h="418" extrusionOk="0">
                  <a:moveTo>
                    <a:pt x="191" y="0"/>
                  </a:moveTo>
                  <a:cubicBezTo>
                    <a:pt x="84" y="0"/>
                    <a:pt x="1" y="72"/>
                    <a:pt x="1" y="179"/>
                  </a:cubicBezTo>
                  <a:lnTo>
                    <a:pt x="1" y="239"/>
                  </a:lnTo>
                  <a:cubicBezTo>
                    <a:pt x="1" y="346"/>
                    <a:pt x="84" y="417"/>
                    <a:pt x="191" y="417"/>
                  </a:cubicBezTo>
                  <a:cubicBezTo>
                    <a:pt x="286" y="417"/>
                    <a:pt x="370" y="346"/>
                    <a:pt x="370" y="239"/>
                  </a:cubicBezTo>
                  <a:lnTo>
                    <a:pt x="370" y="179"/>
                  </a:lnTo>
                  <a:cubicBezTo>
                    <a:pt x="370" y="96"/>
                    <a:pt x="286" y="0"/>
                    <a:pt x="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 name="Google Shape;360;p28"/>
          <p:cNvGrpSpPr/>
          <p:nvPr/>
        </p:nvGrpSpPr>
        <p:grpSpPr>
          <a:xfrm>
            <a:off x="7472959" y="1137329"/>
            <a:ext cx="284847" cy="373627"/>
            <a:chOff x="1805901" y="1960358"/>
            <a:chExt cx="284847" cy="373627"/>
          </a:xfrm>
        </p:grpSpPr>
        <p:sp>
          <p:nvSpPr>
            <p:cNvPr id="361" name="Google Shape;361;p28"/>
            <p:cNvSpPr/>
            <p:nvPr/>
          </p:nvSpPr>
          <p:spPr>
            <a:xfrm>
              <a:off x="1805901" y="1960358"/>
              <a:ext cx="284847" cy="373627"/>
            </a:xfrm>
            <a:custGeom>
              <a:avLst/>
              <a:gdLst/>
              <a:ahLst/>
              <a:cxnLst/>
              <a:rect l="l" t="t" r="r" b="b"/>
              <a:pathLst>
                <a:path w="8942" h="11729" extrusionOk="0">
                  <a:moveTo>
                    <a:pt x="8525" y="9395"/>
                  </a:moveTo>
                  <a:lnTo>
                    <a:pt x="8525" y="9764"/>
                  </a:lnTo>
                  <a:lnTo>
                    <a:pt x="3358" y="9764"/>
                  </a:lnTo>
                  <a:cubicBezTo>
                    <a:pt x="3239" y="9764"/>
                    <a:pt x="3155" y="9859"/>
                    <a:pt x="3155" y="9978"/>
                  </a:cubicBezTo>
                  <a:cubicBezTo>
                    <a:pt x="3155" y="10097"/>
                    <a:pt x="3239" y="10180"/>
                    <a:pt x="3358" y="10180"/>
                  </a:cubicBezTo>
                  <a:lnTo>
                    <a:pt x="8525" y="10180"/>
                  </a:lnTo>
                  <a:lnTo>
                    <a:pt x="8525" y="10490"/>
                  </a:lnTo>
                  <a:lnTo>
                    <a:pt x="6775" y="10490"/>
                  </a:lnTo>
                  <a:cubicBezTo>
                    <a:pt x="6656" y="10490"/>
                    <a:pt x="6561" y="10585"/>
                    <a:pt x="6561" y="10704"/>
                  </a:cubicBezTo>
                  <a:cubicBezTo>
                    <a:pt x="6561" y="10823"/>
                    <a:pt x="6656" y="10907"/>
                    <a:pt x="6775" y="10907"/>
                  </a:cubicBezTo>
                  <a:lnTo>
                    <a:pt x="8525" y="10907"/>
                  </a:lnTo>
                  <a:lnTo>
                    <a:pt x="8525" y="11264"/>
                  </a:lnTo>
                  <a:lnTo>
                    <a:pt x="1381" y="11264"/>
                  </a:lnTo>
                  <a:cubicBezTo>
                    <a:pt x="857" y="11264"/>
                    <a:pt x="441" y="10847"/>
                    <a:pt x="441" y="10335"/>
                  </a:cubicBezTo>
                  <a:cubicBezTo>
                    <a:pt x="441" y="10073"/>
                    <a:pt x="548" y="9835"/>
                    <a:pt x="715" y="9657"/>
                  </a:cubicBezTo>
                  <a:cubicBezTo>
                    <a:pt x="893" y="9478"/>
                    <a:pt x="1131" y="9395"/>
                    <a:pt x="1381" y="9395"/>
                  </a:cubicBezTo>
                  <a:close/>
                  <a:moveTo>
                    <a:pt x="1369" y="1"/>
                  </a:moveTo>
                  <a:cubicBezTo>
                    <a:pt x="619" y="1"/>
                    <a:pt x="0" y="620"/>
                    <a:pt x="0" y="1370"/>
                  </a:cubicBezTo>
                  <a:lnTo>
                    <a:pt x="0" y="10359"/>
                  </a:lnTo>
                  <a:cubicBezTo>
                    <a:pt x="0" y="11109"/>
                    <a:pt x="607" y="11728"/>
                    <a:pt x="1369" y="11728"/>
                  </a:cubicBezTo>
                  <a:lnTo>
                    <a:pt x="8739" y="11728"/>
                  </a:lnTo>
                  <a:cubicBezTo>
                    <a:pt x="8858" y="11728"/>
                    <a:pt x="8942" y="11645"/>
                    <a:pt x="8942" y="11526"/>
                  </a:cubicBezTo>
                  <a:lnTo>
                    <a:pt x="8942" y="2191"/>
                  </a:lnTo>
                  <a:cubicBezTo>
                    <a:pt x="8942" y="2072"/>
                    <a:pt x="8858" y="1989"/>
                    <a:pt x="8739" y="1989"/>
                  </a:cubicBezTo>
                  <a:cubicBezTo>
                    <a:pt x="8620" y="1989"/>
                    <a:pt x="8525" y="2072"/>
                    <a:pt x="8525" y="2191"/>
                  </a:cubicBezTo>
                  <a:lnTo>
                    <a:pt x="8525" y="8990"/>
                  </a:lnTo>
                  <a:lnTo>
                    <a:pt x="1596" y="8990"/>
                  </a:lnTo>
                  <a:lnTo>
                    <a:pt x="1596" y="7787"/>
                  </a:lnTo>
                  <a:cubicBezTo>
                    <a:pt x="1596" y="7668"/>
                    <a:pt x="1500" y="7585"/>
                    <a:pt x="1381" y="7585"/>
                  </a:cubicBezTo>
                  <a:cubicBezTo>
                    <a:pt x="1262" y="7585"/>
                    <a:pt x="1179" y="7668"/>
                    <a:pt x="1179" y="7787"/>
                  </a:cubicBezTo>
                  <a:lnTo>
                    <a:pt x="1179" y="9002"/>
                  </a:lnTo>
                  <a:cubicBezTo>
                    <a:pt x="905" y="9049"/>
                    <a:pt x="655" y="9168"/>
                    <a:pt x="441" y="9359"/>
                  </a:cubicBezTo>
                  <a:lnTo>
                    <a:pt x="441" y="1370"/>
                  </a:lnTo>
                  <a:cubicBezTo>
                    <a:pt x="441" y="929"/>
                    <a:pt x="762" y="548"/>
                    <a:pt x="1179" y="465"/>
                  </a:cubicBezTo>
                  <a:lnTo>
                    <a:pt x="1179" y="7109"/>
                  </a:lnTo>
                  <a:cubicBezTo>
                    <a:pt x="1179" y="7228"/>
                    <a:pt x="1262" y="7311"/>
                    <a:pt x="1381" y="7311"/>
                  </a:cubicBezTo>
                  <a:cubicBezTo>
                    <a:pt x="1500" y="7311"/>
                    <a:pt x="1596" y="7216"/>
                    <a:pt x="1596" y="7109"/>
                  </a:cubicBezTo>
                  <a:lnTo>
                    <a:pt x="1596" y="441"/>
                  </a:lnTo>
                  <a:lnTo>
                    <a:pt x="8525" y="441"/>
                  </a:lnTo>
                  <a:lnTo>
                    <a:pt x="8525" y="1489"/>
                  </a:lnTo>
                  <a:cubicBezTo>
                    <a:pt x="8525" y="1608"/>
                    <a:pt x="8620" y="1703"/>
                    <a:pt x="8739" y="1703"/>
                  </a:cubicBezTo>
                  <a:cubicBezTo>
                    <a:pt x="8847" y="1703"/>
                    <a:pt x="8942" y="1608"/>
                    <a:pt x="8942" y="1489"/>
                  </a:cubicBezTo>
                  <a:lnTo>
                    <a:pt x="8942" y="215"/>
                  </a:lnTo>
                  <a:cubicBezTo>
                    <a:pt x="8942" y="96"/>
                    <a:pt x="8847" y="1"/>
                    <a:pt x="87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8"/>
            <p:cNvSpPr/>
            <p:nvPr/>
          </p:nvSpPr>
          <p:spPr>
            <a:xfrm>
              <a:off x="1841929" y="2295249"/>
              <a:ext cx="165773" cy="13315"/>
            </a:xfrm>
            <a:custGeom>
              <a:avLst/>
              <a:gdLst/>
              <a:ahLst/>
              <a:cxnLst/>
              <a:rect l="l" t="t" r="r" b="b"/>
              <a:pathLst>
                <a:path w="5204" h="418" extrusionOk="0">
                  <a:moveTo>
                    <a:pt x="203" y="1"/>
                  </a:moveTo>
                  <a:cubicBezTo>
                    <a:pt x="84" y="1"/>
                    <a:pt x="0" y="84"/>
                    <a:pt x="0" y="203"/>
                  </a:cubicBezTo>
                  <a:cubicBezTo>
                    <a:pt x="0" y="322"/>
                    <a:pt x="84" y="418"/>
                    <a:pt x="203" y="418"/>
                  </a:cubicBezTo>
                  <a:lnTo>
                    <a:pt x="5001" y="418"/>
                  </a:lnTo>
                  <a:cubicBezTo>
                    <a:pt x="5120" y="418"/>
                    <a:pt x="5203" y="322"/>
                    <a:pt x="5203" y="203"/>
                  </a:cubicBezTo>
                  <a:cubicBezTo>
                    <a:pt x="5203" y="84"/>
                    <a:pt x="5120" y="1"/>
                    <a:pt x="5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3" name="Google Shape;363;p28"/>
          <p:cNvSpPr/>
          <p:nvPr/>
        </p:nvSpPr>
        <p:spPr>
          <a:xfrm>
            <a:off x="7444130" y="4083014"/>
            <a:ext cx="342505" cy="334191"/>
          </a:xfrm>
          <a:custGeom>
            <a:avLst/>
            <a:gdLst/>
            <a:ahLst/>
            <a:cxnLst/>
            <a:rect l="l" t="t" r="r" b="b"/>
            <a:pathLst>
              <a:path w="10752" h="10491" extrusionOk="0">
                <a:moveTo>
                  <a:pt x="9632" y="1406"/>
                </a:moveTo>
                <a:lnTo>
                  <a:pt x="9632" y="2418"/>
                </a:lnTo>
                <a:lnTo>
                  <a:pt x="3584" y="2418"/>
                </a:lnTo>
                <a:lnTo>
                  <a:pt x="3584" y="1918"/>
                </a:lnTo>
                <a:cubicBezTo>
                  <a:pt x="3584" y="1787"/>
                  <a:pt x="3477" y="1680"/>
                  <a:pt x="3346" y="1680"/>
                </a:cubicBezTo>
                <a:lnTo>
                  <a:pt x="1905" y="1680"/>
                </a:lnTo>
                <a:cubicBezTo>
                  <a:pt x="1774" y="1680"/>
                  <a:pt x="1667" y="1787"/>
                  <a:pt x="1667" y="1918"/>
                </a:cubicBezTo>
                <a:lnTo>
                  <a:pt x="1667" y="2358"/>
                </a:lnTo>
                <a:cubicBezTo>
                  <a:pt x="1500" y="2275"/>
                  <a:pt x="1381" y="2108"/>
                  <a:pt x="1381" y="1918"/>
                </a:cubicBezTo>
                <a:cubicBezTo>
                  <a:pt x="1381" y="1632"/>
                  <a:pt x="1607" y="1406"/>
                  <a:pt x="1893" y="1406"/>
                </a:cubicBezTo>
                <a:close/>
                <a:moveTo>
                  <a:pt x="3131" y="2156"/>
                </a:moveTo>
                <a:lnTo>
                  <a:pt x="3131" y="3168"/>
                </a:lnTo>
                <a:lnTo>
                  <a:pt x="2739" y="3001"/>
                </a:lnTo>
                <a:cubicBezTo>
                  <a:pt x="2709" y="2989"/>
                  <a:pt x="2679" y="2983"/>
                  <a:pt x="2649" y="2983"/>
                </a:cubicBezTo>
                <a:cubicBezTo>
                  <a:pt x="2620" y="2983"/>
                  <a:pt x="2590" y="2989"/>
                  <a:pt x="2560" y="3001"/>
                </a:cubicBezTo>
                <a:lnTo>
                  <a:pt x="2143" y="3180"/>
                </a:lnTo>
                <a:lnTo>
                  <a:pt x="2143" y="2156"/>
                </a:lnTo>
                <a:close/>
                <a:moveTo>
                  <a:pt x="10275" y="2882"/>
                </a:moveTo>
                <a:lnTo>
                  <a:pt x="10275" y="3346"/>
                </a:lnTo>
                <a:lnTo>
                  <a:pt x="3584" y="3346"/>
                </a:lnTo>
                <a:lnTo>
                  <a:pt x="3584" y="2882"/>
                </a:lnTo>
                <a:close/>
                <a:moveTo>
                  <a:pt x="8823" y="4728"/>
                </a:moveTo>
                <a:cubicBezTo>
                  <a:pt x="9108" y="4728"/>
                  <a:pt x="9335" y="4954"/>
                  <a:pt x="9335" y="5239"/>
                </a:cubicBezTo>
                <a:cubicBezTo>
                  <a:pt x="9335" y="5430"/>
                  <a:pt x="9216" y="5609"/>
                  <a:pt x="9049" y="5680"/>
                </a:cubicBezTo>
                <a:lnTo>
                  <a:pt x="9049" y="5239"/>
                </a:lnTo>
                <a:cubicBezTo>
                  <a:pt x="9049" y="5097"/>
                  <a:pt x="8942" y="4989"/>
                  <a:pt x="8811" y="4989"/>
                </a:cubicBezTo>
                <a:lnTo>
                  <a:pt x="7358" y="4989"/>
                </a:lnTo>
                <a:cubicBezTo>
                  <a:pt x="7215" y="4989"/>
                  <a:pt x="7120" y="5097"/>
                  <a:pt x="7120" y="5239"/>
                </a:cubicBezTo>
                <a:lnTo>
                  <a:pt x="7120" y="5740"/>
                </a:lnTo>
                <a:lnTo>
                  <a:pt x="1060" y="5740"/>
                </a:lnTo>
                <a:lnTo>
                  <a:pt x="1060" y="4728"/>
                </a:lnTo>
                <a:close/>
                <a:moveTo>
                  <a:pt x="8608" y="5454"/>
                </a:moveTo>
                <a:lnTo>
                  <a:pt x="8608" y="6502"/>
                </a:lnTo>
                <a:lnTo>
                  <a:pt x="8192" y="6323"/>
                </a:lnTo>
                <a:cubicBezTo>
                  <a:pt x="8156" y="6311"/>
                  <a:pt x="8132" y="6311"/>
                  <a:pt x="8096" y="6311"/>
                </a:cubicBezTo>
                <a:cubicBezTo>
                  <a:pt x="8073" y="6311"/>
                  <a:pt x="8037" y="6311"/>
                  <a:pt x="8013" y="6323"/>
                </a:cubicBezTo>
                <a:lnTo>
                  <a:pt x="7620" y="6490"/>
                </a:lnTo>
                <a:lnTo>
                  <a:pt x="7620" y="5454"/>
                </a:lnTo>
                <a:close/>
                <a:moveTo>
                  <a:pt x="8846" y="3811"/>
                </a:moveTo>
                <a:cubicBezTo>
                  <a:pt x="9632" y="3811"/>
                  <a:pt x="10275" y="4442"/>
                  <a:pt x="10275" y="5251"/>
                </a:cubicBezTo>
                <a:cubicBezTo>
                  <a:pt x="10275" y="5632"/>
                  <a:pt x="10120" y="5990"/>
                  <a:pt x="9859" y="6263"/>
                </a:cubicBezTo>
                <a:cubicBezTo>
                  <a:pt x="9632" y="6490"/>
                  <a:pt x="9358" y="6621"/>
                  <a:pt x="9061" y="6668"/>
                </a:cubicBezTo>
                <a:lnTo>
                  <a:pt x="9061" y="6192"/>
                </a:lnTo>
                <a:cubicBezTo>
                  <a:pt x="9501" y="6085"/>
                  <a:pt x="9811" y="5692"/>
                  <a:pt x="9811" y="5239"/>
                </a:cubicBezTo>
                <a:cubicBezTo>
                  <a:pt x="9811" y="4704"/>
                  <a:pt x="9382" y="4263"/>
                  <a:pt x="8846" y="4263"/>
                </a:cubicBezTo>
                <a:lnTo>
                  <a:pt x="476" y="4263"/>
                </a:lnTo>
                <a:lnTo>
                  <a:pt x="476" y="3811"/>
                </a:lnTo>
                <a:close/>
                <a:moveTo>
                  <a:pt x="7144" y="6216"/>
                </a:moveTo>
                <a:lnTo>
                  <a:pt x="7144" y="6680"/>
                </a:lnTo>
                <a:lnTo>
                  <a:pt x="464" y="6680"/>
                </a:lnTo>
                <a:lnTo>
                  <a:pt x="464" y="6216"/>
                </a:lnTo>
                <a:close/>
                <a:moveTo>
                  <a:pt x="9632" y="8073"/>
                </a:moveTo>
                <a:lnTo>
                  <a:pt x="9632" y="9085"/>
                </a:lnTo>
                <a:lnTo>
                  <a:pt x="3584" y="9085"/>
                </a:lnTo>
                <a:lnTo>
                  <a:pt x="3584" y="8585"/>
                </a:lnTo>
                <a:cubicBezTo>
                  <a:pt x="3584" y="8454"/>
                  <a:pt x="3477" y="8347"/>
                  <a:pt x="3346" y="8347"/>
                </a:cubicBezTo>
                <a:lnTo>
                  <a:pt x="1905" y="8347"/>
                </a:lnTo>
                <a:cubicBezTo>
                  <a:pt x="1774" y="8347"/>
                  <a:pt x="1667" y="8454"/>
                  <a:pt x="1667" y="8585"/>
                </a:cubicBezTo>
                <a:lnTo>
                  <a:pt x="1667" y="9026"/>
                </a:lnTo>
                <a:cubicBezTo>
                  <a:pt x="1500" y="8942"/>
                  <a:pt x="1381" y="8776"/>
                  <a:pt x="1381" y="8585"/>
                </a:cubicBezTo>
                <a:cubicBezTo>
                  <a:pt x="1381" y="8299"/>
                  <a:pt x="1607" y="8073"/>
                  <a:pt x="1893" y="8073"/>
                </a:cubicBezTo>
                <a:close/>
                <a:moveTo>
                  <a:pt x="3131" y="8823"/>
                </a:moveTo>
                <a:lnTo>
                  <a:pt x="3131" y="9835"/>
                </a:lnTo>
                <a:lnTo>
                  <a:pt x="2739" y="9669"/>
                </a:lnTo>
                <a:cubicBezTo>
                  <a:pt x="2709" y="9657"/>
                  <a:pt x="2679" y="9651"/>
                  <a:pt x="2649" y="9651"/>
                </a:cubicBezTo>
                <a:cubicBezTo>
                  <a:pt x="2620" y="9651"/>
                  <a:pt x="2590" y="9657"/>
                  <a:pt x="2560" y="9669"/>
                </a:cubicBezTo>
                <a:lnTo>
                  <a:pt x="2143" y="9847"/>
                </a:lnTo>
                <a:lnTo>
                  <a:pt x="2143" y="8823"/>
                </a:lnTo>
                <a:close/>
                <a:moveTo>
                  <a:pt x="10275" y="7144"/>
                </a:moveTo>
                <a:lnTo>
                  <a:pt x="10275" y="7597"/>
                </a:lnTo>
                <a:lnTo>
                  <a:pt x="1905" y="7597"/>
                </a:lnTo>
                <a:cubicBezTo>
                  <a:pt x="1369" y="7597"/>
                  <a:pt x="941" y="8037"/>
                  <a:pt x="941" y="8573"/>
                </a:cubicBezTo>
                <a:cubicBezTo>
                  <a:pt x="941" y="9026"/>
                  <a:pt x="1250" y="9419"/>
                  <a:pt x="1679" y="9526"/>
                </a:cubicBezTo>
                <a:lnTo>
                  <a:pt x="1679" y="10002"/>
                </a:lnTo>
                <a:cubicBezTo>
                  <a:pt x="1381" y="9954"/>
                  <a:pt x="1119" y="9800"/>
                  <a:pt x="893" y="9597"/>
                </a:cubicBezTo>
                <a:cubicBezTo>
                  <a:pt x="631" y="9323"/>
                  <a:pt x="476" y="8954"/>
                  <a:pt x="476" y="8585"/>
                </a:cubicBezTo>
                <a:cubicBezTo>
                  <a:pt x="476" y="7787"/>
                  <a:pt x="1119" y="7144"/>
                  <a:pt x="1917" y="7144"/>
                </a:cubicBezTo>
                <a:close/>
                <a:moveTo>
                  <a:pt x="1917" y="1"/>
                </a:moveTo>
                <a:cubicBezTo>
                  <a:pt x="881" y="1"/>
                  <a:pt x="12" y="846"/>
                  <a:pt x="12" y="1906"/>
                </a:cubicBezTo>
                <a:cubicBezTo>
                  <a:pt x="12" y="2406"/>
                  <a:pt x="214" y="2882"/>
                  <a:pt x="572" y="3239"/>
                </a:cubicBezTo>
                <a:cubicBezTo>
                  <a:pt x="595" y="3275"/>
                  <a:pt x="631" y="3299"/>
                  <a:pt x="667" y="3334"/>
                </a:cubicBezTo>
                <a:lnTo>
                  <a:pt x="238" y="3334"/>
                </a:lnTo>
                <a:cubicBezTo>
                  <a:pt x="107" y="3334"/>
                  <a:pt x="0" y="3430"/>
                  <a:pt x="0" y="3573"/>
                </a:cubicBezTo>
                <a:lnTo>
                  <a:pt x="0" y="4489"/>
                </a:lnTo>
                <a:cubicBezTo>
                  <a:pt x="0" y="4620"/>
                  <a:pt x="107" y="4728"/>
                  <a:pt x="238" y="4728"/>
                </a:cubicBezTo>
                <a:lnTo>
                  <a:pt x="631" y="4728"/>
                </a:lnTo>
                <a:lnTo>
                  <a:pt x="631" y="5751"/>
                </a:lnTo>
                <a:lnTo>
                  <a:pt x="238" y="5751"/>
                </a:lnTo>
                <a:cubicBezTo>
                  <a:pt x="107" y="5751"/>
                  <a:pt x="0" y="5859"/>
                  <a:pt x="0" y="5990"/>
                </a:cubicBezTo>
                <a:lnTo>
                  <a:pt x="0" y="6918"/>
                </a:lnTo>
                <a:cubicBezTo>
                  <a:pt x="0" y="7049"/>
                  <a:pt x="107" y="7156"/>
                  <a:pt x="238" y="7156"/>
                </a:cubicBezTo>
                <a:lnTo>
                  <a:pt x="667" y="7156"/>
                </a:lnTo>
                <a:cubicBezTo>
                  <a:pt x="274" y="7502"/>
                  <a:pt x="12" y="8014"/>
                  <a:pt x="12" y="8597"/>
                </a:cubicBezTo>
                <a:cubicBezTo>
                  <a:pt x="12" y="9109"/>
                  <a:pt x="214" y="9585"/>
                  <a:pt x="572" y="9942"/>
                </a:cubicBezTo>
                <a:cubicBezTo>
                  <a:pt x="929" y="10300"/>
                  <a:pt x="1405" y="10490"/>
                  <a:pt x="1905" y="10490"/>
                </a:cubicBezTo>
                <a:lnTo>
                  <a:pt x="5394" y="10490"/>
                </a:lnTo>
                <a:cubicBezTo>
                  <a:pt x="5525" y="10490"/>
                  <a:pt x="5632" y="10383"/>
                  <a:pt x="5632" y="10252"/>
                </a:cubicBezTo>
                <a:cubicBezTo>
                  <a:pt x="5632" y="10121"/>
                  <a:pt x="5525" y="10014"/>
                  <a:pt x="5394" y="10014"/>
                </a:cubicBezTo>
                <a:lnTo>
                  <a:pt x="3584" y="10014"/>
                </a:lnTo>
                <a:lnTo>
                  <a:pt x="3584" y="9550"/>
                </a:lnTo>
                <a:lnTo>
                  <a:pt x="10275" y="9550"/>
                </a:lnTo>
                <a:lnTo>
                  <a:pt x="10275" y="10014"/>
                </a:lnTo>
                <a:lnTo>
                  <a:pt x="6477" y="10014"/>
                </a:lnTo>
                <a:cubicBezTo>
                  <a:pt x="6346" y="10014"/>
                  <a:pt x="6239" y="10121"/>
                  <a:pt x="6239" y="10252"/>
                </a:cubicBezTo>
                <a:cubicBezTo>
                  <a:pt x="6239" y="10383"/>
                  <a:pt x="6346" y="10490"/>
                  <a:pt x="6477" y="10490"/>
                </a:cubicBezTo>
                <a:lnTo>
                  <a:pt x="10513" y="10490"/>
                </a:lnTo>
                <a:cubicBezTo>
                  <a:pt x="10644" y="10490"/>
                  <a:pt x="10751" y="10383"/>
                  <a:pt x="10751" y="10252"/>
                </a:cubicBezTo>
                <a:lnTo>
                  <a:pt x="10751" y="9323"/>
                </a:lnTo>
                <a:cubicBezTo>
                  <a:pt x="10751" y="9192"/>
                  <a:pt x="10644" y="9085"/>
                  <a:pt x="10513" y="9085"/>
                </a:cubicBezTo>
                <a:lnTo>
                  <a:pt x="10120" y="9085"/>
                </a:lnTo>
                <a:lnTo>
                  <a:pt x="10120" y="8061"/>
                </a:lnTo>
                <a:lnTo>
                  <a:pt x="10513" y="8061"/>
                </a:lnTo>
                <a:cubicBezTo>
                  <a:pt x="10644" y="8061"/>
                  <a:pt x="10751" y="7954"/>
                  <a:pt x="10751" y="7823"/>
                </a:cubicBezTo>
                <a:lnTo>
                  <a:pt x="10751" y="6906"/>
                </a:lnTo>
                <a:cubicBezTo>
                  <a:pt x="10751" y="6763"/>
                  <a:pt x="10644" y="6668"/>
                  <a:pt x="10513" y="6668"/>
                </a:cubicBezTo>
                <a:lnTo>
                  <a:pt x="10073" y="6668"/>
                </a:lnTo>
                <a:cubicBezTo>
                  <a:pt x="10109" y="6633"/>
                  <a:pt x="10156" y="6609"/>
                  <a:pt x="10180" y="6573"/>
                </a:cubicBezTo>
                <a:cubicBezTo>
                  <a:pt x="10537" y="6216"/>
                  <a:pt x="10728" y="5740"/>
                  <a:pt x="10728" y="5239"/>
                </a:cubicBezTo>
                <a:cubicBezTo>
                  <a:pt x="10728" y="4656"/>
                  <a:pt x="10478" y="4144"/>
                  <a:pt x="10073" y="3787"/>
                </a:cubicBezTo>
                <a:lnTo>
                  <a:pt x="10513" y="3787"/>
                </a:lnTo>
                <a:cubicBezTo>
                  <a:pt x="10644" y="3787"/>
                  <a:pt x="10751" y="3692"/>
                  <a:pt x="10751" y="3549"/>
                </a:cubicBezTo>
                <a:lnTo>
                  <a:pt x="10751" y="2632"/>
                </a:lnTo>
                <a:cubicBezTo>
                  <a:pt x="10751" y="2501"/>
                  <a:pt x="10644" y="2394"/>
                  <a:pt x="10513" y="2394"/>
                </a:cubicBezTo>
                <a:lnTo>
                  <a:pt x="10120" y="2394"/>
                </a:lnTo>
                <a:lnTo>
                  <a:pt x="10120" y="1370"/>
                </a:lnTo>
                <a:lnTo>
                  <a:pt x="10513" y="1394"/>
                </a:lnTo>
                <a:cubicBezTo>
                  <a:pt x="10644" y="1394"/>
                  <a:pt x="10751" y="1287"/>
                  <a:pt x="10751" y="1156"/>
                </a:cubicBezTo>
                <a:lnTo>
                  <a:pt x="10751" y="239"/>
                </a:lnTo>
                <a:cubicBezTo>
                  <a:pt x="10751" y="96"/>
                  <a:pt x="10644" y="1"/>
                  <a:pt x="10513" y="1"/>
                </a:cubicBezTo>
                <a:lnTo>
                  <a:pt x="8942" y="1"/>
                </a:lnTo>
                <a:cubicBezTo>
                  <a:pt x="8811" y="1"/>
                  <a:pt x="8704" y="96"/>
                  <a:pt x="8704" y="239"/>
                </a:cubicBezTo>
                <a:cubicBezTo>
                  <a:pt x="8704" y="370"/>
                  <a:pt x="8811" y="477"/>
                  <a:pt x="8942" y="477"/>
                </a:cubicBezTo>
                <a:lnTo>
                  <a:pt x="10287" y="477"/>
                </a:lnTo>
                <a:lnTo>
                  <a:pt x="10287" y="929"/>
                </a:lnTo>
                <a:lnTo>
                  <a:pt x="1905" y="929"/>
                </a:lnTo>
                <a:cubicBezTo>
                  <a:pt x="1369" y="929"/>
                  <a:pt x="941" y="1370"/>
                  <a:pt x="941" y="1906"/>
                </a:cubicBezTo>
                <a:cubicBezTo>
                  <a:pt x="941" y="2358"/>
                  <a:pt x="1250" y="2751"/>
                  <a:pt x="1679" y="2858"/>
                </a:cubicBezTo>
                <a:lnTo>
                  <a:pt x="1679" y="3334"/>
                </a:lnTo>
                <a:cubicBezTo>
                  <a:pt x="1381" y="3287"/>
                  <a:pt x="1119" y="3156"/>
                  <a:pt x="893" y="2930"/>
                </a:cubicBezTo>
                <a:cubicBezTo>
                  <a:pt x="631" y="2656"/>
                  <a:pt x="476" y="2287"/>
                  <a:pt x="476" y="1918"/>
                </a:cubicBezTo>
                <a:cubicBezTo>
                  <a:pt x="476" y="1132"/>
                  <a:pt x="1119" y="477"/>
                  <a:pt x="1917" y="477"/>
                </a:cubicBezTo>
                <a:lnTo>
                  <a:pt x="7870" y="477"/>
                </a:lnTo>
                <a:cubicBezTo>
                  <a:pt x="8013" y="477"/>
                  <a:pt x="8108" y="370"/>
                  <a:pt x="8108" y="239"/>
                </a:cubicBezTo>
                <a:cubicBezTo>
                  <a:pt x="8108" y="96"/>
                  <a:pt x="8013" y="1"/>
                  <a:pt x="78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8"/>
          <p:cNvSpPr/>
          <p:nvPr/>
        </p:nvSpPr>
        <p:spPr>
          <a:xfrm>
            <a:off x="7424778" y="2143257"/>
            <a:ext cx="381209" cy="312466"/>
          </a:xfrm>
          <a:custGeom>
            <a:avLst/>
            <a:gdLst/>
            <a:ahLst/>
            <a:cxnLst/>
            <a:rect l="l" t="t" r="r" b="b"/>
            <a:pathLst>
              <a:path w="11967" h="9809" extrusionOk="0">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2" name="Diagram 1"/>
          <p:cNvGraphicFramePr/>
          <p:nvPr>
            <p:extLst>
              <p:ext uri="{D42A27DB-BD31-4B8C-83A1-F6EECF244321}">
                <p14:modId xmlns:p14="http://schemas.microsoft.com/office/powerpoint/2010/main" val="1377348079"/>
              </p:ext>
            </p:extLst>
          </p:nvPr>
        </p:nvGraphicFramePr>
        <p:xfrm>
          <a:off x="1111766" y="495334"/>
          <a:ext cx="5246503" cy="17784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0"/>
        <p:cNvGrpSpPr/>
        <p:nvPr/>
      </p:nvGrpSpPr>
      <p:grpSpPr>
        <a:xfrm>
          <a:off x="0" y="0"/>
          <a:ext cx="0" cy="0"/>
          <a:chOff x="0" y="0"/>
          <a:chExt cx="0" cy="0"/>
        </a:xfrm>
      </p:grpSpPr>
      <p:sp>
        <p:nvSpPr>
          <p:cNvPr id="91" name="Google Shape;91;p18"/>
          <p:cNvSpPr txBox="1"/>
          <p:nvPr/>
        </p:nvSpPr>
        <p:spPr>
          <a:xfrm>
            <a:off x="725191" y="3343368"/>
            <a:ext cx="1812900" cy="1054908"/>
          </a:xfrm>
          <a:prstGeom prst="rect">
            <a:avLst/>
          </a:prstGeom>
          <a:noFill/>
          <a:ln>
            <a:noFill/>
          </a:ln>
        </p:spPr>
        <p:txBody>
          <a:bodyPr spcFirstLastPara="1" wrap="square" lIns="91425" tIns="91425" rIns="91425" bIns="91425" anchor="ctr" anchorCtr="0">
            <a:noAutofit/>
          </a:bodyPr>
          <a:lstStyle/>
          <a:p>
            <a:pPr marL="0" indent="0" algn="ctr" rtl="1">
              <a:lnSpc>
                <a:spcPct val="150000"/>
              </a:lnSpc>
              <a:buNone/>
            </a:pPr>
            <a:r>
              <a:rPr lang="fa-IR" sz="2000" dirty="0">
                <a:solidFill>
                  <a:srgbClr val="AF440E"/>
                </a:solidFill>
                <a:latin typeface="Cinema" panose="01000500000000020002" pitchFamily="2" charset="-78"/>
                <a:cs typeface="Cinema" panose="01000500000000020002" pitchFamily="2" charset="-78"/>
              </a:rPr>
              <a:t>در آن آتشفشان‌ها و زمین لرزه‌هایی رخ می دهد </a:t>
            </a:r>
            <a:endParaRPr lang="fa-IR" sz="1800" dirty="0">
              <a:solidFill>
                <a:srgbClr val="AF440E"/>
              </a:solidFill>
              <a:latin typeface="Cinema" panose="01000500000000020002" pitchFamily="2" charset="-78"/>
              <a:cs typeface="Cinema" panose="01000500000000020002" pitchFamily="2" charset="-78"/>
            </a:endParaRPr>
          </a:p>
        </p:txBody>
      </p:sp>
      <p:sp>
        <p:nvSpPr>
          <p:cNvPr id="92" name="Google Shape;92;p18"/>
          <p:cNvSpPr txBox="1"/>
          <p:nvPr/>
        </p:nvSpPr>
        <p:spPr>
          <a:xfrm>
            <a:off x="4684786" y="3353697"/>
            <a:ext cx="1765500" cy="1044629"/>
          </a:xfrm>
          <a:prstGeom prst="rect">
            <a:avLst/>
          </a:prstGeom>
          <a:noFill/>
          <a:ln>
            <a:noFill/>
          </a:ln>
        </p:spPr>
        <p:txBody>
          <a:bodyPr spcFirstLastPara="1" wrap="square" lIns="91425" tIns="91425" rIns="91425" bIns="91425" anchor="ctr" anchorCtr="0">
            <a:noAutofit/>
          </a:bodyPr>
          <a:lstStyle/>
          <a:p>
            <a:pPr marL="0" indent="0" algn="ctr" rtl="1">
              <a:lnSpc>
                <a:spcPct val="150000"/>
              </a:lnSpc>
              <a:buNone/>
            </a:pPr>
            <a:r>
              <a:rPr lang="fa-IR" sz="2000" dirty="0">
                <a:solidFill>
                  <a:srgbClr val="960A0A"/>
                </a:solidFill>
                <a:latin typeface="Cinema" panose="01000500000000020002" pitchFamily="2" charset="-78"/>
                <a:cs typeface="Cinema" panose="01000500000000020002" pitchFamily="2" charset="-78"/>
              </a:rPr>
              <a:t>در آن چین خوردگی‌ها و رشته‌کوه‌های بلند دیده می‌شود </a:t>
            </a:r>
            <a:endParaRPr lang="fa-IR" sz="1800" dirty="0">
              <a:solidFill>
                <a:srgbClr val="960A0A"/>
              </a:solidFill>
              <a:latin typeface="Cinema" panose="01000500000000020002" pitchFamily="2" charset="-78"/>
              <a:cs typeface="Cinema" panose="01000500000000020002" pitchFamily="2" charset="-78"/>
            </a:endParaRPr>
          </a:p>
        </p:txBody>
      </p:sp>
      <p:sp>
        <p:nvSpPr>
          <p:cNvPr id="93" name="Google Shape;93;p18"/>
          <p:cNvSpPr txBox="1"/>
          <p:nvPr/>
        </p:nvSpPr>
        <p:spPr>
          <a:xfrm>
            <a:off x="2716299" y="3485023"/>
            <a:ext cx="1765500" cy="1040838"/>
          </a:xfrm>
          <a:prstGeom prst="rect">
            <a:avLst/>
          </a:prstGeom>
          <a:noFill/>
          <a:ln>
            <a:noFill/>
          </a:ln>
        </p:spPr>
        <p:txBody>
          <a:bodyPr spcFirstLastPara="1" wrap="square" lIns="91425" tIns="91425" rIns="91425" bIns="91425" anchor="ctr" anchorCtr="0">
            <a:noAutofit/>
          </a:bodyPr>
          <a:lstStyle/>
          <a:p>
            <a:pPr marL="0" indent="0" algn="ctr" rtl="1">
              <a:lnSpc>
                <a:spcPct val="150000"/>
              </a:lnSpc>
              <a:buNone/>
            </a:pPr>
            <a:r>
              <a:rPr lang="fa-IR" sz="2000" dirty="0">
                <a:solidFill>
                  <a:srgbClr val="846722"/>
                </a:solidFill>
                <a:latin typeface="Cinema" panose="01000500000000020002" pitchFamily="2" charset="-78"/>
                <a:cs typeface="Cinema" panose="01000500000000020002" pitchFamily="2" charset="-78"/>
              </a:rPr>
              <a:t>قله کوه‌ها نوک تیز و دامنه کوه‌ها اغلب دارای شیب تند و دره های تنگ می‌باشد.</a:t>
            </a:r>
            <a:endParaRPr lang="fa-IR" sz="1800" dirty="0">
              <a:solidFill>
                <a:srgbClr val="846722"/>
              </a:solidFill>
              <a:latin typeface="Cinema" panose="01000500000000020002" pitchFamily="2" charset="-78"/>
              <a:cs typeface="Cinema" panose="01000500000000020002" pitchFamily="2" charset="-78"/>
            </a:endParaRPr>
          </a:p>
        </p:txBody>
      </p:sp>
      <p:sp>
        <p:nvSpPr>
          <p:cNvPr id="94" name="Google Shape;94;p18"/>
          <p:cNvSpPr txBox="1"/>
          <p:nvPr/>
        </p:nvSpPr>
        <p:spPr>
          <a:xfrm>
            <a:off x="6653309" y="3364054"/>
            <a:ext cx="1765500" cy="1034273"/>
          </a:xfrm>
          <a:prstGeom prst="rect">
            <a:avLst/>
          </a:prstGeom>
          <a:noFill/>
          <a:ln>
            <a:noFill/>
          </a:ln>
        </p:spPr>
        <p:txBody>
          <a:bodyPr spcFirstLastPara="1" wrap="square" lIns="91425" tIns="91425" rIns="91425" bIns="91425" anchor="ctr" anchorCtr="0">
            <a:noAutofit/>
          </a:bodyPr>
          <a:lstStyle/>
          <a:p>
            <a:pPr marL="0" indent="0" algn="ctr" rtl="1">
              <a:lnSpc>
                <a:spcPct val="150000"/>
              </a:lnSpc>
              <a:buNone/>
            </a:pPr>
            <a:r>
              <a:rPr lang="fa-IR" sz="2000" dirty="0">
                <a:solidFill>
                  <a:srgbClr val="003300"/>
                </a:solidFill>
                <a:latin typeface="Cinema" panose="01000500000000020002" pitchFamily="2" charset="-78"/>
                <a:cs typeface="Cinema" panose="01000500000000020002" pitchFamily="2" charset="-78"/>
              </a:rPr>
              <a:t>در جنوب اروپا واقع شده است. </a:t>
            </a:r>
            <a:endParaRPr lang="fa-IR" sz="1800" dirty="0">
              <a:solidFill>
                <a:srgbClr val="003300"/>
              </a:solidFill>
              <a:latin typeface="Cinema" panose="01000500000000020002" pitchFamily="2" charset="-78"/>
              <a:cs typeface="Cinema" panose="01000500000000020002" pitchFamily="2" charset="-78"/>
            </a:endParaRPr>
          </a:p>
        </p:txBody>
      </p:sp>
      <p:sp>
        <p:nvSpPr>
          <p:cNvPr id="97" name="Google Shape;97;p18"/>
          <p:cNvSpPr txBox="1"/>
          <p:nvPr/>
        </p:nvSpPr>
        <p:spPr>
          <a:xfrm>
            <a:off x="725191" y="2796450"/>
            <a:ext cx="1812900" cy="250200"/>
          </a:xfrm>
          <a:prstGeom prst="rect">
            <a:avLst/>
          </a:prstGeom>
          <a:noFill/>
          <a:ln>
            <a:noFill/>
          </a:ln>
        </p:spPr>
        <p:txBody>
          <a:bodyPr spcFirstLastPara="1" wrap="square" lIns="91425" tIns="91425" rIns="91425" bIns="91425" anchor="ctr" anchorCtr="0">
            <a:noAutofit/>
          </a:bodyPr>
          <a:lstStyle/>
          <a:p>
            <a:pPr marL="0" lvl="0" indent="0" algn="ctr" rtl="1">
              <a:spcBef>
                <a:spcPts val="0"/>
              </a:spcBef>
              <a:spcAft>
                <a:spcPts val="0"/>
              </a:spcAft>
              <a:buNone/>
            </a:pPr>
            <a:r>
              <a:rPr lang="fa-IR" sz="2400" dirty="0" smtClean="0">
                <a:solidFill>
                  <a:schemeClr val="lt1"/>
                </a:solidFill>
                <a:latin typeface="Cinema" panose="01000500000000020002" charset="-78"/>
                <a:ea typeface="Redressed"/>
                <a:cs typeface="Cinema" panose="01000500000000020002" charset="-78"/>
                <a:sym typeface="Redressed"/>
              </a:rPr>
              <a:t>ویژگی چهارم</a:t>
            </a:r>
            <a:endParaRPr lang="fa-IR" sz="2400" dirty="0">
              <a:solidFill>
                <a:schemeClr val="lt1"/>
              </a:solidFill>
              <a:latin typeface="Cinema" panose="01000500000000020002" charset="-78"/>
              <a:ea typeface="Redressed"/>
              <a:cs typeface="Cinema" panose="01000500000000020002" charset="-78"/>
              <a:sym typeface="Redressed"/>
            </a:endParaRPr>
          </a:p>
        </p:txBody>
      </p:sp>
      <p:sp>
        <p:nvSpPr>
          <p:cNvPr id="98" name="Google Shape;98;p18"/>
          <p:cNvSpPr txBox="1"/>
          <p:nvPr/>
        </p:nvSpPr>
        <p:spPr>
          <a:xfrm>
            <a:off x="4684786" y="2796450"/>
            <a:ext cx="1765500" cy="250200"/>
          </a:xfrm>
          <a:prstGeom prst="rect">
            <a:avLst/>
          </a:prstGeom>
          <a:noFill/>
          <a:ln>
            <a:noFill/>
          </a:ln>
        </p:spPr>
        <p:txBody>
          <a:bodyPr spcFirstLastPara="1" wrap="square" lIns="91425" tIns="91425" rIns="91425" bIns="91425" anchor="ctr" anchorCtr="0">
            <a:noAutofit/>
          </a:bodyPr>
          <a:lstStyle/>
          <a:p>
            <a:pPr marL="0" lvl="0" indent="0" algn="ctr" rtl="1">
              <a:spcBef>
                <a:spcPts val="0"/>
              </a:spcBef>
              <a:spcAft>
                <a:spcPts val="0"/>
              </a:spcAft>
              <a:buNone/>
            </a:pPr>
            <a:r>
              <a:rPr lang="fa-IR" sz="2400" dirty="0" smtClean="0">
                <a:solidFill>
                  <a:schemeClr val="lt2"/>
                </a:solidFill>
                <a:latin typeface="Cinema" panose="01000500000000020002" charset="-78"/>
                <a:ea typeface="Redressed"/>
                <a:cs typeface="Cinema" panose="01000500000000020002" charset="-78"/>
                <a:sym typeface="Redressed"/>
              </a:rPr>
              <a:t>ویژگی دوم</a:t>
            </a:r>
            <a:endParaRPr lang="fa-IR" sz="2400" dirty="0">
              <a:solidFill>
                <a:schemeClr val="lt2"/>
              </a:solidFill>
              <a:latin typeface="Cinema" panose="01000500000000020002" charset="-78"/>
              <a:ea typeface="Redressed"/>
              <a:cs typeface="Cinema" panose="01000500000000020002" charset="-78"/>
              <a:sym typeface="Redressed"/>
            </a:endParaRPr>
          </a:p>
        </p:txBody>
      </p:sp>
      <p:sp>
        <p:nvSpPr>
          <p:cNvPr id="99" name="Google Shape;99;p18"/>
          <p:cNvSpPr txBox="1"/>
          <p:nvPr/>
        </p:nvSpPr>
        <p:spPr>
          <a:xfrm>
            <a:off x="2716299" y="2796450"/>
            <a:ext cx="1765500" cy="250200"/>
          </a:xfrm>
          <a:prstGeom prst="rect">
            <a:avLst/>
          </a:prstGeom>
          <a:noFill/>
          <a:ln>
            <a:noFill/>
          </a:ln>
        </p:spPr>
        <p:txBody>
          <a:bodyPr spcFirstLastPara="1" wrap="square" lIns="91425" tIns="91425" rIns="91425" bIns="91425" anchor="ctr" anchorCtr="0">
            <a:noAutofit/>
          </a:bodyPr>
          <a:lstStyle/>
          <a:p>
            <a:pPr marL="0" lvl="0" indent="0" algn="ctr" rtl="1">
              <a:spcBef>
                <a:spcPts val="0"/>
              </a:spcBef>
              <a:spcAft>
                <a:spcPts val="0"/>
              </a:spcAft>
              <a:buNone/>
            </a:pPr>
            <a:r>
              <a:rPr lang="fa-IR" sz="2400" dirty="0" smtClean="0">
                <a:solidFill>
                  <a:schemeClr val="dk2"/>
                </a:solidFill>
                <a:latin typeface="Cinema" panose="01000500000000020002" charset="-78"/>
                <a:ea typeface="Redressed"/>
                <a:cs typeface="Cinema" panose="01000500000000020002" charset="-78"/>
                <a:sym typeface="Redressed"/>
              </a:rPr>
              <a:t>ویژگی سوم</a:t>
            </a:r>
            <a:endParaRPr lang="fa-IR" sz="2400" dirty="0">
              <a:solidFill>
                <a:schemeClr val="dk2"/>
              </a:solidFill>
              <a:latin typeface="Cinema" panose="01000500000000020002" charset="-78"/>
              <a:ea typeface="Redressed"/>
              <a:cs typeface="Cinema" panose="01000500000000020002" charset="-78"/>
              <a:sym typeface="Redressed"/>
            </a:endParaRPr>
          </a:p>
        </p:txBody>
      </p:sp>
      <p:sp>
        <p:nvSpPr>
          <p:cNvPr id="100" name="Google Shape;100;p18"/>
          <p:cNvSpPr txBox="1"/>
          <p:nvPr/>
        </p:nvSpPr>
        <p:spPr>
          <a:xfrm>
            <a:off x="6653309" y="2796450"/>
            <a:ext cx="1765500" cy="250200"/>
          </a:xfrm>
          <a:prstGeom prst="rect">
            <a:avLst/>
          </a:prstGeom>
          <a:noFill/>
          <a:ln>
            <a:noFill/>
          </a:ln>
        </p:spPr>
        <p:txBody>
          <a:bodyPr spcFirstLastPara="1" wrap="square" lIns="91425" tIns="91425" rIns="91425" bIns="91425" anchor="ctr" anchorCtr="0">
            <a:noAutofit/>
          </a:bodyPr>
          <a:lstStyle/>
          <a:p>
            <a:pPr marL="0" lvl="0" indent="0" algn="ctr" rtl="1">
              <a:spcBef>
                <a:spcPts val="0"/>
              </a:spcBef>
              <a:spcAft>
                <a:spcPts val="0"/>
              </a:spcAft>
              <a:buNone/>
            </a:pPr>
            <a:r>
              <a:rPr lang="fa-IR" sz="2400" dirty="0" smtClean="0">
                <a:solidFill>
                  <a:schemeClr val="accent1"/>
                </a:solidFill>
                <a:latin typeface="Cinema" panose="01000500000000020002" charset="-78"/>
                <a:ea typeface="Redressed"/>
                <a:cs typeface="Cinema" panose="01000500000000020002" charset="-78"/>
                <a:sym typeface="Redressed"/>
              </a:rPr>
              <a:t>ویژگی اول</a:t>
            </a:r>
            <a:endParaRPr lang="fa-IR" sz="2400" dirty="0">
              <a:solidFill>
                <a:schemeClr val="accent1"/>
              </a:solidFill>
              <a:latin typeface="Cinema" panose="01000500000000020002" charset="-78"/>
              <a:ea typeface="Redressed"/>
              <a:cs typeface="Cinema" panose="01000500000000020002" charset="-78"/>
              <a:sym typeface="Redressed"/>
            </a:endParaRPr>
          </a:p>
        </p:txBody>
      </p:sp>
      <p:sp>
        <p:nvSpPr>
          <p:cNvPr id="101" name="Google Shape;101;p18"/>
          <p:cNvSpPr txBox="1">
            <a:spLocks noGrp="1"/>
          </p:cNvSpPr>
          <p:nvPr>
            <p:ph type="title"/>
          </p:nvPr>
        </p:nvSpPr>
        <p:spPr>
          <a:xfrm>
            <a:off x="5018567" y="1268676"/>
            <a:ext cx="3537098" cy="402068"/>
          </a:xfrm>
          <a:prstGeom prst="rect">
            <a:avLst/>
          </a:prstGeom>
        </p:spPr>
        <p:txBody>
          <a:bodyPr spcFirstLastPara="1" wrap="square" lIns="91425" tIns="91425" rIns="91425" bIns="91425" anchor="ctr" anchorCtr="0">
            <a:noAutofit/>
          </a:bodyPr>
          <a:lstStyle/>
          <a:p>
            <a:pPr lvl="0" rtl="1">
              <a:buSzPts val="1100"/>
            </a:pPr>
            <a:r>
              <a:rPr lang="fa-IR" dirty="0" smtClean="0">
                <a:cs typeface="B Titr" panose="00000700000000000000" pitchFamily="2" charset="-78"/>
              </a:rPr>
              <a:t>‎ویژگی های </a:t>
            </a:r>
            <a:r>
              <a:rPr lang="fa-IR" dirty="0">
                <a:cs typeface="B Titr" panose="00000700000000000000" pitchFamily="2" charset="-78"/>
              </a:rPr>
              <a:t>اروپای جوان</a:t>
            </a:r>
            <a:endParaRPr dirty="0">
              <a:cs typeface="B Titr" panose="00000700000000000000" pitchFamily="2" charset="-78"/>
            </a:endParaRPr>
          </a:p>
        </p:txBody>
      </p:sp>
      <p:pic>
        <p:nvPicPr>
          <p:cNvPr id="23" name="Picture 22"/>
          <p:cNvPicPr/>
          <p:nvPr/>
        </p:nvPicPr>
        <p:blipFill>
          <a:blip r:embed="rId4"/>
          <a:stretch>
            <a:fillRect/>
          </a:stretch>
        </p:blipFill>
        <p:spPr>
          <a:xfrm>
            <a:off x="629122" y="269217"/>
            <a:ext cx="3944620" cy="22364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3209" y="199307"/>
            <a:ext cx="3909237" cy="29232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347188" y="3471074"/>
            <a:ext cx="8350244" cy="1391549"/>
          </a:xfrm>
        </p:spPr>
        <p:txBody>
          <a:bodyPr>
            <a:normAutofit/>
          </a:bodyPr>
          <a:lstStyle/>
          <a:p>
            <a:pPr marL="457200" lvl="1" algn="ctr" rtl="1">
              <a:lnSpc>
                <a:spcPct val="107000"/>
              </a:lnSpc>
              <a:tabLst>
                <a:tab pos="228600" algn="l"/>
              </a:tabLst>
            </a:pPr>
            <a:r>
              <a:rPr lang="fa-IR" sz="2000" dirty="0">
                <a:latin typeface="Vazir" panose="020B0603030804020204" pitchFamily="34" charset="-78"/>
                <a:ea typeface="Calibri" panose="020F0502020204030204" pitchFamily="34" charset="0"/>
                <a:cs typeface="Vazir" panose="020B0603030804020204" pitchFamily="34" charset="-78"/>
              </a:rPr>
              <a:t>رشته کوه‌های آلپ و پیرنه در اروپای جوان قرار دارند. قله مون‌بلان با ارتفاع ۴۸۰۸ متر بلندترین قله رشته کوه آلپ است.</a:t>
            </a:r>
            <a:endParaRPr lang="en-US" sz="2000" dirty="0">
              <a:latin typeface="Vazir" panose="020B0603030804020204" pitchFamily="34" charset="-78"/>
              <a:cs typeface="Vazir" panose="020B0603030804020204" pitchFamily="34" charset="-78"/>
            </a:endParaRPr>
          </a:p>
        </p:txBody>
      </p:sp>
    </p:spTree>
    <p:extLst>
      <p:ext uri="{BB962C8B-B14F-4D97-AF65-F5344CB8AC3E}">
        <p14:creationId xmlns:p14="http://schemas.microsoft.com/office/powerpoint/2010/main" val="1763434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942548" y="458188"/>
            <a:ext cx="5011146" cy="572700"/>
          </a:xfrm>
        </p:spPr>
        <p:txBody>
          <a:bodyPr>
            <a:noAutofit/>
          </a:bodyPr>
          <a:lstStyle/>
          <a:p>
            <a:pPr algn="ctr" rtl="1"/>
            <a:r>
              <a:rPr lang="fa-IR" sz="2800" b="1" dirty="0">
                <a:cs typeface="B Titr" panose="00000700000000000000" pitchFamily="2" charset="-78"/>
              </a:rPr>
              <a:t>آب و هوا</a:t>
            </a:r>
            <a:endParaRPr lang="en-US" sz="2800" dirty="0">
              <a:cs typeface="B Titr" panose="00000700000000000000" pitchFamily="2" charset="-78"/>
            </a:endParaRPr>
          </a:p>
        </p:txBody>
      </p:sp>
      <p:sp>
        <p:nvSpPr>
          <p:cNvPr id="4" name="Text Placeholder 3"/>
          <p:cNvSpPr>
            <a:spLocks noGrp="1"/>
          </p:cNvSpPr>
          <p:nvPr>
            <p:ph type="body" idx="1"/>
          </p:nvPr>
        </p:nvSpPr>
        <p:spPr>
          <a:xfrm>
            <a:off x="1446027" y="1228442"/>
            <a:ext cx="6393714" cy="2207414"/>
          </a:xfrm>
        </p:spPr>
        <p:txBody>
          <a:bodyPr>
            <a:noAutofit/>
          </a:bodyPr>
          <a:lstStyle/>
          <a:p>
            <a:pPr marL="596900" lvl="1" indent="0" algn="r" rtl="1">
              <a:buNone/>
            </a:pPr>
            <a:r>
              <a:rPr lang="fa-IR" sz="1500" dirty="0">
                <a:latin typeface="Vazir" panose="020B0603030804020204" pitchFamily="34" charset="-78"/>
                <a:cs typeface="Vazir" panose="020B0603030804020204" pitchFamily="34" charset="-78"/>
              </a:rPr>
              <a:t>به طور کلی اروپا قاره‌ای با آب و هوای معتدل، سرسبز و بدون بیابان است.</a:t>
            </a:r>
            <a:endParaRPr lang="en-US" sz="1500" dirty="0">
              <a:latin typeface="Vazir" panose="020B0603030804020204" pitchFamily="34" charset="-78"/>
              <a:cs typeface="Vazir" panose="020B0603030804020204" pitchFamily="34" charset="-78"/>
            </a:endParaRPr>
          </a:p>
          <a:p>
            <a:pPr marL="596900" lvl="1" indent="0" algn="r" rtl="1">
              <a:buNone/>
            </a:pPr>
            <a:r>
              <a:rPr lang="fa-IR" sz="1500" dirty="0">
                <a:latin typeface="Vazir" panose="020B0603030804020204" pitchFamily="34" charset="-78"/>
                <a:cs typeface="Vazir" panose="020B0603030804020204" pitchFamily="34" charset="-78"/>
              </a:rPr>
              <a:t>بخش شمال قاره اروپا یعنی قسمت‌های شمالی شبه جزیرة إسكانديناوي و ايسلند، به قطب شمال نزدیک هستند و آب و هوای قطبی و سرد دارند</a:t>
            </a:r>
            <a:r>
              <a:rPr lang="en-US" sz="1500" dirty="0">
                <a:latin typeface="Vazir" panose="020B0603030804020204" pitchFamily="34" charset="-78"/>
                <a:cs typeface="Vazir" panose="020B0603030804020204" pitchFamily="34" charset="-78"/>
              </a:rPr>
              <a:t>.</a:t>
            </a:r>
          </a:p>
          <a:p>
            <a:pPr marL="596900" lvl="1" indent="0" algn="r" rtl="1">
              <a:buNone/>
            </a:pPr>
            <a:r>
              <a:rPr lang="fa-IR" sz="1500" dirty="0">
                <a:latin typeface="Vazir" panose="020B0603030804020204" pitchFamily="34" charset="-78"/>
                <a:cs typeface="Vazir" panose="020B0603030804020204" pitchFamily="34" charset="-78"/>
              </a:rPr>
              <a:t>مناطق مجاور اقیانوس اطلس نظیر انگلستان و ایرلند، آب و هوای معتدل اقیانوسی دارند.</a:t>
            </a:r>
            <a:endParaRPr lang="en-US" sz="1500" dirty="0">
              <a:latin typeface="Vazir" panose="020B0603030804020204" pitchFamily="34" charset="-78"/>
              <a:cs typeface="Vazir" panose="020B0603030804020204" pitchFamily="34" charset="-78"/>
            </a:endParaRPr>
          </a:p>
          <a:p>
            <a:pPr marL="596900" lvl="1" indent="0" algn="r" rtl="1">
              <a:buNone/>
            </a:pPr>
            <a:r>
              <a:rPr lang="fa-IR" sz="1500" dirty="0">
                <a:latin typeface="Vazir" panose="020B0603030804020204" pitchFamily="34" charset="-78"/>
                <a:cs typeface="Vazir" panose="020B0603030804020204" pitchFamily="34" charset="-78"/>
              </a:rPr>
              <a:t> عبور جریان دریایی آب گرم گلف استریم از سواحل مجاور اقیانوس اطلس نظیر انگلستان و ایرلند، موجب می‌شود در فصل زمستان هوا ملایم‌تر شود</a:t>
            </a:r>
            <a:r>
              <a:rPr lang="en-US" sz="1500" dirty="0" smtClean="0">
                <a:latin typeface="Vazir" panose="020B0603030804020204" pitchFamily="34" charset="-78"/>
                <a:cs typeface="Vazir" panose="020B0603030804020204" pitchFamily="34" charset="-78"/>
              </a:rPr>
              <a:t>.</a:t>
            </a:r>
          </a:p>
          <a:p>
            <a:pPr marL="596900" lvl="1" indent="0" algn="r" rtl="1">
              <a:buNone/>
            </a:pPr>
            <a:r>
              <a:rPr lang="fa-IR" sz="1500" dirty="0">
                <a:latin typeface="Vazir" panose="020B0603030804020204" pitchFamily="34" charset="-78"/>
                <a:cs typeface="Vazir" panose="020B0603030804020204" pitchFamily="34" charset="-78"/>
              </a:rPr>
              <a:t>مناطق جنوبی اروپا که در سواحل مدیترانه واقع شده اند مانند کشورهای (اسپانیا و ایتالیا) آب و هوای مدیترانه‌ای دارند. در این نوع آب و هوا زمستان‌ها معتدل و مرطوب و تابستان‌ها گرم و خشک است</a:t>
            </a:r>
            <a:r>
              <a:rPr lang="fa-IR" sz="1500" dirty="0" smtClean="0">
                <a:latin typeface="Vazir" panose="020B0603030804020204" pitchFamily="34" charset="-78"/>
                <a:cs typeface="Vazir" panose="020B0603030804020204" pitchFamily="34" charset="-78"/>
              </a:rPr>
              <a:t>.</a:t>
            </a:r>
          </a:p>
        </p:txBody>
      </p:sp>
      <p:sp>
        <p:nvSpPr>
          <p:cNvPr id="5" name="Google Shape;301;p37"/>
          <p:cNvSpPr/>
          <p:nvPr/>
        </p:nvSpPr>
        <p:spPr>
          <a:xfrm>
            <a:off x="5256449" y="539254"/>
            <a:ext cx="429691" cy="410568"/>
          </a:xfrm>
          <a:custGeom>
            <a:avLst/>
            <a:gdLst/>
            <a:ahLst/>
            <a:cxnLst/>
            <a:rect l="l" t="t" r="r" b="b"/>
            <a:pathLst>
              <a:path w="19661" h="18786" extrusionOk="0">
                <a:moveTo>
                  <a:pt x="10269" y="1460"/>
                </a:moveTo>
                <a:lnTo>
                  <a:pt x="10755" y="1485"/>
                </a:lnTo>
                <a:lnTo>
                  <a:pt x="11266" y="1533"/>
                </a:lnTo>
                <a:lnTo>
                  <a:pt x="11753" y="1631"/>
                </a:lnTo>
                <a:lnTo>
                  <a:pt x="11680" y="1728"/>
                </a:lnTo>
                <a:lnTo>
                  <a:pt x="11631" y="1850"/>
                </a:lnTo>
                <a:lnTo>
                  <a:pt x="11631" y="1874"/>
                </a:lnTo>
                <a:lnTo>
                  <a:pt x="11656" y="1874"/>
                </a:lnTo>
                <a:lnTo>
                  <a:pt x="11753" y="1850"/>
                </a:lnTo>
                <a:lnTo>
                  <a:pt x="11826" y="1825"/>
                </a:lnTo>
                <a:lnTo>
                  <a:pt x="12021" y="1752"/>
                </a:lnTo>
                <a:lnTo>
                  <a:pt x="12069" y="1728"/>
                </a:lnTo>
                <a:lnTo>
                  <a:pt x="12386" y="1825"/>
                </a:lnTo>
                <a:lnTo>
                  <a:pt x="12361" y="1850"/>
                </a:lnTo>
                <a:lnTo>
                  <a:pt x="12264" y="1923"/>
                </a:lnTo>
                <a:lnTo>
                  <a:pt x="12167" y="2020"/>
                </a:lnTo>
                <a:lnTo>
                  <a:pt x="12021" y="2239"/>
                </a:lnTo>
                <a:lnTo>
                  <a:pt x="12021" y="2263"/>
                </a:lnTo>
                <a:lnTo>
                  <a:pt x="12045" y="2263"/>
                </a:lnTo>
                <a:lnTo>
                  <a:pt x="12264" y="2166"/>
                </a:lnTo>
                <a:lnTo>
                  <a:pt x="12483" y="2069"/>
                </a:lnTo>
                <a:lnTo>
                  <a:pt x="12605" y="2020"/>
                </a:lnTo>
                <a:lnTo>
                  <a:pt x="12751" y="1971"/>
                </a:lnTo>
                <a:lnTo>
                  <a:pt x="13091" y="2142"/>
                </a:lnTo>
                <a:lnTo>
                  <a:pt x="13164" y="2166"/>
                </a:lnTo>
                <a:lnTo>
                  <a:pt x="12970" y="2239"/>
                </a:lnTo>
                <a:lnTo>
                  <a:pt x="12799" y="2336"/>
                </a:lnTo>
                <a:lnTo>
                  <a:pt x="12629" y="2434"/>
                </a:lnTo>
                <a:lnTo>
                  <a:pt x="12483" y="2580"/>
                </a:lnTo>
                <a:lnTo>
                  <a:pt x="12459" y="2628"/>
                </a:lnTo>
                <a:lnTo>
                  <a:pt x="12459" y="2677"/>
                </a:lnTo>
                <a:lnTo>
                  <a:pt x="12507" y="2701"/>
                </a:lnTo>
                <a:lnTo>
                  <a:pt x="12556" y="2701"/>
                </a:lnTo>
                <a:lnTo>
                  <a:pt x="12726" y="2653"/>
                </a:lnTo>
                <a:lnTo>
                  <a:pt x="12897" y="2604"/>
                </a:lnTo>
                <a:lnTo>
                  <a:pt x="13237" y="2458"/>
                </a:lnTo>
                <a:lnTo>
                  <a:pt x="13408" y="2409"/>
                </a:lnTo>
                <a:lnTo>
                  <a:pt x="13578" y="2385"/>
                </a:lnTo>
                <a:lnTo>
                  <a:pt x="14162" y="2701"/>
                </a:lnTo>
                <a:lnTo>
                  <a:pt x="13967" y="2750"/>
                </a:lnTo>
                <a:lnTo>
                  <a:pt x="13578" y="2847"/>
                </a:lnTo>
                <a:lnTo>
                  <a:pt x="13383" y="2945"/>
                </a:lnTo>
                <a:lnTo>
                  <a:pt x="13310" y="2993"/>
                </a:lnTo>
                <a:lnTo>
                  <a:pt x="13262" y="3066"/>
                </a:lnTo>
                <a:lnTo>
                  <a:pt x="13310" y="3115"/>
                </a:lnTo>
                <a:lnTo>
                  <a:pt x="13383" y="3139"/>
                </a:lnTo>
                <a:lnTo>
                  <a:pt x="13554" y="3139"/>
                </a:lnTo>
                <a:lnTo>
                  <a:pt x="13846" y="3042"/>
                </a:lnTo>
                <a:lnTo>
                  <a:pt x="14186" y="2993"/>
                </a:lnTo>
                <a:lnTo>
                  <a:pt x="14551" y="2920"/>
                </a:lnTo>
                <a:lnTo>
                  <a:pt x="14916" y="3139"/>
                </a:lnTo>
                <a:lnTo>
                  <a:pt x="14527" y="3261"/>
                </a:lnTo>
                <a:lnTo>
                  <a:pt x="14162" y="3407"/>
                </a:lnTo>
                <a:lnTo>
                  <a:pt x="13870" y="3553"/>
                </a:lnTo>
                <a:lnTo>
                  <a:pt x="13651" y="3675"/>
                </a:lnTo>
                <a:lnTo>
                  <a:pt x="13627" y="3723"/>
                </a:lnTo>
                <a:lnTo>
                  <a:pt x="13602" y="3772"/>
                </a:lnTo>
                <a:lnTo>
                  <a:pt x="13651" y="3821"/>
                </a:lnTo>
                <a:lnTo>
                  <a:pt x="13700" y="3845"/>
                </a:lnTo>
                <a:lnTo>
                  <a:pt x="13846" y="3845"/>
                </a:lnTo>
                <a:lnTo>
                  <a:pt x="13967" y="3821"/>
                </a:lnTo>
                <a:lnTo>
                  <a:pt x="14235" y="3748"/>
                </a:lnTo>
                <a:lnTo>
                  <a:pt x="14770" y="3553"/>
                </a:lnTo>
                <a:lnTo>
                  <a:pt x="15087" y="3480"/>
                </a:lnTo>
                <a:lnTo>
                  <a:pt x="15379" y="3431"/>
                </a:lnTo>
                <a:lnTo>
                  <a:pt x="15865" y="3772"/>
                </a:lnTo>
                <a:lnTo>
                  <a:pt x="16036" y="3894"/>
                </a:lnTo>
                <a:lnTo>
                  <a:pt x="15792" y="3918"/>
                </a:lnTo>
                <a:lnTo>
                  <a:pt x="15525" y="3942"/>
                </a:lnTo>
                <a:lnTo>
                  <a:pt x="15038" y="4064"/>
                </a:lnTo>
                <a:lnTo>
                  <a:pt x="14551" y="4210"/>
                </a:lnTo>
                <a:lnTo>
                  <a:pt x="14138" y="4356"/>
                </a:lnTo>
                <a:lnTo>
                  <a:pt x="14113" y="4380"/>
                </a:lnTo>
                <a:lnTo>
                  <a:pt x="14138" y="4405"/>
                </a:lnTo>
                <a:lnTo>
                  <a:pt x="14284" y="4405"/>
                </a:lnTo>
                <a:lnTo>
                  <a:pt x="14600" y="4380"/>
                </a:lnTo>
                <a:lnTo>
                  <a:pt x="15257" y="4283"/>
                </a:lnTo>
                <a:lnTo>
                  <a:pt x="15841" y="4210"/>
                </a:lnTo>
                <a:lnTo>
                  <a:pt x="16400" y="4186"/>
                </a:lnTo>
                <a:lnTo>
                  <a:pt x="16644" y="4405"/>
                </a:lnTo>
                <a:lnTo>
                  <a:pt x="16863" y="4648"/>
                </a:lnTo>
                <a:lnTo>
                  <a:pt x="16741" y="4599"/>
                </a:lnTo>
                <a:lnTo>
                  <a:pt x="16619" y="4575"/>
                </a:lnTo>
                <a:lnTo>
                  <a:pt x="16376" y="4575"/>
                </a:lnTo>
                <a:lnTo>
                  <a:pt x="16133" y="4599"/>
                </a:lnTo>
                <a:lnTo>
                  <a:pt x="15914" y="4648"/>
                </a:lnTo>
                <a:lnTo>
                  <a:pt x="15306" y="4770"/>
                </a:lnTo>
                <a:lnTo>
                  <a:pt x="15160" y="4794"/>
                </a:lnTo>
                <a:lnTo>
                  <a:pt x="15014" y="4867"/>
                </a:lnTo>
                <a:lnTo>
                  <a:pt x="14868" y="4916"/>
                </a:lnTo>
                <a:lnTo>
                  <a:pt x="14722" y="4964"/>
                </a:lnTo>
                <a:lnTo>
                  <a:pt x="14941" y="4989"/>
                </a:lnTo>
                <a:lnTo>
                  <a:pt x="15184" y="5037"/>
                </a:lnTo>
                <a:lnTo>
                  <a:pt x="15427" y="5013"/>
                </a:lnTo>
                <a:lnTo>
                  <a:pt x="15671" y="4964"/>
                </a:lnTo>
                <a:lnTo>
                  <a:pt x="15987" y="4916"/>
                </a:lnTo>
                <a:lnTo>
                  <a:pt x="16279" y="4891"/>
                </a:lnTo>
                <a:lnTo>
                  <a:pt x="16595" y="4867"/>
                </a:lnTo>
                <a:lnTo>
                  <a:pt x="16887" y="4794"/>
                </a:lnTo>
                <a:lnTo>
                  <a:pt x="16911" y="4770"/>
                </a:lnTo>
                <a:lnTo>
                  <a:pt x="16936" y="4721"/>
                </a:lnTo>
                <a:lnTo>
                  <a:pt x="17276" y="5135"/>
                </a:lnTo>
                <a:lnTo>
                  <a:pt x="17568" y="5597"/>
                </a:lnTo>
                <a:lnTo>
                  <a:pt x="17447" y="5524"/>
                </a:lnTo>
                <a:lnTo>
                  <a:pt x="17301" y="5475"/>
                </a:lnTo>
                <a:lnTo>
                  <a:pt x="17009" y="5402"/>
                </a:lnTo>
                <a:lnTo>
                  <a:pt x="16717" y="5402"/>
                </a:lnTo>
                <a:lnTo>
                  <a:pt x="16425" y="5427"/>
                </a:lnTo>
                <a:lnTo>
                  <a:pt x="16230" y="5451"/>
                </a:lnTo>
                <a:lnTo>
                  <a:pt x="16036" y="5500"/>
                </a:lnTo>
                <a:lnTo>
                  <a:pt x="15646" y="5621"/>
                </a:lnTo>
                <a:lnTo>
                  <a:pt x="15281" y="5767"/>
                </a:lnTo>
                <a:lnTo>
                  <a:pt x="14916" y="5889"/>
                </a:lnTo>
                <a:lnTo>
                  <a:pt x="14916" y="5889"/>
                </a:lnTo>
                <a:lnTo>
                  <a:pt x="15549" y="5840"/>
                </a:lnTo>
                <a:lnTo>
                  <a:pt x="16181" y="5743"/>
                </a:lnTo>
                <a:lnTo>
                  <a:pt x="16546" y="5719"/>
                </a:lnTo>
                <a:lnTo>
                  <a:pt x="16911" y="5719"/>
                </a:lnTo>
                <a:lnTo>
                  <a:pt x="17252" y="5792"/>
                </a:lnTo>
                <a:lnTo>
                  <a:pt x="17617" y="5913"/>
                </a:lnTo>
                <a:lnTo>
                  <a:pt x="17690" y="5913"/>
                </a:lnTo>
                <a:lnTo>
                  <a:pt x="17739" y="5865"/>
                </a:lnTo>
                <a:lnTo>
                  <a:pt x="17982" y="6376"/>
                </a:lnTo>
                <a:lnTo>
                  <a:pt x="17885" y="6278"/>
                </a:lnTo>
                <a:lnTo>
                  <a:pt x="17763" y="6230"/>
                </a:lnTo>
                <a:lnTo>
                  <a:pt x="17617" y="6181"/>
                </a:lnTo>
                <a:lnTo>
                  <a:pt x="17471" y="6157"/>
                </a:lnTo>
                <a:lnTo>
                  <a:pt x="17130" y="6132"/>
                </a:lnTo>
                <a:lnTo>
                  <a:pt x="16765" y="6157"/>
                </a:lnTo>
                <a:lnTo>
                  <a:pt x="16425" y="6230"/>
                </a:lnTo>
                <a:lnTo>
                  <a:pt x="16084" y="6303"/>
                </a:lnTo>
                <a:lnTo>
                  <a:pt x="15549" y="6449"/>
                </a:lnTo>
                <a:lnTo>
                  <a:pt x="15525" y="6473"/>
                </a:lnTo>
                <a:lnTo>
                  <a:pt x="15549" y="6497"/>
                </a:lnTo>
                <a:lnTo>
                  <a:pt x="15817" y="6522"/>
                </a:lnTo>
                <a:lnTo>
                  <a:pt x="16108" y="6522"/>
                </a:lnTo>
                <a:lnTo>
                  <a:pt x="16400" y="6497"/>
                </a:lnTo>
                <a:lnTo>
                  <a:pt x="16668" y="6473"/>
                </a:lnTo>
                <a:lnTo>
                  <a:pt x="17082" y="6449"/>
                </a:lnTo>
                <a:lnTo>
                  <a:pt x="17301" y="6449"/>
                </a:lnTo>
                <a:lnTo>
                  <a:pt x="17495" y="6473"/>
                </a:lnTo>
                <a:lnTo>
                  <a:pt x="17641" y="6522"/>
                </a:lnTo>
                <a:lnTo>
                  <a:pt x="17763" y="6570"/>
                </a:lnTo>
                <a:lnTo>
                  <a:pt x="17885" y="6619"/>
                </a:lnTo>
                <a:lnTo>
                  <a:pt x="18031" y="6643"/>
                </a:lnTo>
                <a:lnTo>
                  <a:pt x="18055" y="6643"/>
                </a:lnTo>
                <a:lnTo>
                  <a:pt x="18079" y="6619"/>
                </a:lnTo>
                <a:lnTo>
                  <a:pt x="18225" y="6984"/>
                </a:lnTo>
                <a:lnTo>
                  <a:pt x="17958" y="6911"/>
                </a:lnTo>
                <a:lnTo>
                  <a:pt x="17641" y="6862"/>
                </a:lnTo>
                <a:lnTo>
                  <a:pt x="17301" y="6862"/>
                </a:lnTo>
                <a:lnTo>
                  <a:pt x="16984" y="6911"/>
                </a:lnTo>
                <a:lnTo>
                  <a:pt x="16644" y="6984"/>
                </a:lnTo>
                <a:lnTo>
                  <a:pt x="16327" y="7081"/>
                </a:lnTo>
                <a:lnTo>
                  <a:pt x="16036" y="7203"/>
                </a:lnTo>
                <a:lnTo>
                  <a:pt x="15768" y="7325"/>
                </a:lnTo>
                <a:lnTo>
                  <a:pt x="15768" y="7349"/>
                </a:lnTo>
                <a:lnTo>
                  <a:pt x="15792" y="7373"/>
                </a:lnTo>
                <a:lnTo>
                  <a:pt x="16108" y="7349"/>
                </a:lnTo>
                <a:lnTo>
                  <a:pt x="16400" y="7325"/>
                </a:lnTo>
                <a:lnTo>
                  <a:pt x="17009" y="7252"/>
                </a:lnTo>
                <a:lnTo>
                  <a:pt x="17325" y="7227"/>
                </a:lnTo>
                <a:lnTo>
                  <a:pt x="17641" y="7203"/>
                </a:lnTo>
                <a:lnTo>
                  <a:pt x="17933" y="7179"/>
                </a:lnTo>
                <a:lnTo>
                  <a:pt x="18250" y="7130"/>
                </a:lnTo>
                <a:lnTo>
                  <a:pt x="18274" y="7106"/>
                </a:lnTo>
                <a:lnTo>
                  <a:pt x="18542" y="7909"/>
                </a:lnTo>
                <a:lnTo>
                  <a:pt x="18298" y="7860"/>
                </a:lnTo>
                <a:lnTo>
                  <a:pt x="18055" y="7860"/>
                </a:lnTo>
                <a:lnTo>
                  <a:pt x="17568" y="7836"/>
                </a:lnTo>
                <a:lnTo>
                  <a:pt x="17179" y="7811"/>
                </a:lnTo>
                <a:lnTo>
                  <a:pt x="16765" y="7836"/>
                </a:lnTo>
                <a:lnTo>
                  <a:pt x="16571" y="7860"/>
                </a:lnTo>
                <a:lnTo>
                  <a:pt x="16376" y="7909"/>
                </a:lnTo>
                <a:lnTo>
                  <a:pt x="16206" y="7957"/>
                </a:lnTo>
                <a:lnTo>
                  <a:pt x="16011" y="8055"/>
                </a:lnTo>
                <a:lnTo>
                  <a:pt x="15987" y="8055"/>
                </a:lnTo>
                <a:lnTo>
                  <a:pt x="15987" y="8079"/>
                </a:lnTo>
                <a:lnTo>
                  <a:pt x="16011" y="8103"/>
                </a:lnTo>
                <a:lnTo>
                  <a:pt x="16036" y="8128"/>
                </a:lnTo>
                <a:lnTo>
                  <a:pt x="16425" y="8152"/>
                </a:lnTo>
                <a:lnTo>
                  <a:pt x="16790" y="8128"/>
                </a:lnTo>
                <a:lnTo>
                  <a:pt x="17568" y="8128"/>
                </a:lnTo>
                <a:lnTo>
                  <a:pt x="17836" y="8152"/>
                </a:lnTo>
                <a:lnTo>
                  <a:pt x="18104" y="8200"/>
                </a:lnTo>
                <a:lnTo>
                  <a:pt x="18371" y="8225"/>
                </a:lnTo>
                <a:lnTo>
                  <a:pt x="18639" y="8249"/>
                </a:lnTo>
                <a:lnTo>
                  <a:pt x="18858" y="9076"/>
                </a:lnTo>
                <a:lnTo>
                  <a:pt x="18566" y="8882"/>
                </a:lnTo>
                <a:lnTo>
                  <a:pt x="18225" y="8711"/>
                </a:lnTo>
                <a:lnTo>
                  <a:pt x="17885" y="8565"/>
                </a:lnTo>
                <a:lnTo>
                  <a:pt x="17568" y="8444"/>
                </a:lnTo>
                <a:lnTo>
                  <a:pt x="17276" y="8371"/>
                </a:lnTo>
                <a:lnTo>
                  <a:pt x="17082" y="8322"/>
                </a:lnTo>
                <a:lnTo>
                  <a:pt x="16887" y="8298"/>
                </a:lnTo>
                <a:lnTo>
                  <a:pt x="16717" y="8298"/>
                </a:lnTo>
                <a:lnTo>
                  <a:pt x="16546" y="8322"/>
                </a:lnTo>
                <a:lnTo>
                  <a:pt x="16473" y="8346"/>
                </a:lnTo>
                <a:lnTo>
                  <a:pt x="16400" y="8395"/>
                </a:lnTo>
                <a:lnTo>
                  <a:pt x="16352" y="8444"/>
                </a:lnTo>
                <a:lnTo>
                  <a:pt x="16303" y="8517"/>
                </a:lnTo>
                <a:lnTo>
                  <a:pt x="16327" y="8541"/>
                </a:lnTo>
                <a:lnTo>
                  <a:pt x="16449" y="8590"/>
                </a:lnTo>
                <a:lnTo>
                  <a:pt x="16595" y="8614"/>
                </a:lnTo>
                <a:lnTo>
                  <a:pt x="16887" y="8687"/>
                </a:lnTo>
                <a:lnTo>
                  <a:pt x="17179" y="8711"/>
                </a:lnTo>
                <a:lnTo>
                  <a:pt x="17471" y="8784"/>
                </a:lnTo>
                <a:lnTo>
                  <a:pt x="17812" y="8930"/>
                </a:lnTo>
                <a:lnTo>
                  <a:pt x="18128" y="9076"/>
                </a:lnTo>
                <a:lnTo>
                  <a:pt x="18420" y="9271"/>
                </a:lnTo>
                <a:lnTo>
                  <a:pt x="18712" y="9466"/>
                </a:lnTo>
                <a:lnTo>
                  <a:pt x="18420" y="9295"/>
                </a:lnTo>
                <a:lnTo>
                  <a:pt x="18250" y="9198"/>
                </a:lnTo>
                <a:lnTo>
                  <a:pt x="18055" y="9101"/>
                </a:lnTo>
                <a:lnTo>
                  <a:pt x="17690" y="9003"/>
                </a:lnTo>
                <a:lnTo>
                  <a:pt x="17276" y="8930"/>
                </a:lnTo>
                <a:lnTo>
                  <a:pt x="16887" y="8906"/>
                </a:lnTo>
                <a:lnTo>
                  <a:pt x="16473" y="8930"/>
                </a:lnTo>
                <a:lnTo>
                  <a:pt x="16084" y="8979"/>
                </a:lnTo>
                <a:lnTo>
                  <a:pt x="15695" y="9101"/>
                </a:lnTo>
                <a:lnTo>
                  <a:pt x="15330" y="9247"/>
                </a:lnTo>
                <a:lnTo>
                  <a:pt x="15160" y="9344"/>
                </a:lnTo>
                <a:lnTo>
                  <a:pt x="14941" y="9441"/>
                </a:lnTo>
                <a:lnTo>
                  <a:pt x="14746" y="9587"/>
                </a:lnTo>
                <a:lnTo>
                  <a:pt x="14551" y="9758"/>
                </a:lnTo>
                <a:lnTo>
                  <a:pt x="14478" y="9198"/>
                </a:lnTo>
                <a:lnTo>
                  <a:pt x="14381" y="8638"/>
                </a:lnTo>
                <a:lnTo>
                  <a:pt x="14259" y="8103"/>
                </a:lnTo>
                <a:lnTo>
                  <a:pt x="14113" y="7568"/>
                </a:lnTo>
                <a:lnTo>
                  <a:pt x="13943" y="7033"/>
                </a:lnTo>
                <a:lnTo>
                  <a:pt x="13748" y="6497"/>
                </a:lnTo>
                <a:lnTo>
                  <a:pt x="13529" y="5986"/>
                </a:lnTo>
                <a:lnTo>
                  <a:pt x="13286" y="5500"/>
                </a:lnTo>
                <a:lnTo>
                  <a:pt x="12799" y="4526"/>
                </a:lnTo>
                <a:lnTo>
                  <a:pt x="12532" y="4040"/>
                </a:lnTo>
                <a:lnTo>
                  <a:pt x="12264" y="3577"/>
                </a:lnTo>
                <a:lnTo>
                  <a:pt x="12045" y="3237"/>
                </a:lnTo>
                <a:lnTo>
                  <a:pt x="11802" y="2896"/>
                </a:lnTo>
                <a:lnTo>
                  <a:pt x="11656" y="2726"/>
                </a:lnTo>
                <a:lnTo>
                  <a:pt x="11485" y="2580"/>
                </a:lnTo>
                <a:lnTo>
                  <a:pt x="11339" y="2482"/>
                </a:lnTo>
                <a:lnTo>
                  <a:pt x="11145" y="2385"/>
                </a:lnTo>
                <a:lnTo>
                  <a:pt x="11072" y="2385"/>
                </a:lnTo>
                <a:lnTo>
                  <a:pt x="11047" y="2434"/>
                </a:lnTo>
                <a:lnTo>
                  <a:pt x="11023" y="2482"/>
                </a:lnTo>
                <a:lnTo>
                  <a:pt x="11047" y="2555"/>
                </a:lnTo>
                <a:lnTo>
                  <a:pt x="11339" y="2896"/>
                </a:lnTo>
                <a:lnTo>
                  <a:pt x="11631" y="3285"/>
                </a:lnTo>
                <a:lnTo>
                  <a:pt x="11875" y="3650"/>
                </a:lnTo>
                <a:lnTo>
                  <a:pt x="12118" y="4040"/>
                </a:lnTo>
                <a:lnTo>
                  <a:pt x="12556" y="4843"/>
                </a:lnTo>
                <a:lnTo>
                  <a:pt x="12970" y="5670"/>
                </a:lnTo>
                <a:lnTo>
                  <a:pt x="13189" y="6157"/>
                </a:lnTo>
                <a:lnTo>
                  <a:pt x="13383" y="6643"/>
                </a:lnTo>
                <a:lnTo>
                  <a:pt x="13578" y="7154"/>
                </a:lnTo>
                <a:lnTo>
                  <a:pt x="13724" y="7665"/>
                </a:lnTo>
                <a:lnTo>
                  <a:pt x="13870" y="8176"/>
                </a:lnTo>
                <a:lnTo>
                  <a:pt x="13992" y="8687"/>
                </a:lnTo>
                <a:lnTo>
                  <a:pt x="14089" y="9222"/>
                </a:lnTo>
                <a:lnTo>
                  <a:pt x="14138" y="9733"/>
                </a:lnTo>
                <a:lnTo>
                  <a:pt x="13967" y="9563"/>
                </a:lnTo>
                <a:lnTo>
                  <a:pt x="13773" y="9393"/>
                </a:lnTo>
                <a:lnTo>
                  <a:pt x="13578" y="9222"/>
                </a:lnTo>
                <a:lnTo>
                  <a:pt x="13383" y="9101"/>
                </a:lnTo>
                <a:lnTo>
                  <a:pt x="13213" y="9003"/>
                </a:lnTo>
                <a:lnTo>
                  <a:pt x="13043" y="8930"/>
                </a:lnTo>
                <a:lnTo>
                  <a:pt x="12702" y="8833"/>
                </a:lnTo>
                <a:lnTo>
                  <a:pt x="12337" y="8784"/>
                </a:lnTo>
                <a:lnTo>
                  <a:pt x="11972" y="8760"/>
                </a:lnTo>
                <a:lnTo>
                  <a:pt x="11631" y="8760"/>
                </a:lnTo>
                <a:lnTo>
                  <a:pt x="11315" y="8833"/>
                </a:lnTo>
                <a:lnTo>
                  <a:pt x="10999" y="8930"/>
                </a:lnTo>
                <a:lnTo>
                  <a:pt x="10682" y="9052"/>
                </a:lnTo>
                <a:lnTo>
                  <a:pt x="10390" y="9222"/>
                </a:lnTo>
                <a:lnTo>
                  <a:pt x="10220" y="9295"/>
                </a:lnTo>
                <a:lnTo>
                  <a:pt x="10074" y="9417"/>
                </a:lnTo>
                <a:lnTo>
                  <a:pt x="10123" y="9271"/>
                </a:lnTo>
                <a:lnTo>
                  <a:pt x="10171" y="9125"/>
                </a:lnTo>
                <a:lnTo>
                  <a:pt x="10220" y="8833"/>
                </a:lnTo>
                <a:lnTo>
                  <a:pt x="10244" y="8225"/>
                </a:lnTo>
                <a:lnTo>
                  <a:pt x="10269" y="7738"/>
                </a:lnTo>
                <a:lnTo>
                  <a:pt x="10269" y="7227"/>
                </a:lnTo>
                <a:lnTo>
                  <a:pt x="10244" y="6230"/>
                </a:lnTo>
                <a:lnTo>
                  <a:pt x="10171" y="4186"/>
                </a:lnTo>
                <a:lnTo>
                  <a:pt x="10171" y="3772"/>
                </a:lnTo>
                <a:lnTo>
                  <a:pt x="10171" y="3310"/>
                </a:lnTo>
                <a:lnTo>
                  <a:pt x="10147" y="2872"/>
                </a:lnTo>
                <a:lnTo>
                  <a:pt x="10123" y="2653"/>
                </a:lnTo>
                <a:lnTo>
                  <a:pt x="10074" y="2458"/>
                </a:lnTo>
                <a:lnTo>
                  <a:pt x="10050" y="2409"/>
                </a:lnTo>
                <a:lnTo>
                  <a:pt x="10025" y="2385"/>
                </a:lnTo>
                <a:lnTo>
                  <a:pt x="9952" y="2361"/>
                </a:lnTo>
                <a:lnTo>
                  <a:pt x="9879" y="2385"/>
                </a:lnTo>
                <a:lnTo>
                  <a:pt x="9831" y="2458"/>
                </a:lnTo>
                <a:lnTo>
                  <a:pt x="9782" y="2628"/>
                </a:lnTo>
                <a:lnTo>
                  <a:pt x="9733" y="2823"/>
                </a:lnTo>
                <a:lnTo>
                  <a:pt x="9709" y="3042"/>
                </a:lnTo>
                <a:lnTo>
                  <a:pt x="9685" y="3237"/>
                </a:lnTo>
                <a:lnTo>
                  <a:pt x="9685" y="3650"/>
                </a:lnTo>
                <a:lnTo>
                  <a:pt x="9685" y="4040"/>
                </a:lnTo>
                <a:lnTo>
                  <a:pt x="9709" y="4989"/>
                </a:lnTo>
                <a:lnTo>
                  <a:pt x="9758" y="5913"/>
                </a:lnTo>
                <a:lnTo>
                  <a:pt x="9782" y="6862"/>
                </a:lnTo>
                <a:lnTo>
                  <a:pt x="9782" y="7787"/>
                </a:lnTo>
                <a:lnTo>
                  <a:pt x="9733" y="8638"/>
                </a:lnTo>
                <a:lnTo>
                  <a:pt x="9685" y="8930"/>
                </a:lnTo>
                <a:lnTo>
                  <a:pt x="9660" y="9198"/>
                </a:lnTo>
                <a:lnTo>
                  <a:pt x="9441" y="9052"/>
                </a:lnTo>
                <a:lnTo>
                  <a:pt x="9222" y="8930"/>
                </a:lnTo>
                <a:lnTo>
                  <a:pt x="8979" y="8833"/>
                </a:lnTo>
                <a:lnTo>
                  <a:pt x="8711" y="8760"/>
                </a:lnTo>
                <a:lnTo>
                  <a:pt x="8444" y="8711"/>
                </a:lnTo>
                <a:lnTo>
                  <a:pt x="7690" y="8711"/>
                </a:lnTo>
                <a:lnTo>
                  <a:pt x="7325" y="8784"/>
                </a:lnTo>
                <a:lnTo>
                  <a:pt x="6960" y="8882"/>
                </a:lnTo>
                <a:lnTo>
                  <a:pt x="6619" y="8979"/>
                </a:lnTo>
                <a:lnTo>
                  <a:pt x="6278" y="9125"/>
                </a:lnTo>
                <a:lnTo>
                  <a:pt x="5913" y="9295"/>
                </a:lnTo>
                <a:lnTo>
                  <a:pt x="5548" y="9514"/>
                </a:lnTo>
                <a:lnTo>
                  <a:pt x="5548" y="9393"/>
                </a:lnTo>
                <a:lnTo>
                  <a:pt x="5548" y="9295"/>
                </a:lnTo>
                <a:lnTo>
                  <a:pt x="5646" y="8760"/>
                </a:lnTo>
                <a:lnTo>
                  <a:pt x="5792" y="8249"/>
                </a:lnTo>
                <a:lnTo>
                  <a:pt x="5938" y="7763"/>
                </a:lnTo>
                <a:lnTo>
                  <a:pt x="6132" y="7252"/>
                </a:lnTo>
                <a:lnTo>
                  <a:pt x="6400" y="6473"/>
                </a:lnTo>
                <a:lnTo>
                  <a:pt x="6570" y="6084"/>
                </a:lnTo>
                <a:lnTo>
                  <a:pt x="6741" y="5719"/>
                </a:lnTo>
                <a:lnTo>
                  <a:pt x="7227" y="4867"/>
                </a:lnTo>
                <a:lnTo>
                  <a:pt x="7738" y="4015"/>
                </a:lnTo>
                <a:lnTo>
                  <a:pt x="8249" y="3212"/>
                </a:lnTo>
                <a:lnTo>
                  <a:pt x="8492" y="2799"/>
                </a:lnTo>
                <a:lnTo>
                  <a:pt x="8590" y="2580"/>
                </a:lnTo>
                <a:lnTo>
                  <a:pt x="8687" y="2361"/>
                </a:lnTo>
                <a:lnTo>
                  <a:pt x="8663" y="2312"/>
                </a:lnTo>
                <a:lnTo>
                  <a:pt x="8638" y="2263"/>
                </a:lnTo>
                <a:lnTo>
                  <a:pt x="8590" y="2239"/>
                </a:lnTo>
                <a:lnTo>
                  <a:pt x="8517" y="2263"/>
                </a:lnTo>
                <a:lnTo>
                  <a:pt x="8371" y="2434"/>
                </a:lnTo>
                <a:lnTo>
                  <a:pt x="8225" y="2580"/>
                </a:lnTo>
                <a:lnTo>
                  <a:pt x="7933" y="2920"/>
                </a:lnTo>
                <a:lnTo>
                  <a:pt x="7690" y="3285"/>
                </a:lnTo>
                <a:lnTo>
                  <a:pt x="7422" y="3650"/>
                </a:lnTo>
                <a:lnTo>
                  <a:pt x="7154" y="4064"/>
                </a:lnTo>
                <a:lnTo>
                  <a:pt x="6911" y="4478"/>
                </a:lnTo>
                <a:lnTo>
                  <a:pt x="6424" y="5329"/>
                </a:lnTo>
                <a:lnTo>
                  <a:pt x="6230" y="5694"/>
                </a:lnTo>
                <a:lnTo>
                  <a:pt x="6059" y="6084"/>
                </a:lnTo>
                <a:lnTo>
                  <a:pt x="5767" y="6838"/>
                </a:lnTo>
                <a:lnTo>
                  <a:pt x="5621" y="7227"/>
                </a:lnTo>
                <a:lnTo>
                  <a:pt x="5402" y="7933"/>
                </a:lnTo>
                <a:lnTo>
                  <a:pt x="5281" y="8346"/>
                </a:lnTo>
                <a:lnTo>
                  <a:pt x="5159" y="8784"/>
                </a:lnTo>
                <a:lnTo>
                  <a:pt x="5086" y="9174"/>
                </a:lnTo>
                <a:lnTo>
                  <a:pt x="5062" y="9514"/>
                </a:lnTo>
                <a:lnTo>
                  <a:pt x="4916" y="9393"/>
                </a:lnTo>
                <a:lnTo>
                  <a:pt x="4770" y="9295"/>
                </a:lnTo>
                <a:lnTo>
                  <a:pt x="4478" y="9101"/>
                </a:lnTo>
                <a:lnTo>
                  <a:pt x="4283" y="9003"/>
                </a:lnTo>
                <a:lnTo>
                  <a:pt x="4088" y="8930"/>
                </a:lnTo>
                <a:lnTo>
                  <a:pt x="3869" y="8857"/>
                </a:lnTo>
                <a:lnTo>
                  <a:pt x="3650" y="8809"/>
                </a:lnTo>
                <a:lnTo>
                  <a:pt x="3212" y="8760"/>
                </a:lnTo>
                <a:lnTo>
                  <a:pt x="2774" y="8736"/>
                </a:lnTo>
                <a:lnTo>
                  <a:pt x="2507" y="8760"/>
                </a:lnTo>
                <a:lnTo>
                  <a:pt x="2215" y="8784"/>
                </a:lnTo>
                <a:lnTo>
                  <a:pt x="1874" y="8857"/>
                </a:lnTo>
                <a:lnTo>
                  <a:pt x="1558" y="8930"/>
                </a:lnTo>
                <a:lnTo>
                  <a:pt x="1241" y="9052"/>
                </a:lnTo>
                <a:lnTo>
                  <a:pt x="949" y="9198"/>
                </a:lnTo>
                <a:lnTo>
                  <a:pt x="682" y="9393"/>
                </a:lnTo>
                <a:lnTo>
                  <a:pt x="463" y="9612"/>
                </a:lnTo>
                <a:lnTo>
                  <a:pt x="584" y="9198"/>
                </a:lnTo>
                <a:lnTo>
                  <a:pt x="682" y="8809"/>
                </a:lnTo>
                <a:lnTo>
                  <a:pt x="803" y="8322"/>
                </a:lnTo>
                <a:lnTo>
                  <a:pt x="925" y="7836"/>
                </a:lnTo>
                <a:lnTo>
                  <a:pt x="1095" y="7373"/>
                </a:lnTo>
                <a:lnTo>
                  <a:pt x="1266" y="6911"/>
                </a:lnTo>
                <a:lnTo>
                  <a:pt x="1460" y="6497"/>
                </a:lnTo>
                <a:lnTo>
                  <a:pt x="1679" y="6108"/>
                </a:lnTo>
                <a:lnTo>
                  <a:pt x="1923" y="5719"/>
                </a:lnTo>
                <a:lnTo>
                  <a:pt x="2166" y="5329"/>
                </a:lnTo>
                <a:lnTo>
                  <a:pt x="2458" y="4964"/>
                </a:lnTo>
                <a:lnTo>
                  <a:pt x="2726" y="4624"/>
                </a:lnTo>
                <a:lnTo>
                  <a:pt x="3042" y="4283"/>
                </a:lnTo>
                <a:lnTo>
                  <a:pt x="3334" y="3942"/>
                </a:lnTo>
                <a:lnTo>
                  <a:pt x="3675" y="3626"/>
                </a:lnTo>
                <a:lnTo>
                  <a:pt x="4015" y="3358"/>
                </a:lnTo>
                <a:lnTo>
                  <a:pt x="4356" y="3091"/>
                </a:lnTo>
                <a:lnTo>
                  <a:pt x="4721" y="2847"/>
                </a:lnTo>
                <a:lnTo>
                  <a:pt x="5110" y="2604"/>
                </a:lnTo>
                <a:lnTo>
                  <a:pt x="5500" y="2409"/>
                </a:lnTo>
                <a:lnTo>
                  <a:pt x="5889" y="2239"/>
                </a:lnTo>
                <a:lnTo>
                  <a:pt x="6303" y="2069"/>
                </a:lnTo>
                <a:lnTo>
                  <a:pt x="6716" y="1947"/>
                </a:lnTo>
                <a:lnTo>
                  <a:pt x="7130" y="1825"/>
                </a:lnTo>
                <a:lnTo>
                  <a:pt x="7568" y="1704"/>
                </a:lnTo>
                <a:lnTo>
                  <a:pt x="8006" y="1631"/>
                </a:lnTo>
                <a:lnTo>
                  <a:pt x="8444" y="1558"/>
                </a:lnTo>
                <a:lnTo>
                  <a:pt x="8882" y="1509"/>
                </a:lnTo>
                <a:lnTo>
                  <a:pt x="9320" y="1485"/>
                </a:lnTo>
                <a:lnTo>
                  <a:pt x="9782" y="1460"/>
                </a:lnTo>
                <a:close/>
                <a:moveTo>
                  <a:pt x="9855" y="1"/>
                </a:moveTo>
                <a:lnTo>
                  <a:pt x="9782" y="49"/>
                </a:lnTo>
                <a:lnTo>
                  <a:pt x="9709" y="146"/>
                </a:lnTo>
                <a:lnTo>
                  <a:pt x="9660" y="292"/>
                </a:lnTo>
                <a:lnTo>
                  <a:pt x="9612" y="438"/>
                </a:lnTo>
                <a:lnTo>
                  <a:pt x="9612" y="560"/>
                </a:lnTo>
                <a:lnTo>
                  <a:pt x="9587" y="779"/>
                </a:lnTo>
                <a:lnTo>
                  <a:pt x="9612" y="998"/>
                </a:lnTo>
                <a:lnTo>
                  <a:pt x="9174" y="1022"/>
                </a:lnTo>
                <a:lnTo>
                  <a:pt x="8760" y="1047"/>
                </a:lnTo>
                <a:lnTo>
                  <a:pt x="8346" y="1095"/>
                </a:lnTo>
                <a:lnTo>
                  <a:pt x="7933" y="1168"/>
                </a:lnTo>
                <a:lnTo>
                  <a:pt x="7519" y="1241"/>
                </a:lnTo>
                <a:lnTo>
                  <a:pt x="7130" y="1339"/>
                </a:lnTo>
                <a:lnTo>
                  <a:pt x="6716" y="1460"/>
                </a:lnTo>
                <a:lnTo>
                  <a:pt x="6327" y="1582"/>
                </a:lnTo>
                <a:lnTo>
                  <a:pt x="5938" y="1728"/>
                </a:lnTo>
                <a:lnTo>
                  <a:pt x="5548" y="1898"/>
                </a:lnTo>
                <a:lnTo>
                  <a:pt x="5183" y="2069"/>
                </a:lnTo>
                <a:lnTo>
                  <a:pt x="4818" y="2263"/>
                </a:lnTo>
                <a:lnTo>
                  <a:pt x="4453" y="2482"/>
                </a:lnTo>
                <a:lnTo>
                  <a:pt x="4113" y="2726"/>
                </a:lnTo>
                <a:lnTo>
                  <a:pt x="3772" y="2969"/>
                </a:lnTo>
                <a:lnTo>
                  <a:pt x="3456" y="3237"/>
                </a:lnTo>
                <a:lnTo>
                  <a:pt x="3115" y="3553"/>
                </a:lnTo>
                <a:lnTo>
                  <a:pt x="2799" y="3869"/>
                </a:lnTo>
                <a:lnTo>
                  <a:pt x="2507" y="4210"/>
                </a:lnTo>
                <a:lnTo>
                  <a:pt x="2215" y="4551"/>
                </a:lnTo>
                <a:lnTo>
                  <a:pt x="1947" y="4916"/>
                </a:lnTo>
                <a:lnTo>
                  <a:pt x="1704" y="5305"/>
                </a:lnTo>
                <a:lnTo>
                  <a:pt x="1217" y="6084"/>
                </a:lnTo>
                <a:lnTo>
                  <a:pt x="998" y="6497"/>
                </a:lnTo>
                <a:lnTo>
                  <a:pt x="803" y="6960"/>
                </a:lnTo>
                <a:lnTo>
                  <a:pt x="633" y="7398"/>
                </a:lnTo>
                <a:lnTo>
                  <a:pt x="487" y="7860"/>
                </a:lnTo>
                <a:lnTo>
                  <a:pt x="244" y="8857"/>
                </a:lnTo>
                <a:lnTo>
                  <a:pt x="122" y="9344"/>
                </a:lnTo>
                <a:lnTo>
                  <a:pt x="25" y="9831"/>
                </a:lnTo>
                <a:lnTo>
                  <a:pt x="1" y="10001"/>
                </a:lnTo>
                <a:lnTo>
                  <a:pt x="25" y="10171"/>
                </a:lnTo>
                <a:lnTo>
                  <a:pt x="49" y="10317"/>
                </a:lnTo>
                <a:lnTo>
                  <a:pt x="122" y="10463"/>
                </a:lnTo>
                <a:lnTo>
                  <a:pt x="171" y="10512"/>
                </a:lnTo>
                <a:lnTo>
                  <a:pt x="219" y="10536"/>
                </a:lnTo>
                <a:lnTo>
                  <a:pt x="268" y="10512"/>
                </a:lnTo>
                <a:lnTo>
                  <a:pt x="317" y="10463"/>
                </a:lnTo>
                <a:lnTo>
                  <a:pt x="365" y="10463"/>
                </a:lnTo>
                <a:lnTo>
                  <a:pt x="390" y="10439"/>
                </a:lnTo>
                <a:lnTo>
                  <a:pt x="609" y="10196"/>
                </a:lnTo>
                <a:lnTo>
                  <a:pt x="803" y="9952"/>
                </a:lnTo>
                <a:lnTo>
                  <a:pt x="1047" y="9758"/>
                </a:lnTo>
                <a:lnTo>
                  <a:pt x="1168" y="9660"/>
                </a:lnTo>
                <a:lnTo>
                  <a:pt x="1314" y="9587"/>
                </a:lnTo>
                <a:lnTo>
                  <a:pt x="1655" y="9417"/>
                </a:lnTo>
                <a:lnTo>
                  <a:pt x="2020" y="9320"/>
                </a:lnTo>
                <a:lnTo>
                  <a:pt x="2409" y="9271"/>
                </a:lnTo>
                <a:lnTo>
                  <a:pt x="2774" y="9247"/>
                </a:lnTo>
                <a:lnTo>
                  <a:pt x="3139" y="9247"/>
                </a:lnTo>
                <a:lnTo>
                  <a:pt x="3480" y="9295"/>
                </a:lnTo>
                <a:lnTo>
                  <a:pt x="3821" y="9393"/>
                </a:lnTo>
                <a:lnTo>
                  <a:pt x="4137" y="9514"/>
                </a:lnTo>
                <a:lnTo>
                  <a:pt x="4405" y="9660"/>
                </a:lnTo>
                <a:lnTo>
                  <a:pt x="4648" y="9855"/>
                </a:lnTo>
                <a:lnTo>
                  <a:pt x="4745" y="9952"/>
                </a:lnTo>
                <a:lnTo>
                  <a:pt x="4818" y="10074"/>
                </a:lnTo>
                <a:lnTo>
                  <a:pt x="4916" y="10196"/>
                </a:lnTo>
                <a:lnTo>
                  <a:pt x="5037" y="10293"/>
                </a:lnTo>
                <a:lnTo>
                  <a:pt x="5110" y="10317"/>
                </a:lnTo>
                <a:lnTo>
                  <a:pt x="5208" y="10293"/>
                </a:lnTo>
                <a:lnTo>
                  <a:pt x="5281" y="10244"/>
                </a:lnTo>
                <a:lnTo>
                  <a:pt x="5329" y="10171"/>
                </a:lnTo>
                <a:lnTo>
                  <a:pt x="5329" y="10147"/>
                </a:lnTo>
                <a:lnTo>
                  <a:pt x="5548" y="10050"/>
                </a:lnTo>
                <a:lnTo>
                  <a:pt x="5767" y="9904"/>
                </a:lnTo>
                <a:lnTo>
                  <a:pt x="5962" y="9782"/>
                </a:lnTo>
                <a:lnTo>
                  <a:pt x="6181" y="9660"/>
                </a:lnTo>
                <a:lnTo>
                  <a:pt x="6473" y="9514"/>
                </a:lnTo>
                <a:lnTo>
                  <a:pt x="6789" y="9393"/>
                </a:lnTo>
                <a:lnTo>
                  <a:pt x="7106" y="9295"/>
                </a:lnTo>
                <a:lnTo>
                  <a:pt x="7422" y="9222"/>
                </a:lnTo>
                <a:lnTo>
                  <a:pt x="7738" y="9149"/>
                </a:lnTo>
                <a:lnTo>
                  <a:pt x="8371" y="9149"/>
                </a:lnTo>
                <a:lnTo>
                  <a:pt x="8687" y="9222"/>
                </a:lnTo>
                <a:lnTo>
                  <a:pt x="8833" y="9271"/>
                </a:lnTo>
                <a:lnTo>
                  <a:pt x="8979" y="9320"/>
                </a:lnTo>
                <a:lnTo>
                  <a:pt x="9101" y="9393"/>
                </a:lnTo>
                <a:lnTo>
                  <a:pt x="9198" y="9490"/>
                </a:lnTo>
                <a:lnTo>
                  <a:pt x="9417" y="9685"/>
                </a:lnTo>
                <a:lnTo>
                  <a:pt x="9587" y="9904"/>
                </a:lnTo>
                <a:lnTo>
                  <a:pt x="9587" y="10317"/>
                </a:lnTo>
                <a:lnTo>
                  <a:pt x="9612" y="10780"/>
                </a:lnTo>
                <a:lnTo>
                  <a:pt x="9636" y="11218"/>
                </a:lnTo>
                <a:lnTo>
                  <a:pt x="9636" y="11631"/>
                </a:lnTo>
                <a:lnTo>
                  <a:pt x="9612" y="12726"/>
                </a:lnTo>
                <a:lnTo>
                  <a:pt x="9587" y="13797"/>
                </a:lnTo>
                <a:lnTo>
                  <a:pt x="9587" y="14649"/>
                </a:lnTo>
                <a:lnTo>
                  <a:pt x="9587" y="15062"/>
                </a:lnTo>
                <a:lnTo>
                  <a:pt x="9587" y="15500"/>
                </a:lnTo>
                <a:lnTo>
                  <a:pt x="9563" y="16352"/>
                </a:lnTo>
                <a:lnTo>
                  <a:pt x="9563" y="16790"/>
                </a:lnTo>
                <a:lnTo>
                  <a:pt x="9612" y="17203"/>
                </a:lnTo>
                <a:lnTo>
                  <a:pt x="9660" y="17495"/>
                </a:lnTo>
                <a:lnTo>
                  <a:pt x="9758" y="17787"/>
                </a:lnTo>
                <a:lnTo>
                  <a:pt x="9879" y="18031"/>
                </a:lnTo>
                <a:lnTo>
                  <a:pt x="10025" y="18250"/>
                </a:lnTo>
                <a:lnTo>
                  <a:pt x="10220" y="18444"/>
                </a:lnTo>
                <a:lnTo>
                  <a:pt x="10439" y="18590"/>
                </a:lnTo>
                <a:lnTo>
                  <a:pt x="10707" y="18712"/>
                </a:lnTo>
                <a:lnTo>
                  <a:pt x="10853" y="18761"/>
                </a:lnTo>
                <a:lnTo>
                  <a:pt x="10999" y="18785"/>
                </a:lnTo>
                <a:lnTo>
                  <a:pt x="11291" y="18785"/>
                </a:lnTo>
                <a:lnTo>
                  <a:pt x="11412" y="18761"/>
                </a:lnTo>
                <a:lnTo>
                  <a:pt x="11534" y="18712"/>
                </a:lnTo>
                <a:lnTo>
                  <a:pt x="11631" y="18663"/>
                </a:lnTo>
                <a:lnTo>
                  <a:pt x="11753" y="18590"/>
                </a:lnTo>
                <a:lnTo>
                  <a:pt x="11948" y="18420"/>
                </a:lnTo>
                <a:lnTo>
                  <a:pt x="12094" y="18225"/>
                </a:lnTo>
                <a:lnTo>
                  <a:pt x="12215" y="18006"/>
                </a:lnTo>
                <a:lnTo>
                  <a:pt x="12313" y="17763"/>
                </a:lnTo>
                <a:lnTo>
                  <a:pt x="12386" y="17495"/>
                </a:lnTo>
                <a:lnTo>
                  <a:pt x="12386" y="17398"/>
                </a:lnTo>
                <a:lnTo>
                  <a:pt x="12361" y="17301"/>
                </a:lnTo>
                <a:lnTo>
                  <a:pt x="12313" y="17228"/>
                </a:lnTo>
                <a:lnTo>
                  <a:pt x="12215" y="17179"/>
                </a:lnTo>
                <a:lnTo>
                  <a:pt x="12142" y="17155"/>
                </a:lnTo>
                <a:lnTo>
                  <a:pt x="12045" y="17155"/>
                </a:lnTo>
                <a:lnTo>
                  <a:pt x="11972" y="17203"/>
                </a:lnTo>
                <a:lnTo>
                  <a:pt x="11899" y="17301"/>
                </a:lnTo>
                <a:lnTo>
                  <a:pt x="11802" y="17520"/>
                </a:lnTo>
                <a:lnTo>
                  <a:pt x="11729" y="17714"/>
                </a:lnTo>
                <a:lnTo>
                  <a:pt x="11704" y="17836"/>
                </a:lnTo>
                <a:lnTo>
                  <a:pt x="11631" y="17933"/>
                </a:lnTo>
                <a:lnTo>
                  <a:pt x="11558" y="18006"/>
                </a:lnTo>
                <a:lnTo>
                  <a:pt x="11461" y="18104"/>
                </a:lnTo>
                <a:lnTo>
                  <a:pt x="11364" y="18152"/>
                </a:lnTo>
                <a:lnTo>
                  <a:pt x="11266" y="18201"/>
                </a:lnTo>
                <a:lnTo>
                  <a:pt x="11145" y="18225"/>
                </a:lnTo>
                <a:lnTo>
                  <a:pt x="11023" y="18225"/>
                </a:lnTo>
                <a:lnTo>
                  <a:pt x="10926" y="18201"/>
                </a:lnTo>
                <a:lnTo>
                  <a:pt x="10804" y="18177"/>
                </a:lnTo>
                <a:lnTo>
                  <a:pt x="10609" y="18079"/>
                </a:lnTo>
                <a:lnTo>
                  <a:pt x="10488" y="17982"/>
                </a:lnTo>
                <a:lnTo>
                  <a:pt x="10366" y="17860"/>
                </a:lnTo>
                <a:lnTo>
                  <a:pt x="10293" y="17739"/>
                </a:lnTo>
                <a:lnTo>
                  <a:pt x="10220" y="17593"/>
                </a:lnTo>
                <a:lnTo>
                  <a:pt x="10171" y="17447"/>
                </a:lnTo>
                <a:lnTo>
                  <a:pt x="10123" y="17301"/>
                </a:lnTo>
                <a:lnTo>
                  <a:pt x="10074" y="16960"/>
                </a:lnTo>
                <a:lnTo>
                  <a:pt x="10074" y="16595"/>
                </a:lnTo>
                <a:lnTo>
                  <a:pt x="10074" y="16254"/>
                </a:lnTo>
                <a:lnTo>
                  <a:pt x="10098" y="15646"/>
                </a:lnTo>
                <a:lnTo>
                  <a:pt x="10123" y="14916"/>
                </a:lnTo>
                <a:lnTo>
                  <a:pt x="10123" y="14186"/>
                </a:lnTo>
                <a:lnTo>
                  <a:pt x="10098" y="13456"/>
                </a:lnTo>
                <a:lnTo>
                  <a:pt x="10123" y="12726"/>
                </a:lnTo>
                <a:lnTo>
                  <a:pt x="10147" y="12069"/>
                </a:lnTo>
                <a:lnTo>
                  <a:pt x="10171" y="11364"/>
                </a:lnTo>
                <a:lnTo>
                  <a:pt x="10171" y="10999"/>
                </a:lnTo>
                <a:lnTo>
                  <a:pt x="10147" y="10658"/>
                </a:lnTo>
                <a:lnTo>
                  <a:pt x="10098" y="10317"/>
                </a:lnTo>
                <a:lnTo>
                  <a:pt x="10001" y="10001"/>
                </a:lnTo>
                <a:lnTo>
                  <a:pt x="10050" y="9928"/>
                </a:lnTo>
                <a:lnTo>
                  <a:pt x="10244" y="9831"/>
                </a:lnTo>
                <a:lnTo>
                  <a:pt x="10415" y="9709"/>
                </a:lnTo>
                <a:lnTo>
                  <a:pt x="10585" y="9587"/>
                </a:lnTo>
                <a:lnTo>
                  <a:pt x="10780" y="9490"/>
                </a:lnTo>
                <a:lnTo>
                  <a:pt x="11096" y="9368"/>
                </a:lnTo>
                <a:lnTo>
                  <a:pt x="11437" y="9271"/>
                </a:lnTo>
                <a:lnTo>
                  <a:pt x="11777" y="9247"/>
                </a:lnTo>
                <a:lnTo>
                  <a:pt x="12142" y="9222"/>
                </a:lnTo>
                <a:lnTo>
                  <a:pt x="12313" y="9247"/>
                </a:lnTo>
                <a:lnTo>
                  <a:pt x="12507" y="9271"/>
                </a:lnTo>
                <a:lnTo>
                  <a:pt x="12702" y="9320"/>
                </a:lnTo>
                <a:lnTo>
                  <a:pt x="12872" y="9393"/>
                </a:lnTo>
                <a:lnTo>
                  <a:pt x="13043" y="9466"/>
                </a:lnTo>
                <a:lnTo>
                  <a:pt x="13213" y="9563"/>
                </a:lnTo>
                <a:lnTo>
                  <a:pt x="13383" y="9660"/>
                </a:lnTo>
                <a:lnTo>
                  <a:pt x="13529" y="9782"/>
                </a:lnTo>
                <a:lnTo>
                  <a:pt x="13919" y="10147"/>
                </a:lnTo>
                <a:lnTo>
                  <a:pt x="14113" y="10293"/>
                </a:lnTo>
                <a:lnTo>
                  <a:pt x="14235" y="10342"/>
                </a:lnTo>
                <a:lnTo>
                  <a:pt x="14357" y="10390"/>
                </a:lnTo>
                <a:lnTo>
                  <a:pt x="14478" y="10415"/>
                </a:lnTo>
                <a:lnTo>
                  <a:pt x="14576" y="10366"/>
                </a:lnTo>
                <a:lnTo>
                  <a:pt x="14624" y="10293"/>
                </a:lnTo>
                <a:lnTo>
                  <a:pt x="14649" y="10196"/>
                </a:lnTo>
                <a:lnTo>
                  <a:pt x="14892" y="10001"/>
                </a:lnTo>
                <a:lnTo>
                  <a:pt x="15038" y="9904"/>
                </a:lnTo>
                <a:lnTo>
                  <a:pt x="15184" y="9806"/>
                </a:lnTo>
                <a:lnTo>
                  <a:pt x="15500" y="9660"/>
                </a:lnTo>
                <a:lnTo>
                  <a:pt x="15841" y="9539"/>
                </a:lnTo>
                <a:lnTo>
                  <a:pt x="16181" y="9466"/>
                </a:lnTo>
                <a:lnTo>
                  <a:pt x="16522" y="9417"/>
                </a:lnTo>
                <a:lnTo>
                  <a:pt x="16887" y="9393"/>
                </a:lnTo>
                <a:lnTo>
                  <a:pt x="17252" y="9417"/>
                </a:lnTo>
                <a:lnTo>
                  <a:pt x="17617" y="9490"/>
                </a:lnTo>
                <a:lnTo>
                  <a:pt x="17958" y="9612"/>
                </a:lnTo>
                <a:lnTo>
                  <a:pt x="18298" y="9782"/>
                </a:lnTo>
                <a:lnTo>
                  <a:pt x="18493" y="9928"/>
                </a:lnTo>
                <a:lnTo>
                  <a:pt x="18688" y="10098"/>
                </a:lnTo>
                <a:lnTo>
                  <a:pt x="18907" y="10293"/>
                </a:lnTo>
                <a:lnTo>
                  <a:pt x="19004" y="10366"/>
                </a:lnTo>
                <a:lnTo>
                  <a:pt x="19126" y="10415"/>
                </a:lnTo>
                <a:lnTo>
                  <a:pt x="19150" y="10536"/>
                </a:lnTo>
                <a:lnTo>
                  <a:pt x="19174" y="10634"/>
                </a:lnTo>
                <a:lnTo>
                  <a:pt x="19247" y="10682"/>
                </a:lnTo>
                <a:lnTo>
                  <a:pt x="19320" y="10707"/>
                </a:lnTo>
                <a:lnTo>
                  <a:pt x="19418" y="10707"/>
                </a:lnTo>
                <a:lnTo>
                  <a:pt x="19515" y="10682"/>
                </a:lnTo>
                <a:lnTo>
                  <a:pt x="19588" y="10634"/>
                </a:lnTo>
                <a:lnTo>
                  <a:pt x="19637" y="10561"/>
                </a:lnTo>
                <a:lnTo>
                  <a:pt x="19661" y="10463"/>
                </a:lnTo>
                <a:lnTo>
                  <a:pt x="19588" y="9977"/>
                </a:lnTo>
                <a:lnTo>
                  <a:pt x="19515" y="9490"/>
                </a:lnTo>
                <a:lnTo>
                  <a:pt x="19418" y="9028"/>
                </a:lnTo>
                <a:lnTo>
                  <a:pt x="19320" y="8541"/>
                </a:lnTo>
                <a:lnTo>
                  <a:pt x="19199" y="8055"/>
                </a:lnTo>
                <a:lnTo>
                  <a:pt x="19053" y="7592"/>
                </a:lnTo>
                <a:lnTo>
                  <a:pt x="18882" y="7106"/>
                </a:lnTo>
                <a:lnTo>
                  <a:pt x="18712" y="6668"/>
                </a:lnTo>
                <a:lnTo>
                  <a:pt x="18493" y="6205"/>
                </a:lnTo>
                <a:lnTo>
                  <a:pt x="18274" y="5767"/>
                </a:lnTo>
                <a:lnTo>
                  <a:pt x="18031" y="5354"/>
                </a:lnTo>
                <a:lnTo>
                  <a:pt x="17763" y="4940"/>
                </a:lnTo>
                <a:lnTo>
                  <a:pt x="17447" y="4575"/>
                </a:lnTo>
                <a:lnTo>
                  <a:pt x="17130" y="4210"/>
                </a:lnTo>
                <a:lnTo>
                  <a:pt x="16790" y="3869"/>
                </a:lnTo>
                <a:lnTo>
                  <a:pt x="16400" y="3529"/>
                </a:lnTo>
                <a:lnTo>
                  <a:pt x="15987" y="3212"/>
                </a:lnTo>
                <a:lnTo>
                  <a:pt x="15865" y="3139"/>
                </a:lnTo>
                <a:lnTo>
                  <a:pt x="15281" y="2774"/>
                </a:lnTo>
                <a:lnTo>
                  <a:pt x="14673" y="2409"/>
                </a:lnTo>
                <a:lnTo>
                  <a:pt x="14065" y="2093"/>
                </a:lnTo>
                <a:lnTo>
                  <a:pt x="13456" y="1777"/>
                </a:lnTo>
                <a:lnTo>
                  <a:pt x="13043" y="1582"/>
                </a:lnTo>
                <a:lnTo>
                  <a:pt x="12629" y="1436"/>
                </a:lnTo>
                <a:lnTo>
                  <a:pt x="12580" y="1387"/>
                </a:lnTo>
                <a:lnTo>
                  <a:pt x="12532" y="1363"/>
                </a:lnTo>
                <a:lnTo>
                  <a:pt x="12483" y="1363"/>
                </a:lnTo>
                <a:lnTo>
                  <a:pt x="11899" y="1217"/>
                </a:lnTo>
                <a:lnTo>
                  <a:pt x="11315" y="1095"/>
                </a:lnTo>
                <a:lnTo>
                  <a:pt x="10707" y="1022"/>
                </a:lnTo>
                <a:lnTo>
                  <a:pt x="10074" y="998"/>
                </a:lnTo>
                <a:lnTo>
                  <a:pt x="10025" y="657"/>
                </a:lnTo>
                <a:lnTo>
                  <a:pt x="10050" y="438"/>
                </a:lnTo>
                <a:lnTo>
                  <a:pt x="10098" y="219"/>
                </a:lnTo>
                <a:lnTo>
                  <a:pt x="10098" y="146"/>
                </a:lnTo>
                <a:lnTo>
                  <a:pt x="10074" y="98"/>
                </a:lnTo>
                <a:lnTo>
                  <a:pt x="10050" y="49"/>
                </a:lnTo>
                <a:lnTo>
                  <a:pt x="10001" y="25"/>
                </a:lnTo>
                <a:lnTo>
                  <a:pt x="9952" y="1"/>
                </a:lnTo>
                <a:close/>
              </a:path>
            </a:pathLst>
          </a:custGeom>
          <a:solidFill>
            <a:srgbClr val="403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301;p37"/>
          <p:cNvSpPr/>
          <p:nvPr/>
        </p:nvSpPr>
        <p:spPr>
          <a:xfrm>
            <a:off x="3169807" y="539254"/>
            <a:ext cx="429691" cy="410568"/>
          </a:xfrm>
          <a:custGeom>
            <a:avLst/>
            <a:gdLst/>
            <a:ahLst/>
            <a:cxnLst/>
            <a:rect l="l" t="t" r="r" b="b"/>
            <a:pathLst>
              <a:path w="19661" h="18786" extrusionOk="0">
                <a:moveTo>
                  <a:pt x="10269" y="1460"/>
                </a:moveTo>
                <a:lnTo>
                  <a:pt x="10755" y="1485"/>
                </a:lnTo>
                <a:lnTo>
                  <a:pt x="11266" y="1533"/>
                </a:lnTo>
                <a:lnTo>
                  <a:pt x="11753" y="1631"/>
                </a:lnTo>
                <a:lnTo>
                  <a:pt x="11680" y="1728"/>
                </a:lnTo>
                <a:lnTo>
                  <a:pt x="11631" y="1850"/>
                </a:lnTo>
                <a:lnTo>
                  <a:pt x="11631" y="1874"/>
                </a:lnTo>
                <a:lnTo>
                  <a:pt x="11656" y="1874"/>
                </a:lnTo>
                <a:lnTo>
                  <a:pt x="11753" y="1850"/>
                </a:lnTo>
                <a:lnTo>
                  <a:pt x="11826" y="1825"/>
                </a:lnTo>
                <a:lnTo>
                  <a:pt x="12021" y="1752"/>
                </a:lnTo>
                <a:lnTo>
                  <a:pt x="12069" y="1728"/>
                </a:lnTo>
                <a:lnTo>
                  <a:pt x="12386" y="1825"/>
                </a:lnTo>
                <a:lnTo>
                  <a:pt x="12361" y="1850"/>
                </a:lnTo>
                <a:lnTo>
                  <a:pt x="12264" y="1923"/>
                </a:lnTo>
                <a:lnTo>
                  <a:pt x="12167" y="2020"/>
                </a:lnTo>
                <a:lnTo>
                  <a:pt x="12021" y="2239"/>
                </a:lnTo>
                <a:lnTo>
                  <a:pt x="12021" y="2263"/>
                </a:lnTo>
                <a:lnTo>
                  <a:pt x="12045" y="2263"/>
                </a:lnTo>
                <a:lnTo>
                  <a:pt x="12264" y="2166"/>
                </a:lnTo>
                <a:lnTo>
                  <a:pt x="12483" y="2069"/>
                </a:lnTo>
                <a:lnTo>
                  <a:pt x="12605" y="2020"/>
                </a:lnTo>
                <a:lnTo>
                  <a:pt x="12751" y="1971"/>
                </a:lnTo>
                <a:lnTo>
                  <a:pt x="13091" y="2142"/>
                </a:lnTo>
                <a:lnTo>
                  <a:pt x="13164" y="2166"/>
                </a:lnTo>
                <a:lnTo>
                  <a:pt x="12970" y="2239"/>
                </a:lnTo>
                <a:lnTo>
                  <a:pt x="12799" y="2336"/>
                </a:lnTo>
                <a:lnTo>
                  <a:pt x="12629" y="2434"/>
                </a:lnTo>
                <a:lnTo>
                  <a:pt x="12483" y="2580"/>
                </a:lnTo>
                <a:lnTo>
                  <a:pt x="12459" y="2628"/>
                </a:lnTo>
                <a:lnTo>
                  <a:pt x="12459" y="2677"/>
                </a:lnTo>
                <a:lnTo>
                  <a:pt x="12507" y="2701"/>
                </a:lnTo>
                <a:lnTo>
                  <a:pt x="12556" y="2701"/>
                </a:lnTo>
                <a:lnTo>
                  <a:pt x="12726" y="2653"/>
                </a:lnTo>
                <a:lnTo>
                  <a:pt x="12897" y="2604"/>
                </a:lnTo>
                <a:lnTo>
                  <a:pt x="13237" y="2458"/>
                </a:lnTo>
                <a:lnTo>
                  <a:pt x="13408" y="2409"/>
                </a:lnTo>
                <a:lnTo>
                  <a:pt x="13578" y="2385"/>
                </a:lnTo>
                <a:lnTo>
                  <a:pt x="14162" y="2701"/>
                </a:lnTo>
                <a:lnTo>
                  <a:pt x="13967" y="2750"/>
                </a:lnTo>
                <a:lnTo>
                  <a:pt x="13578" y="2847"/>
                </a:lnTo>
                <a:lnTo>
                  <a:pt x="13383" y="2945"/>
                </a:lnTo>
                <a:lnTo>
                  <a:pt x="13310" y="2993"/>
                </a:lnTo>
                <a:lnTo>
                  <a:pt x="13262" y="3066"/>
                </a:lnTo>
                <a:lnTo>
                  <a:pt x="13310" y="3115"/>
                </a:lnTo>
                <a:lnTo>
                  <a:pt x="13383" y="3139"/>
                </a:lnTo>
                <a:lnTo>
                  <a:pt x="13554" y="3139"/>
                </a:lnTo>
                <a:lnTo>
                  <a:pt x="13846" y="3042"/>
                </a:lnTo>
                <a:lnTo>
                  <a:pt x="14186" y="2993"/>
                </a:lnTo>
                <a:lnTo>
                  <a:pt x="14551" y="2920"/>
                </a:lnTo>
                <a:lnTo>
                  <a:pt x="14916" y="3139"/>
                </a:lnTo>
                <a:lnTo>
                  <a:pt x="14527" y="3261"/>
                </a:lnTo>
                <a:lnTo>
                  <a:pt x="14162" y="3407"/>
                </a:lnTo>
                <a:lnTo>
                  <a:pt x="13870" y="3553"/>
                </a:lnTo>
                <a:lnTo>
                  <a:pt x="13651" y="3675"/>
                </a:lnTo>
                <a:lnTo>
                  <a:pt x="13627" y="3723"/>
                </a:lnTo>
                <a:lnTo>
                  <a:pt x="13602" y="3772"/>
                </a:lnTo>
                <a:lnTo>
                  <a:pt x="13651" y="3821"/>
                </a:lnTo>
                <a:lnTo>
                  <a:pt x="13700" y="3845"/>
                </a:lnTo>
                <a:lnTo>
                  <a:pt x="13846" y="3845"/>
                </a:lnTo>
                <a:lnTo>
                  <a:pt x="13967" y="3821"/>
                </a:lnTo>
                <a:lnTo>
                  <a:pt x="14235" y="3748"/>
                </a:lnTo>
                <a:lnTo>
                  <a:pt x="14770" y="3553"/>
                </a:lnTo>
                <a:lnTo>
                  <a:pt x="15087" y="3480"/>
                </a:lnTo>
                <a:lnTo>
                  <a:pt x="15379" y="3431"/>
                </a:lnTo>
                <a:lnTo>
                  <a:pt x="15865" y="3772"/>
                </a:lnTo>
                <a:lnTo>
                  <a:pt x="16036" y="3894"/>
                </a:lnTo>
                <a:lnTo>
                  <a:pt x="15792" y="3918"/>
                </a:lnTo>
                <a:lnTo>
                  <a:pt x="15525" y="3942"/>
                </a:lnTo>
                <a:lnTo>
                  <a:pt x="15038" y="4064"/>
                </a:lnTo>
                <a:lnTo>
                  <a:pt x="14551" y="4210"/>
                </a:lnTo>
                <a:lnTo>
                  <a:pt x="14138" y="4356"/>
                </a:lnTo>
                <a:lnTo>
                  <a:pt x="14113" y="4380"/>
                </a:lnTo>
                <a:lnTo>
                  <a:pt x="14138" y="4405"/>
                </a:lnTo>
                <a:lnTo>
                  <a:pt x="14284" y="4405"/>
                </a:lnTo>
                <a:lnTo>
                  <a:pt x="14600" y="4380"/>
                </a:lnTo>
                <a:lnTo>
                  <a:pt x="15257" y="4283"/>
                </a:lnTo>
                <a:lnTo>
                  <a:pt x="15841" y="4210"/>
                </a:lnTo>
                <a:lnTo>
                  <a:pt x="16400" y="4186"/>
                </a:lnTo>
                <a:lnTo>
                  <a:pt x="16644" y="4405"/>
                </a:lnTo>
                <a:lnTo>
                  <a:pt x="16863" y="4648"/>
                </a:lnTo>
                <a:lnTo>
                  <a:pt x="16741" y="4599"/>
                </a:lnTo>
                <a:lnTo>
                  <a:pt x="16619" y="4575"/>
                </a:lnTo>
                <a:lnTo>
                  <a:pt x="16376" y="4575"/>
                </a:lnTo>
                <a:lnTo>
                  <a:pt x="16133" y="4599"/>
                </a:lnTo>
                <a:lnTo>
                  <a:pt x="15914" y="4648"/>
                </a:lnTo>
                <a:lnTo>
                  <a:pt x="15306" y="4770"/>
                </a:lnTo>
                <a:lnTo>
                  <a:pt x="15160" y="4794"/>
                </a:lnTo>
                <a:lnTo>
                  <a:pt x="15014" y="4867"/>
                </a:lnTo>
                <a:lnTo>
                  <a:pt x="14868" y="4916"/>
                </a:lnTo>
                <a:lnTo>
                  <a:pt x="14722" y="4964"/>
                </a:lnTo>
                <a:lnTo>
                  <a:pt x="14941" y="4989"/>
                </a:lnTo>
                <a:lnTo>
                  <a:pt x="15184" y="5037"/>
                </a:lnTo>
                <a:lnTo>
                  <a:pt x="15427" y="5013"/>
                </a:lnTo>
                <a:lnTo>
                  <a:pt x="15671" y="4964"/>
                </a:lnTo>
                <a:lnTo>
                  <a:pt x="15987" y="4916"/>
                </a:lnTo>
                <a:lnTo>
                  <a:pt x="16279" y="4891"/>
                </a:lnTo>
                <a:lnTo>
                  <a:pt x="16595" y="4867"/>
                </a:lnTo>
                <a:lnTo>
                  <a:pt x="16887" y="4794"/>
                </a:lnTo>
                <a:lnTo>
                  <a:pt x="16911" y="4770"/>
                </a:lnTo>
                <a:lnTo>
                  <a:pt x="16936" y="4721"/>
                </a:lnTo>
                <a:lnTo>
                  <a:pt x="17276" y="5135"/>
                </a:lnTo>
                <a:lnTo>
                  <a:pt x="17568" y="5597"/>
                </a:lnTo>
                <a:lnTo>
                  <a:pt x="17447" y="5524"/>
                </a:lnTo>
                <a:lnTo>
                  <a:pt x="17301" y="5475"/>
                </a:lnTo>
                <a:lnTo>
                  <a:pt x="17009" y="5402"/>
                </a:lnTo>
                <a:lnTo>
                  <a:pt x="16717" y="5402"/>
                </a:lnTo>
                <a:lnTo>
                  <a:pt x="16425" y="5427"/>
                </a:lnTo>
                <a:lnTo>
                  <a:pt x="16230" y="5451"/>
                </a:lnTo>
                <a:lnTo>
                  <a:pt x="16036" y="5500"/>
                </a:lnTo>
                <a:lnTo>
                  <a:pt x="15646" y="5621"/>
                </a:lnTo>
                <a:lnTo>
                  <a:pt x="15281" y="5767"/>
                </a:lnTo>
                <a:lnTo>
                  <a:pt x="14916" y="5889"/>
                </a:lnTo>
                <a:lnTo>
                  <a:pt x="14916" y="5889"/>
                </a:lnTo>
                <a:lnTo>
                  <a:pt x="15549" y="5840"/>
                </a:lnTo>
                <a:lnTo>
                  <a:pt x="16181" y="5743"/>
                </a:lnTo>
                <a:lnTo>
                  <a:pt x="16546" y="5719"/>
                </a:lnTo>
                <a:lnTo>
                  <a:pt x="16911" y="5719"/>
                </a:lnTo>
                <a:lnTo>
                  <a:pt x="17252" y="5792"/>
                </a:lnTo>
                <a:lnTo>
                  <a:pt x="17617" y="5913"/>
                </a:lnTo>
                <a:lnTo>
                  <a:pt x="17690" y="5913"/>
                </a:lnTo>
                <a:lnTo>
                  <a:pt x="17739" y="5865"/>
                </a:lnTo>
                <a:lnTo>
                  <a:pt x="17982" y="6376"/>
                </a:lnTo>
                <a:lnTo>
                  <a:pt x="17885" y="6278"/>
                </a:lnTo>
                <a:lnTo>
                  <a:pt x="17763" y="6230"/>
                </a:lnTo>
                <a:lnTo>
                  <a:pt x="17617" y="6181"/>
                </a:lnTo>
                <a:lnTo>
                  <a:pt x="17471" y="6157"/>
                </a:lnTo>
                <a:lnTo>
                  <a:pt x="17130" y="6132"/>
                </a:lnTo>
                <a:lnTo>
                  <a:pt x="16765" y="6157"/>
                </a:lnTo>
                <a:lnTo>
                  <a:pt x="16425" y="6230"/>
                </a:lnTo>
                <a:lnTo>
                  <a:pt x="16084" y="6303"/>
                </a:lnTo>
                <a:lnTo>
                  <a:pt x="15549" y="6449"/>
                </a:lnTo>
                <a:lnTo>
                  <a:pt x="15525" y="6473"/>
                </a:lnTo>
                <a:lnTo>
                  <a:pt x="15549" y="6497"/>
                </a:lnTo>
                <a:lnTo>
                  <a:pt x="15817" y="6522"/>
                </a:lnTo>
                <a:lnTo>
                  <a:pt x="16108" y="6522"/>
                </a:lnTo>
                <a:lnTo>
                  <a:pt x="16400" y="6497"/>
                </a:lnTo>
                <a:lnTo>
                  <a:pt x="16668" y="6473"/>
                </a:lnTo>
                <a:lnTo>
                  <a:pt x="17082" y="6449"/>
                </a:lnTo>
                <a:lnTo>
                  <a:pt x="17301" y="6449"/>
                </a:lnTo>
                <a:lnTo>
                  <a:pt x="17495" y="6473"/>
                </a:lnTo>
                <a:lnTo>
                  <a:pt x="17641" y="6522"/>
                </a:lnTo>
                <a:lnTo>
                  <a:pt x="17763" y="6570"/>
                </a:lnTo>
                <a:lnTo>
                  <a:pt x="17885" y="6619"/>
                </a:lnTo>
                <a:lnTo>
                  <a:pt x="18031" y="6643"/>
                </a:lnTo>
                <a:lnTo>
                  <a:pt x="18055" y="6643"/>
                </a:lnTo>
                <a:lnTo>
                  <a:pt x="18079" y="6619"/>
                </a:lnTo>
                <a:lnTo>
                  <a:pt x="18225" y="6984"/>
                </a:lnTo>
                <a:lnTo>
                  <a:pt x="17958" y="6911"/>
                </a:lnTo>
                <a:lnTo>
                  <a:pt x="17641" y="6862"/>
                </a:lnTo>
                <a:lnTo>
                  <a:pt x="17301" y="6862"/>
                </a:lnTo>
                <a:lnTo>
                  <a:pt x="16984" y="6911"/>
                </a:lnTo>
                <a:lnTo>
                  <a:pt x="16644" y="6984"/>
                </a:lnTo>
                <a:lnTo>
                  <a:pt x="16327" y="7081"/>
                </a:lnTo>
                <a:lnTo>
                  <a:pt x="16036" y="7203"/>
                </a:lnTo>
                <a:lnTo>
                  <a:pt x="15768" y="7325"/>
                </a:lnTo>
                <a:lnTo>
                  <a:pt x="15768" y="7349"/>
                </a:lnTo>
                <a:lnTo>
                  <a:pt x="15792" y="7373"/>
                </a:lnTo>
                <a:lnTo>
                  <a:pt x="16108" y="7349"/>
                </a:lnTo>
                <a:lnTo>
                  <a:pt x="16400" y="7325"/>
                </a:lnTo>
                <a:lnTo>
                  <a:pt x="17009" y="7252"/>
                </a:lnTo>
                <a:lnTo>
                  <a:pt x="17325" y="7227"/>
                </a:lnTo>
                <a:lnTo>
                  <a:pt x="17641" y="7203"/>
                </a:lnTo>
                <a:lnTo>
                  <a:pt x="17933" y="7179"/>
                </a:lnTo>
                <a:lnTo>
                  <a:pt x="18250" y="7130"/>
                </a:lnTo>
                <a:lnTo>
                  <a:pt x="18274" y="7106"/>
                </a:lnTo>
                <a:lnTo>
                  <a:pt x="18542" y="7909"/>
                </a:lnTo>
                <a:lnTo>
                  <a:pt x="18298" y="7860"/>
                </a:lnTo>
                <a:lnTo>
                  <a:pt x="18055" y="7860"/>
                </a:lnTo>
                <a:lnTo>
                  <a:pt x="17568" y="7836"/>
                </a:lnTo>
                <a:lnTo>
                  <a:pt x="17179" y="7811"/>
                </a:lnTo>
                <a:lnTo>
                  <a:pt x="16765" y="7836"/>
                </a:lnTo>
                <a:lnTo>
                  <a:pt x="16571" y="7860"/>
                </a:lnTo>
                <a:lnTo>
                  <a:pt x="16376" y="7909"/>
                </a:lnTo>
                <a:lnTo>
                  <a:pt x="16206" y="7957"/>
                </a:lnTo>
                <a:lnTo>
                  <a:pt x="16011" y="8055"/>
                </a:lnTo>
                <a:lnTo>
                  <a:pt x="15987" y="8055"/>
                </a:lnTo>
                <a:lnTo>
                  <a:pt x="15987" y="8079"/>
                </a:lnTo>
                <a:lnTo>
                  <a:pt x="16011" y="8103"/>
                </a:lnTo>
                <a:lnTo>
                  <a:pt x="16036" y="8128"/>
                </a:lnTo>
                <a:lnTo>
                  <a:pt x="16425" y="8152"/>
                </a:lnTo>
                <a:lnTo>
                  <a:pt x="16790" y="8128"/>
                </a:lnTo>
                <a:lnTo>
                  <a:pt x="17568" y="8128"/>
                </a:lnTo>
                <a:lnTo>
                  <a:pt x="17836" y="8152"/>
                </a:lnTo>
                <a:lnTo>
                  <a:pt x="18104" y="8200"/>
                </a:lnTo>
                <a:lnTo>
                  <a:pt x="18371" y="8225"/>
                </a:lnTo>
                <a:lnTo>
                  <a:pt x="18639" y="8249"/>
                </a:lnTo>
                <a:lnTo>
                  <a:pt x="18858" y="9076"/>
                </a:lnTo>
                <a:lnTo>
                  <a:pt x="18566" y="8882"/>
                </a:lnTo>
                <a:lnTo>
                  <a:pt x="18225" y="8711"/>
                </a:lnTo>
                <a:lnTo>
                  <a:pt x="17885" y="8565"/>
                </a:lnTo>
                <a:lnTo>
                  <a:pt x="17568" y="8444"/>
                </a:lnTo>
                <a:lnTo>
                  <a:pt x="17276" y="8371"/>
                </a:lnTo>
                <a:lnTo>
                  <a:pt x="17082" y="8322"/>
                </a:lnTo>
                <a:lnTo>
                  <a:pt x="16887" y="8298"/>
                </a:lnTo>
                <a:lnTo>
                  <a:pt x="16717" y="8298"/>
                </a:lnTo>
                <a:lnTo>
                  <a:pt x="16546" y="8322"/>
                </a:lnTo>
                <a:lnTo>
                  <a:pt x="16473" y="8346"/>
                </a:lnTo>
                <a:lnTo>
                  <a:pt x="16400" y="8395"/>
                </a:lnTo>
                <a:lnTo>
                  <a:pt x="16352" y="8444"/>
                </a:lnTo>
                <a:lnTo>
                  <a:pt x="16303" y="8517"/>
                </a:lnTo>
                <a:lnTo>
                  <a:pt x="16327" y="8541"/>
                </a:lnTo>
                <a:lnTo>
                  <a:pt x="16449" y="8590"/>
                </a:lnTo>
                <a:lnTo>
                  <a:pt x="16595" y="8614"/>
                </a:lnTo>
                <a:lnTo>
                  <a:pt x="16887" y="8687"/>
                </a:lnTo>
                <a:lnTo>
                  <a:pt x="17179" y="8711"/>
                </a:lnTo>
                <a:lnTo>
                  <a:pt x="17471" y="8784"/>
                </a:lnTo>
                <a:lnTo>
                  <a:pt x="17812" y="8930"/>
                </a:lnTo>
                <a:lnTo>
                  <a:pt x="18128" y="9076"/>
                </a:lnTo>
                <a:lnTo>
                  <a:pt x="18420" y="9271"/>
                </a:lnTo>
                <a:lnTo>
                  <a:pt x="18712" y="9466"/>
                </a:lnTo>
                <a:lnTo>
                  <a:pt x="18420" y="9295"/>
                </a:lnTo>
                <a:lnTo>
                  <a:pt x="18250" y="9198"/>
                </a:lnTo>
                <a:lnTo>
                  <a:pt x="18055" y="9101"/>
                </a:lnTo>
                <a:lnTo>
                  <a:pt x="17690" y="9003"/>
                </a:lnTo>
                <a:lnTo>
                  <a:pt x="17276" y="8930"/>
                </a:lnTo>
                <a:lnTo>
                  <a:pt x="16887" y="8906"/>
                </a:lnTo>
                <a:lnTo>
                  <a:pt x="16473" y="8930"/>
                </a:lnTo>
                <a:lnTo>
                  <a:pt x="16084" y="8979"/>
                </a:lnTo>
                <a:lnTo>
                  <a:pt x="15695" y="9101"/>
                </a:lnTo>
                <a:lnTo>
                  <a:pt x="15330" y="9247"/>
                </a:lnTo>
                <a:lnTo>
                  <a:pt x="15160" y="9344"/>
                </a:lnTo>
                <a:lnTo>
                  <a:pt x="14941" y="9441"/>
                </a:lnTo>
                <a:lnTo>
                  <a:pt x="14746" y="9587"/>
                </a:lnTo>
                <a:lnTo>
                  <a:pt x="14551" y="9758"/>
                </a:lnTo>
                <a:lnTo>
                  <a:pt x="14478" y="9198"/>
                </a:lnTo>
                <a:lnTo>
                  <a:pt x="14381" y="8638"/>
                </a:lnTo>
                <a:lnTo>
                  <a:pt x="14259" y="8103"/>
                </a:lnTo>
                <a:lnTo>
                  <a:pt x="14113" y="7568"/>
                </a:lnTo>
                <a:lnTo>
                  <a:pt x="13943" y="7033"/>
                </a:lnTo>
                <a:lnTo>
                  <a:pt x="13748" y="6497"/>
                </a:lnTo>
                <a:lnTo>
                  <a:pt x="13529" y="5986"/>
                </a:lnTo>
                <a:lnTo>
                  <a:pt x="13286" y="5500"/>
                </a:lnTo>
                <a:lnTo>
                  <a:pt x="12799" y="4526"/>
                </a:lnTo>
                <a:lnTo>
                  <a:pt x="12532" y="4040"/>
                </a:lnTo>
                <a:lnTo>
                  <a:pt x="12264" y="3577"/>
                </a:lnTo>
                <a:lnTo>
                  <a:pt x="12045" y="3237"/>
                </a:lnTo>
                <a:lnTo>
                  <a:pt x="11802" y="2896"/>
                </a:lnTo>
                <a:lnTo>
                  <a:pt x="11656" y="2726"/>
                </a:lnTo>
                <a:lnTo>
                  <a:pt x="11485" y="2580"/>
                </a:lnTo>
                <a:lnTo>
                  <a:pt x="11339" y="2482"/>
                </a:lnTo>
                <a:lnTo>
                  <a:pt x="11145" y="2385"/>
                </a:lnTo>
                <a:lnTo>
                  <a:pt x="11072" y="2385"/>
                </a:lnTo>
                <a:lnTo>
                  <a:pt x="11047" y="2434"/>
                </a:lnTo>
                <a:lnTo>
                  <a:pt x="11023" y="2482"/>
                </a:lnTo>
                <a:lnTo>
                  <a:pt x="11047" y="2555"/>
                </a:lnTo>
                <a:lnTo>
                  <a:pt x="11339" y="2896"/>
                </a:lnTo>
                <a:lnTo>
                  <a:pt x="11631" y="3285"/>
                </a:lnTo>
                <a:lnTo>
                  <a:pt x="11875" y="3650"/>
                </a:lnTo>
                <a:lnTo>
                  <a:pt x="12118" y="4040"/>
                </a:lnTo>
                <a:lnTo>
                  <a:pt x="12556" y="4843"/>
                </a:lnTo>
                <a:lnTo>
                  <a:pt x="12970" y="5670"/>
                </a:lnTo>
                <a:lnTo>
                  <a:pt x="13189" y="6157"/>
                </a:lnTo>
                <a:lnTo>
                  <a:pt x="13383" y="6643"/>
                </a:lnTo>
                <a:lnTo>
                  <a:pt x="13578" y="7154"/>
                </a:lnTo>
                <a:lnTo>
                  <a:pt x="13724" y="7665"/>
                </a:lnTo>
                <a:lnTo>
                  <a:pt x="13870" y="8176"/>
                </a:lnTo>
                <a:lnTo>
                  <a:pt x="13992" y="8687"/>
                </a:lnTo>
                <a:lnTo>
                  <a:pt x="14089" y="9222"/>
                </a:lnTo>
                <a:lnTo>
                  <a:pt x="14138" y="9733"/>
                </a:lnTo>
                <a:lnTo>
                  <a:pt x="13967" y="9563"/>
                </a:lnTo>
                <a:lnTo>
                  <a:pt x="13773" y="9393"/>
                </a:lnTo>
                <a:lnTo>
                  <a:pt x="13578" y="9222"/>
                </a:lnTo>
                <a:lnTo>
                  <a:pt x="13383" y="9101"/>
                </a:lnTo>
                <a:lnTo>
                  <a:pt x="13213" y="9003"/>
                </a:lnTo>
                <a:lnTo>
                  <a:pt x="13043" y="8930"/>
                </a:lnTo>
                <a:lnTo>
                  <a:pt x="12702" y="8833"/>
                </a:lnTo>
                <a:lnTo>
                  <a:pt x="12337" y="8784"/>
                </a:lnTo>
                <a:lnTo>
                  <a:pt x="11972" y="8760"/>
                </a:lnTo>
                <a:lnTo>
                  <a:pt x="11631" y="8760"/>
                </a:lnTo>
                <a:lnTo>
                  <a:pt x="11315" y="8833"/>
                </a:lnTo>
                <a:lnTo>
                  <a:pt x="10999" y="8930"/>
                </a:lnTo>
                <a:lnTo>
                  <a:pt x="10682" y="9052"/>
                </a:lnTo>
                <a:lnTo>
                  <a:pt x="10390" y="9222"/>
                </a:lnTo>
                <a:lnTo>
                  <a:pt x="10220" y="9295"/>
                </a:lnTo>
                <a:lnTo>
                  <a:pt x="10074" y="9417"/>
                </a:lnTo>
                <a:lnTo>
                  <a:pt x="10123" y="9271"/>
                </a:lnTo>
                <a:lnTo>
                  <a:pt x="10171" y="9125"/>
                </a:lnTo>
                <a:lnTo>
                  <a:pt x="10220" y="8833"/>
                </a:lnTo>
                <a:lnTo>
                  <a:pt x="10244" y="8225"/>
                </a:lnTo>
                <a:lnTo>
                  <a:pt x="10269" y="7738"/>
                </a:lnTo>
                <a:lnTo>
                  <a:pt x="10269" y="7227"/>
                </a:lnTo>
                <a:lnTo>
                  <a:pt x="10244" y="6230"/>
                </a:lnTo>
                <a:lnTo>
                  <a:pt x="10171" y="4186"/>
                </a:lnTo>
                <a:lnTo>
                  <a:pt x="10171" y="3772"/>
                </a:lnTo>
                <a:lnTo>
                  <a:pt x="10171" y="3310"/>
                </a:lnTo>
                <a:lnTo>
                  <a:pt x="10147" y="2872"/>
                </a:lnTo>
                <a:lnTo>
                  <a:pt x="10123" y="2653"/>
                </a:lnTo>
                <a:lnTo>
                  <a:pt x="10074" y="2458"/>
                </a:lnTo>
                <a:lnTo>
                  <a:pt x="10050" y="2409"/>
                </a:lnTo>
                <a:lnTo>
                  <a:pt x="10025" y="2385"/>
                </a:lnTo>
                <a:lnTo>
                  <a:pt x="9952" y="2361"/>
                </a:lnTo>
                <a:lnTo>
                  <a:pt x="9879" y="2385"/>
                </a:lnTo>
                <a:lnTo>
                  <a:pt x="9831" y="2458"/>
                </a:lnTo>
                <a:lnTo>
                  <a:pt x="9782" y="2628"/>
                </a:lnTo>
                <a:lnTo>
                  <a:pt x="9733" y="2823"/>
                </a:lnTo>
                <a:lnTo>
                  <a:pt x="9709" y="3042"/>
                </a:lnTo>
                <a:lnTo>
                  <a:pt x="9685" y="3237"/>
                </a:lnTo>
                <a:lnTo>
                  <a:pt x="9685" y="3650"/>
                </a:lnTo>
                <a:lnTo>
                  <a:pt x="9685" y="4040"/>
                </a:lnTo>
                <a:lnTo>
                  <a:pt x="9709" y="4989"/>
                </a:lnTo>
                <a:lnTo>
                  <a:pt x="9758" y="5913"/>
                </a:lnTo>
                <a:lnTo>
                  <a:pt x="9782" y="6862"/>
                </a:lnTo>
                <a:lnTo>
                  <a:pt x="9782" y="7787"/>
                </a:lnTo>
                <a:lnTo>
                  <a:pt x="9733" y="8638"/>
                </a:lnTo>
                <a:lnTo>
                  <a:pt x="9685" y="8930"/>
                </a:lnTo>
                <a:lnTo>
                  <a:pt x="9660" y="9198"/>
                </a:lnTo>
                <a:lnTo>
                  <a:pt x="9441" y="9052"/>
                </a:lnTo>
                <a:lnTo>
                  <a:pt x="9222" y="8930"/>
                </a:lnTo>
                <a:lnTo>
                  <a:pt x="8979" y="8833"/>
                </a:lnTo>
                <a:lnTo>
                  <a:pt x="8711" y="8760"/>
                </a:lnTo>
                <a:lnTo>
                  <a:pt x="8444" y="8711"/>
                </a:lnTo>
                <a:lnTo>
                  <a:pt x="7690" y="8711"/>
                </a:lnTo>
                <a:lnTo>
                  <a:pt x="7325" y="8784"/>
                </a:lnTo>
                <a:lnTo>
                  <a:pt x="6960" y="8882"/>
                </a:lnTo>
                <a:lnTo>
                  <a:pt x="6619" y="8979"/>
                </a:lnTo>
                <a:lnTo>
                  <a:pt x="6278" y="9125"/>
                </a:lnTo>
                <a:lnTo>
                  <a:pt x="5913" y="9295"/>
                </a:lnTo>
                <a:lnTo>
                  <a:pt x="5548" y="9514"/>
                </a:lnTo>
                <a:lnTo>
                  <a:pt x="5548" y="9393"/>
                </a:lnTo>
                <a:lnTo>
                  <a:pt x="5548" y="9295"/>
                </a:lnTo>
                <a:lnTo>
                  <a:pt x="5646" y="8760"/>
                </a:lnTo>
                <a:lnTo>
                  <a:pt x="5792" y="8249"/>
                </a:lnTo>
                <a:lnTo>
                  <a:pt x="5938" y="7763"/>
                </a:lnTo>
                <a:lnTo>
                  <a:pt x="6132" y="7252"/>
                </a:lnTo>
                <a:lnTo>
                  <a:pt x="6400" y="6473"/>
                </a:lnTo>
                <a:lnTo>
                  <a:pt x="6570" y="6084"/>
                </a:lnTo>
                <a:lnTo>
                  <a:pt x="6741" y="5719"/>
                </a:lnTo>
                <a:lnTo>
                  <a:pt x="7227" y="4867"/>
                </a:lnTo>
                <a:lnTo>
                  <a:pt x="7738" y="4015"/>
                </a:lnTo>
                <a:lnTo>
                  <a:pt x="8249" y="3212"/>
                </a:lnTo>
                <a:lnTo>
                  <a:pt x="8492" y="2799"/>
                </a:lnTo>
                <a:lnTo>
                  <a:pt x="8590" y="2580"/>
                </a:lnTo>
                <a:lnTo>
                  <a:pt x="8687" y="2361"/>
                </a:lnTo>
                <a:lnTo>
                  <a:pt x="8663" y="2312"/>
                </a:lnTo>
                <a:lnTo>
                  <a:pt x="8638" y="2263"/>
                </a:lnTo>
                <a:lnTo>
                  <a:pt x="8590" y="2239"/>
                </a:lnTo>
                <a:lnTo>
                  <a:pt x="8517" y="2263"/>
                </a:lnTo>
                <a:lnTo>
                  <a:pt x="8371" y="2434"/>
                </a:lnTo>
                <a:lnTo>
                  <a:pt x="8225" y="2580"/>
                </a:lnTo>
                <a:lnTo>
                  <a:pt x="7933" y="2920"/>
                </a:lnTo>
                <a:lnTo>
                  <a:pt x="7690" y="3285"/>
                </a:lnTo>
                <a:lnTo>
                  <a:pt x="7422" y="3650"/>
                </a:lnTo>
                <a:lnTo>
                  <a:pt x="7154" y="4064"/>
                </a:lnTo>
                <a:lnTo>
                  <a:pt x="6911" y="4478"/>
                </a:lnTo>
                <a:lnTo>
                  <a:pt x="6424" y="5329"/>
                </a:lnTo>
                <a:lnTo>
                  <a:pt x="6230" y="5694"/>
                </a:lnTo>
                <a:lnTo>
                  <a:pt x="6059" y="6084"/>
                </a:lnTo>
                <a:lnTo>
                  <a:pt x="5767" y="6838"/>
                </a:lnTo>
                <a:lnTo>
                  <a:pt x="5621" y="7227"/>
                </a:lnTo>
                <a:lnTo>
                  <a:pt x="5402" y="7933"/>
                </a:lnTo>
                <a:lnTo>
                  <a:pt x="5281" y="8346"/>
                </a:lnTo>
                <a:lnTo>
                  <a:pt x="5159" y="8784"/>
                </a:lnTo>
                <a:lnTo>
                  <a:pt x="5086" y="9174"/>
                </a:lnTo>
                <a:lnTo>
                  <a:pt x="5062" y="9514"/>
                </a:lnTo>
                <a:lnTo>
                  <a:pt x="4916" y="9393"/>
                </a:lnTo>
                <a:lnTo>
                  <a:pt x="4770" y="9295"/>
                </a:lnTo>
                <a:lnTo>
                  <a:pt x="4478" y="9101"/>
                </a:lnTo>
                <a:lnTo>
                  <a:pt x="4283" y="9003"/>
                </a:lnTo>
                <a:lnTo>
                  <a:pt x="4088" y="8930"/>
                </a:lnTo>
                <a:lnTo>
                  <a:pt x="3869" y="8857"/>
                </a:lnTo>
                <a:lnTo>
                  <a:pt x="3650" y="8809"/>
                </a:lnTo>
                <a:lnTo>
                  <a:pt x="3212" y="8760"/>
                </a:lnTo>
                <a:lnTo>
                  <a:pt x="2774" y="8736"/>
                </a:lnTo>
                <a:lnTo>
                  <a:pt x="2507" y="8760"/>
                </a:lnTo>
                <a:lnTo>
                  <a:pt x="2215" y="8784"/>
                </a:lnTo>
                <a:lnTo>
                  <a:pt x="1874" y="8857"/>
                </a:lnTo>
                <a:lnTo>
                  <a:pt x="1558" y="8930"/>
                </a:lnTo>
                <a:lnTo>
                  <a:pt x="1241" y="9052"/>
                </a:lnTo>
                <a:lnTo>
                  <a:pt x="949" y="9198"/>
                </a:lnTo>
                <a:lnTo>
                  <a:pt x="682" y="9393"/>
                </a:lnTo>
                <a:lnTo>
                  <a:pt x="463" y="9612"/>
                </a:lnTo>
                <a:lnTo>
                  <a:pt x="584" y="9198"/>
                </a:lnTo>
                <a:lnTo>
                  <a:pt x="682" y="8809"/>
                </a:lnTo>
                <a:lnTo>
                  <a:pt x="803" y="8322"/>
                </a:lnTo>
                <a:lnTo>
                  <a:pt x="925" y="7836"/>
                </a:lnTo>
                <a:lnTo>
                  <a:pt x="1095" y="7373"/>
                </a:lnTo>
                <a:lnTo>
                  <a:pt x="1266" y="6911"/>
                </a:lnTo>
                <a:lnTo>
                  <a:pt x="1460" y="6497"/>
                </a:lnTo>
                <a:lnTo>
                  <a:pt x="1679" y="6108"/>
                </a:lnTo>
                <a:lnTo>
                  <a:pt x="1923" y="5719"/>
                </a:lnTo>
                <a:lnTo>
                  <a:pt x="2166" y="5329"/>
                </a:lnTo>
                <a:lnTo>
                  <a:pt x="2458" y="4964"/>
                </a:lnTo>
                <a:lnTo>
                  <a:pt x="2726" y="4624"/>
                </a:lnTo>
                <a:lnTo>
                  <a:pt x="3042" y="4283"/>
                </a:lnTo>
                <a:lnTo>
                  <a:pt x="3334" y="3942"/>
                </a:lnTo>
                <a:lnTo>
                  <a:pt x="3675" y="3626"/>
                </a:lnTo>
                <a:lnTo>
                  <a:pt x="4015" y="3358"/>
                </a:lnTo>
                <a:lnTo>
                  <a:pt x="4356" y="3091"/>
                </a:lnTo>
                <a:lnTo>
                  <a:pt x="4721" y="2847"/>
                </a:lnTo>
                <a:lnTo>
                  <a:pt x="5110" y="2604"/>
                </a:lnTo>
                <a:lnTo>
                  <a:pt x="5500" y="2409"/>
                </a:lnTo>
                <a:lnTo>
                  <a:pt x="5889" y="2239"/>
                </a:lnTo>
                <a:lnTo>
                  <a:pt x="6303" y="2069"/>
                </a:lnTo>
                <a:lnTo>
                  <a:pt x="6716" y="1947"/>
                </a:lnTo>
                <a:lnTo>
                  <a:pt x="7130" y="1825"/>
                </a:lnTo>
                <a:lnTo>
                  <a:pt x="7568" y="1704"/>
                </a:lnTo>
                <a:lnTo>
                  <a:pt x="8006" y="1631"/>
                </a:lnTo>
                <a:lnTo>
                  <a:pt x="8444" y="1558"/>
                </a:lnTo>
                <a:lnTo>
                  <a:pt x="8882" y="1509"/>
                </a:lnTo>
                <a:lnTo>
                  <a:pt x="9320" y="1485"/>
                </a:lnTo>
                <a:lnTo>
                  <a:pt x="9782" y="1460"/>
                </a:lnTo>
                <a:close/>
                <a:moveTo>
                  <a:pt x="9855" y="1"/>
                </a:moveTo>
                <a:lnTo>
                  <a:pt x="9782" y="49"/>
                </a:lnTo>
                <a:lnTo>
                  <a:pt x="9709" y="146"/>
                </a:lnTo>
                <a:lnTo>
                  <a:pt x="9660" y="292"/>
                </a:lnTo>
                <a:lnTo>
                  <a:pt x="9612" y="438"/>
                </a:lnTo>
                <a:lnTo>
                  <a:pt x="9612" y="560"/>
                </a:lnTo>
                <a:lnTo>
                  <a:pt x="9587" y="779"/>
                </a:lnTo>
                <a:lnTo>
                  <a:pt x="9612" y="998"/>
                </a:lnTo>
                <a:lnTo>
                  <a:pt x="9174" y="1022"/>
                </a:lnTo>
                <a:lnTo>
                  <a:pt x="8760" y="1047"/>
                </a:lnTo>
                <a:lnTo>
                  <a:pt x="8346" y="1095"/>
                </a:lnTo>
                <a:lnTo>
                  <a:pt x="7933" y="1168"/>
                </a:lnTo>
                <a:lnTo>
                  <a:pt x="7519" y="1241"/>
                </a:lnTo>
                <a:lnTo>
                  <a:pt x="7130" y="1339"/>
                </a:lnTo>
                <a:lnTo>
                  <a:pt x="6716" y="1460"/>
                </a:lnTo>
                <a:lnTo>
                  <a:pt x="6327" y="1582"/>
                </a:lnTo>
                <a:lnTo>
                  <a:pt x="5938" y="1728"/>
                </a:lnTo>
                <a:lnTo>
                  <a:pt x="5548" y="1898"/>
                </a:lnTo>
                <a:lnTo>
                  <a:pt x="5183" y="2069"/>
                </a:lnTo>
                <a:lnTo>
                  <a:pt x="4818" y="2263"/>
                </a:lnTo>
                <a:lnTo>
                  <a:pt x="4453" y="2482"/>
                </a:lnTo>
                <a:lnTo>
                  <a:pt x="4113" y="2726"/>
                </a:lnTo>
                <a:lnTo>
                  <a:pt x="3772" y="2969"/>
                </a:lnTo>
                <a:lnTo>
                  <a:pt x="3456" y="3237"/>
                </a:lnTo>
                <a:lnTo>
                  <a:pt x="3115" y="3553"/>
                </a:lnTo>
                <a:lnTo>
                  <a:pt x="2799" y="3869"/>
                </a:lnTo>
                <a:lnTo>
                  <a:pt x="2507" y="4210"/>
                </a:lnTo>
                <a:lnTo>
                  <a:pt x="2215" y="4551"/>
                </a:lnTo>
                <a:lnTo>
                  <a:pt x="1947" y="4916"/>
                </a:lnTo>
                <a:lnTo>
                  <a:pt x="1704" y="5305"/>
                </a:lnTo>
                <a:lnTo>
                  <a:pt x="1217" y="6084"/>
                </a:lnTo>
                <a:lnTo>
                  <a:pt x="998" y="6497"/>
                </a:lnTo>
                <a:lnTo>
                  <a:pt x="803" y="6960"/>
                </a:lnTo>
                <a:lnTo>
                  <a:pt x="633" y="7398"/>
                </a:lnTo>
                <a:lnTo>
                  <a:pt x="487" y="7860"/>
                </a:lnTo>
                <a:lnTo>
                  <a:pt x="244" y="8857"/>
                </a:lnTo>
                <a:lnTo>
                  <a:pt x="122" y="9344"/>
                </a:lnTo>
                <a:lnTo>
                  <a:pt x="25" y="9831"/>
                </a:lnTo>
                <a:lnTo>
                  <a:pt x="1" y="10001"/>
                </a:lnTo>
                <a:lnTo>
                  <a:pt x="25" y="10171"/>
                </a:lnTo>
                <a:lnTo>
                  <a:pt x="49" y="10317"/>
                </a:lnTo>
                <a:lnTo>
                  <a:pt x="122" y="10463"/>
                </a:lnTo>
                <a:lnTo>
                  <a:pt x="171" y="10512"/>
                </a:lnTo>
                <a:lnTo>
                  <a:pt x="219" y="10536"/>
                </a:lnTo>
                <a:lnTo>
                  <a:pt x="268" y="10512"/>
                </a:lnTo>
                <a:lnTo>
                  <a:pt x="317" y="10463"/>
                </a:lnTo>
                <a:lnTo>
                  <a:pt x="365" y="10463"/>
                </a:lnTo>
                <a:lnTo>
                  <a:pt x="390" y="10439"/>
                </a:lnTo>
                <a:lnTo>
                  <a:pt x="609" y="10196"/>
                </a:lnTo>
                <a:lnTo>
                  <a:pt x="803" y="9952"/>
                </a:lnTo>
                <a:lnTo>
                  <a:pt x="1047" y="9758"/>
                </a:lnTo>
                <a:lnTo>
                  <a:pt x="1168" y="9660"/>
                </a:lnTo>
                <a:lnTo>
                  <a:pt x="1314" y="9587"/>
                </a:lnTo>
                <a:lnTo>
                  <a:pt x="1655" y="9417"/>
                </a:lnTo>
                <a:lnTo>
                  <a:pt x="2020" y="9320"/>
                </a:lnTo>
                <a:lnTo>
                  <a:pt x="2409" y="9271"/>
                </a:lnTo>
                <a:lnTo>
                  <a:pt x="2774" y="9247"/>
                </a:lnTo>
                <a:lnTo>
                  <a:pt x="3139" y="9247"/>
                </a:lnTo>
                <a:lnTo>
                  <a:pt x="3480" y="9295"/>
                </a:lnTo>
                <a:lnTo>
                  <a:pt x="3821" y="9393"/>
                </a:lnTo>
                <a:lnTo>
                  <a:pt x="4137" y="9514"/>
                </a:lnTo>
                <a:lnTo>
                  <a:pt x="4405" y="9660"/>
                </a:lnTo>
                <a:lnTo>
                  <a:pt x="4648" y="9855"/>
                </a:lnTo>
                <a:lnTo>
                  <a:pt x="4745" y="9952"/>
                </a:lnTo>
                <a:lnTo>
                  <a:pt x="4818" y="10074"/>
                </a:lnTo>
                <a:lnTo>
                  <a:pt x="4916" y="10196"/>
                </a:lnTo>
                <a:lnTo>
                  <a:pt x="5037" y="10293"/>
                </a:lnTo>
                <a:lnTo>
                  <a:pt x="5110" y="10317"/>
                </a:lnTo>
                <a:lnTo>
                  <a:pt x="5208" y="10293"/>
                </a:lnTo>
                <a:lnTo>
                  <a:pt x="5281" y="10244"/>
                </a:lnTo>
                <a:lnTo>
                  <a:pt x="5329" y="10171"/>
                </a:lnTo>
                <a:lnTo>
                  <a:pt x="5329" y="10147"/>
                </a:lnTo>
                <a:lnTo>
                  <a:pt x="5548" y="10050"/>
                </a:lnTo>
                <a:lnTo>
                  <a:pt x="5767" y="9904"/>
                </a:lnTo>
                <a:lnTo>
                  <a:pt x="5962" y="9782"/>
                </a:lnTo>
                <a:lnTo>
                  <a:pt x="6181" y="9660"/>
                </a:lnTo>
                <a:lnTo>
                  <a:pt x="6473" y="9514"/>
                </a:lnTo>
                <a:lnTo>
                  <a:pt x="6789" y="9393"/>
                </a:lnTo>
                <a:lnTo>
                  <a:pt x="7106" y="9295"/>
                </a:lnTo>
                <a:lnTo>
                  <a:pt x="7422" y="9222"/>
                </a:lnTo>
                <a:lnTo>
                  <a:pt x="7738" y="9149"/>
                </a:lnTo>
                <a:lnTo>
                  <a:pt x="8371" y="9149"/>
                </a:lnTo>
                <a:lnTo>
                  <a:pt x="8687" y="9222"/>
                </a:lnTo>
                <a:lnTo>
                  <a:pt x="8833" y="9271"/>
                </a:lnTo>
                <a:lnTo>
                  <a:pt x="8979" y="9320"/>
                </a:lnTo>
                <a:lnTo>
                  <a:pt x="9101" y="9393"/>
                </a:lnTo>
                <a:lnTo>
                  <a:pt x="9198" y="9490"/>
                </a:lnTo>
                <a:lnTo>
                  <a:pt x="9417" y="9685"/>
                </a:lnTo>
                <a:lnTo>
                  <a:pt x="9587" y="9904"/>
                </a:lnTo>
                <a:lnTo>
                  <a:pt x="9587" y="10317"/>
                </a:lnTo>
                <a:lnTo>
                  <a:pt x="9612" y="10780"/>
                </a:lnTo>
                <a:lnTo>
                  <a:pt x="9636" y="11218"/>
                </a:lnTo>
                <a:lnTo>
                  <a:pt x="9636" y="11631"/>
                </a:lnTo>
                <a:lnTo>
                  <a:pt x="9612" y="12726"/>
                </a:lnTo>
                <a:lnTo>
                  <a:pt x="9587" y="13797"/>
                </a:lnTo>
                <a:lnTo>
                  <a:pt x="9587" y="14649"/>
                </a:lnTo>
                <a:lnTo>
                  <a:pt x="9587" y="15062"/>
                </a:lnTo>
                <a:lnTo>
                  <a:pt x="9587" y="15500"/>
                </a:lnTo>
                <a:lnTo>
                  <a:pt x="9563" y="16352"/>
                </a:lnTo>
                <a:lnTo>
                  <a:pt x="9563" y="16790"/>
                </a:lnTo>
                <a:lnTo>
                  <a:pt x="9612" y="17203"/>
                </a:lnTo>
                <a:lnTo>
                  <a:pt x="9660" y="17495"/>
                </a:lnTo>
                <a:lnTo>
                  <a:pt x="9758" y="17787"/>
                </a:lnTo>
                <a:lnTo>
                  <a:pt x="9879" y="18031"/>
                </a:lnTo>
                <a:lnTo>
                  <a:pt x="10025" y="18250"/>
                </a:lnTo>
                <a:lnTo>
                  <a:pt x="10220" y="18444"/>
                </a:lnTo>
                <a:lnTo>
                  <a:pt x="10439" y="18590"/>
                </a:lnTo>
                <a:lnTo>
                  <a:pt x="10707" y="18712"/>
                </a:lnTo>
                <a:lnTo>
                  <a:pt x="10853" y="18761"/>
                </a:lnTo>
                <a:lnTo>
                  <a:pt x="10999" y="18785"/>
                </a:lnTo>
                <a:lnTo>
                  <a:pt x="11291" y="18785"/>
                </a:lnTo>
                <a:lnTo>
                  <a:pt x="11412" y="18761"/>
                </a:lnTo>
                <a:lnTo>
                  <a:pt x="11534" y="18712"/>
                </a:lnTo>
                <a:lnTo>
                  <a:pt x="11631" y="18663"/>
                </a:lnTo>
                <a:lnTo>
                  <a:pt x="11753" y="18590"/>
                </a:lnTo>
                <a:lnTo>
                  <a:pt x="11948" y="18420"/>
                </a:lnTo>
                <a:lnTo>
                  <a:pt x="12094" y="18225"/>
                </a:lnTo>
                <a:lnTo>
                  <a:pt x="12215" y="18006"/>
                </a:lnTo>
                <a:lnTo>
                  <a:pt x="12313" y="17763"/>
                </a:lnTo>
                <a:lnTo>
                  <a:pt x="12386" y="17495"/>
                </a:lnTo>
                <a:lnTo>
                  <a:pt x="12386" y="17398"/>
                </a:lnTo>
                <a:lnTo>
                  <a:pt x="12361" y="17301"/>
                </a:lnTo>
                <a:lnTo>
                  <a:pt x="12313" y="17228"/>
                </a:lnTo>
                <a:lnTo>
                  <a:pt x="12215" y="17179"/>
                </a:lnTo>
                <a:lnTo>
                  <a:pt x="12142" y="17155"/>
                </a:lnTo>
                <a:lnTo>
                  <a:pt x="12045" y="17155"/>
                </a:lnTo>
                <a:lnTo>
                  <a:pt x="11972" y="17203"/>
                </a:lnTo>
                <a:lnTo>
                  <a:pt x="11899" y="17301"/>
                </a:lnTo>
                <a:lnTo>
                  <a:pt x="11802" y="17520"/>
                </a:lnTo>
                <a:lnTo>
                  <a:pt x="11729" y="17714"/>
                </a:lnTo>
                <a:lnTo>
                  <a:pt x="11704" y="17836"/>
                </a:lnTo>
                <a:lnTo>
                  <a:pt x="11631" y="17933"/>
                </a:lnTo>
                <a:lnTo>
                  <a:pt x="11558" y="18006"/>
                </a:lnTo>
                <a:lnTo>
                  <a:pt x="11461" y="18104"/>
                </a:lnTo>
                <a:lnTo>
                  <a:pt x="11364" y="18152"/>
                </a:lnTo>
                <a:lnTo>
                  <a:pt x="11266" y="18201"/>
                </a:lnTo>
                <a:lnTo>
                  <a:pt x="11145" y="18225"/>
                </a:lnTo>
                <a:lnTo>
                  <a:pt x="11023" y="18225"/>
                </a:lnTo>
                <a:lnTo>
                  <a:pt x="10926" y="18201"/>
                </a:lnTo>
                <a:lnTo>
                  <a:pt x="10804" y="18177"/>
                </a:lnTo>
                <a:lnTo>
                  <a:pt x="10609" y="18079"/>
                </a:lnTo>
                <a:lnTo>
                  <a:pt x="10488" y="17982"/>
                </a:lnTo>
                <a:lnTo>
                  <a:pt x="10366" y="17860"/>
                </a:lnTo>
                <a:lnTo>
                  <a:pt x="10293" y="17739"/>
                </a:lnTo>
                <a:lnTo>
                  <a:pt x="10220" y="17593"/>
                </a:lnTo>
                <a:lnTo>
                  <a:pt x="10171" y="17447"/>
                </a:lnTo>
                <a:lnTo>
                  <a:pt x="10123" y="17301"/>
                </a:lnTo>
                <a:lnTo>
                  <a:pt x="10074" y="16960"/>
                </a:lnTo>
                <a:lnTo>
                  <a:pt x="10074" y="16595"/>
                </a:lnTo>
                <a:lnTo>
                  <a:pt x="10074" y="16254"/>
                </a:lnTo>
                <a:lnTo>
                  <a:pt x="10098" y="15646"/>
                </a:lnTo>
                <a:lnTo>
                  <a:pt x="10123" y="14916"/>
                </a:lnTo>
                <a:lnTo>
                  <a:pt x="10123" y="14186"/>
                </a:lnTo>
                <a:lnTo>
                  <a:pt x="10098" y="13456"/>
                </a:lnTo>
                <a:lnTo>
                  <a:pt x="10123" y="12726"/>
                </a:lnTo>
                <a:lnTo>
                  <a:pt x="10147" y="12069"/>
                </a:lnTo>
                <a:lnTo>
                  <a:pt x="10171" y="11364"/>
                </a:lnTo>
                <a:lnTo>
                  <a:pt x="10171" y="10999"/>
                </a:lnTo>
                <a:lnTo>
                  <a:pt x="10147" y="10658"/>
                </a:lnTo>
                <a:lnTo>
                  <a:pt x="10098" y="10317"/>
                </a:lnTo>
                <a:lnTo>
                  <a:pt x="10001" y="10001"/>
                </a:lnTo>
                <a:lnTo>
                  <a:pt x="10050" y="9928"/>
                </a:lnTo>
                <a:lnTo>
                  <a:pt x="10244" y="9831"/>
                </a:lnTo>
                <a:lnTo>
                  <a:pt x="10415" y="9709"/>
                </a:lnTo>
                <a:lnTo>
                  <a:pt x="10585" y="9587"/>
                </a:lnTo>
                <a:lnTo>
                  <a:pt x="10780" y="9490"/>
                </a:lnTo>
                <a:lnTo>
                  <a:pt x="11096" y="9368"/>
                </a:lnTo>
                <a:lnTo>
                  <a:pt x="11437" y="9271"/>
                </a:lnTo>
                <a:lnTo>
                  <a:pt x="11777" y="9247"/>
                </a:lnTo>
                <a:lnTo>
                  <a:pt x="12142" y="9222"/>
                </a:lnTo>
                <a:lnTo>
                  <a:pt x="12313" y="9247"/>
                </a:lnTo>
                <a:lnTo>
                  <a:pt x="12507" y="9271"/>
                </a:lnTo>
                <a:lnTo>
                  <a:pt x="12702" y="9320"/>
                </a:lnTo>
                <a:lnTo>
                  <a:pt x="12872" y="9393"/>
                </a:lnTo>
                <a:lnTo>
                  <a:pt x="13043" y="9466"/>
                </a:lnTo>
                <a:lnTo>
                  <a:pt x="13213" y="9563"/>
                </a:lnTo>
                <a:lnTo>
                  <a:pt x="13383" y="9660"/>
                </a:lnTo>
                <a:lnTo>
                  <a:pt x="13529" y="9782"/>
                </a:lnTo>
                <a:lnTo>
                  <a:pt x="13919" y="10147"/>
                </a:lnTo>
                <a:lnTo>
                  <a:pt x="14113" y="10293"/>
                </a:lnTo>
                <a:lnTo>
                  <a:pt x="14235" y="10342"/>
                </a:lnTo>
                <a:lnTo>
                  <a:pt x="14357" y="10390"/>
                </a:lnTo>
                <a:lnTo>
                  <a:pt x="14478" y="10415"/>
                </a:lnTo>
                <a:lnTo>
                  <a:pt x="14576" y="10366"/>
                </a:lnTo>
                <a:lnTo>
                  <a:pt x="14624" y="10293"/>
                </a:lnTo>
                <a:lnTo>
                  <a:pt x="14649" y="10196"/>
                </a:lnTo>
                <a:lnTo>
                  <a:pt x="14892" y="10001"/>
                </a:lnTo>
                <a:lnTo>
                  <a:pt x="15038" y="9904"/>
                </a:lnTo>
                <a:lnTo>
                  <a:pt x="15184" y="9806"/>
                </a:lnTo>
                <a:lnTo>
                  <a:pt x="15500" y="9660"/>
                </a:lnTo>
                <a:lnTo>
                  <a:pt x="15841" y="9539"/>
                </a:lnTo>
                <a:lnTo>
                  <a:pt x="16181" y="9466"/>
                </a:lnTo>
                <a:lnTo>
                  <a:pt x="16522" y="9417"/>
                </a:lnTo>
                <a:lnTo>
                  <a:pt x="16887" y="9393"/>
                </a:lnTo>
                <a:lnTo>
                  <a:pt x="17252" y="9417"/>
                </a:lnTo>
                <a:lnTo>
                  <a:pt x="17617" y="9490"/>
                </a:lnTo>
                <a:lnTo>
                  <a:pt x="17958" y="9612"/>
                </a:lnTo>
                <a:lnTo>
                  <a:pt x="18298" y="9782"/>
                </a:lnTo>
                <a:lnTo>
                  <a:pt x="18493" y="9928"/>
                </a:lnTo>
                <a:lnTo>
                  <a:pt x="18688" y="10098"/>
                </a:lnTo>
                <a:lnTo>
                  <a:pt x="18907" y="10293"/>
                </a:lnTo>
                <a:lnTo>
                  <a:pt x="19004" y="10366"/>
                </a:lnTo>
                <a:lnTo>
                  <a:pt x="19126" y="10415"/>
                </a:lnTo>
                <a:lnTo>
                  <a:pt x="19150" y="10536"/>
                </a:lnTo>
                <a:lnTo>
                  <a:pt x="19174" y="10634"/>
                </a:lnTo>
                <a:lnTo>
                  <a:pt x="19247" y="10682"/>
                </a:lnTo>
                <a:lnTo>
                  <a:pt x="19320" y="10707"/>
                </a:lnTo>
                <a:lnTo>
                  <a:pt x="19418" y="10707"/>
                </a:lnTo>
                <a:lnTo>
                  <a:pt x="19515" y="10682"/>
                </a:lnTo>
                <a:lnTo>
                  <a:pt x="19588" y="10634"/>
                </a:lnTo>
                <a:lnTo>
                  <a:pt x="19637" y="10561"/>
                </a:lnTo>
                <a:lnTo>
                  <a:pt x="19661" y="10463"/>
                </a:lnTo>
                <a:lnTo>
                  <a:pt x="19588" y="9977"/>
                </a:lnTo>
                <a:lnTo>
                  <a:pt x="19515" y="9490"/>
                </a:lnTo>
                <a:lnTo>
                  <a:pt x="19418" y="9028"/>
                </a:lnTo>
                <a:lnTo>
                  <a:pt x="19320" y="8541"/>
                </a:lnTo>
                <a:lnTo>
                  <a:pt x="19199" y="8055"/>
                </a:lnTo>
                <a:lnTo>
                  <a:pt x="19053" y="7592"/>
                </a:lnTo>
                <a:lnTo>
                  <a:pt x="18882" y="7106"/>
                </a:lnTo>
                <a:lnTo>
                  <a:pt x="18712" y="6668"/>
                </a:lnTo>
                <a:lnTo>
                  <a:pt x="18493" y="6205"/>
                </a:lnTo>
                <a:lnTo>
                  <a:pt x="18274" y="5767"/>
                </a:lnTo>
                <a:lnTo>
                  <a:pt x="18031" y="5354"/>
                </a:lnTo>
                <a:lnTo>
                  <a:pt x="17763" y="4940"/>
                </a:lnTo>
                <a:lnTo>
                  <a:pt x="17447" y="4575"/>
                </a:lnTo>
                <a:lnTo>
                  <a:pt x="17130" y="4210"/>
                </a:lnTo>
                <a:lnTo>
                  <a:pt x="16790" y="3869"/>
                </a:lnTo>
                <a:lnTo>
                  <a:pt x="16400" y="3529"/>
                </a:lnTo>
                <a:lnTo>
                  <a:pt x="15987" y="3212"/>
                </a:lnTo>
                <a:lnTo>
                  <a:pt x="15865" y="3139"/>
                </a:lnTo>
                <a:lnTo>
                  <a:pt x="15281" y="2774"/>
                </a:lnTo>
                <a:lnTo>
                  <a:pt x="14673" y="2409"/>
                </a:lnTo>
                <a:lnTo>
                  <a:pt x="14065" y="2093"/>
                </a:lnTo>
                <a:lnTo>
                  <a:pt x="13456" y="1777"/>
                </a:lnTo>
                <a:lnTo>
                  <a:pt x="13043" y="1582"/>
                </a:lnTo>
                <a:lnTo>
                  <a:pt x="12629" y="1436"/>
                </a:lnTo>
                <a:lnTo>
                  <a:pt x="12580" y="1387"/>
                </a:lnTo>
                <a:lnTo>
                  <a:pt x="12532" y="1363"/>
                </a:lnTo>
                <a:lnTo>
                  <a:pt x="12483" y="1363"/>
                </a:lnTo>
                <a:lnTo>
                  <a:pt x="11899" y="1217"/>
                </a:lnTo>
                <a:lnTo>
                  <a:pt x="11315" y="1095"/>
                </a:lnTo>
                <a:lnTo>
                  <a:pt x="10707" y="1022"/>
                </a:lnTo>
                <a:lnTo>
                  <a:pt x="10074" y="998"/>
                </a:lnTo>
                <a:lnTo>
                  <a:pt x="10025" y="657"/>
                </a:lnTo>
                <a:lnTo>
                  <a:pt x="10050" y="438"/>
                </a:lnTo>
                <a:lnTo>
                  <a:pt x="10098" y="219"/>
                </a:lnTo>
                <a:lnTo>
                  <a:pt x="10098" y="146"/>
                </a:lnTo>
                <a:lnTo>
                  <a:pt x="10074" y="98"/>
                </a:lnTo>
                <a:lnTo>
                  <a:pt x="10050" y="49"/>
                </a:lnTo>
                <a:lnTo>
                  <a:pt x="10001" y="25"/>
                </a:lnTo>
                <a:lnTo>
                  <a:pt x="9952" y="1"/>
                </a:lnTo>
                <a:close/>
              </a:path>
            </a:pathLst>
          </a:custGeom>
          <a:solidFill>
            <a:srgbClr val="403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159950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6920" y="1596275"/>
            <a:ext cx="3516021" cy="5727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rtl="1"/>
            <a:r>
              <a:rPr lang="fa-IR" dirty="0" smtClean="0">
                <a:cs typeface="B Titr" panose="00000700000000000000" pitchFamily="2" charset="-78"/>
              </a:rPr>
              <a:t>شبه جزیرة إسكانديناوي</a:t>
            </a:r>
            <a:endParaRPr lang="en-US" dirty="0">
              <a:cs typeface="B Titr" panose="00000700000000000000" pitchFamily="2" charset="-78"/>
            </a:endParaRPr>
          </a:p>
        </p:txBody>
      </p:sp>
      <p:sp>
        <p:nvSpPr>
          <p:cNvPr id="3" name="Text Placeholder 2"/>
          <p:cNvSpPr>
            <a:spLocks noGrp="1"/>
          </p:cNvSpPr>
          <p:nvPr>
            <p:ph type="body" idx="1"/>
          </p:nvPr>
        </p:nvSpPr>
        <p:spPr>
          <a:xfrm>
            <a:off x="623777" y="3444948"/>
            <a:ext cx="7698160" cy="1400373"/>
          </a:xfrm>
        </p:spPr>
        <p:txBody>
          <a:bodyPr/>
          <a:lstStyle/>
          <a:p>
            <a:pPr marL="114300" indent="0" algn="r" rtl="1">
              <a:buNone/>
            </a:pPr>
            <a:r>
              <a:rPr lang="fa-IR" dirty="0" smtClean="0">
                <a:latin typeface="Vazir" panose="020B0603030804020204" pitchFamily="34" charset="-78"/>
                <a:cs typeface="Vazir" panose="020B0603030804020204" pitchFamily="34" charset="-78"/>
              </a:rPr>
              <a:t>از </a:t>
            </a:r>
            <a:r>
              <a:rPr lang="fa-IR" dirty="0">
                <a:latin typeface="Vazir" panose="020B0603030804020204" pitchFamily="34" charset="-78"/>
                <a:cs typeface="Vazir" panose="020B0603030804020204" pitchFamily="34" charset="-78"/>
              </a:rPr>
              <a:t>نظر جغرافیایی شبه جزیره ای در شمال اروپا که شامل سه کشور سوئد، نروژ و فنلاند است اما از نظر فرهنگی به سه کشور سوئد، نروژ و دانمارک گفته می شود که روابط زبانی و فرهنگی مشترک دارند.</a:t>
            </a:r>
            <a:endParaRPr lang="en-US" dirty="0">
              <a:latin typeface="Vazir" panose="020B0603030804020204" pitchFamily="34" charset="-78"/>
              <a:cs typeface="Vazir" panose="020B0603030804020204" pitchFamily="34" charset="-78"/>
            </a:endParaRPr>
          </a:p>
          <a:p>
            <a:pPr marL="114300" indent="0" algn="r" rtl="1">
              <a:buNone/>
            </a:pPr>
            <a:endParaRPr lang="en-US" dirty="0">
              <a:latin typeface="Vazir" panose="020B0603030804020204" pitchFamily="34" charset="-78"/>
              <a:cs typeface="Vazir" panose="020B0603030804020204" pitchFamily="34"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782" y="475584"/>
            <a:ext cx="4523956" cy="25447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0163109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793688" y="397588"/>
            <a:ext cx="5011146" cy="572700"/>
          </a:xfrm>
        </p:spPr>
        <p:txBody>
          <a:bodyPr>
            <a:noAutofit/>
          </a:bodyPr>
          <a:lstStyle/>
          <a:p>
            <a:pPr algn="ctr" rtl="1"/>
            <a:r>
              <a:rPr lang="fa-IR" sz="2800" b="1" dirty="0">
                <a:cs typeface="B Titr" panose="00000700000000000000" pitchFamily="2" charset="-78"/>
              </a:rPr>
              <a:t>آب و </a:t>
            </a:r>
            <a:r>
              <a:rPr lang="fa-IR" sz="2800" b="1" dirty="0" smtClean="0">
                <a:cs typeface="B Titr" panose="00000700000000000000" pitchFamily="2" charset="-78"/>
              </a:rPr>
              <a:t>هوا در اروپا</a:t>
            </a:r>
            <a:endParaRPr lang="en-US" sz="2800" dirty="0">
              <a:cs typeface="B Titr" panose="00000700000000000000" pitchFamily="2" charset="-78"/>
            </a:endParaRPr>
          </a:p>
        </p:txBody>
      </p:sp>
      <p:sp>
        <p:nvSpPr>
          <p:cNvPr id="4" name="Text Placeholder 3"/>
          <p:cNvSpPr>
            <a:spLocks noGrp="1"/>
          </p:cNvSpPr>
          <p:nvPr>
            <p:ph type="body" idx="1"/>
          </p:nvPr>
        </p:nvSpPr>
        <p:spPr>
          <a:xfrm>
            <a:off x="1015610" y="1322231"/>
            <a:ext cx="6779954" cy="2207414"/>
          </a:xfrm>
        </p:spPr>
        <p:txBody>
          <a:bodyPr>
            <a:noAutofit/>
          </a:bodyPr>
          <a:lstStyle/>
          <a:p>
            <a:pPr marL="114300" indent="0" algn="r" rtl="1">
              <a:buNone/>
            </a:pPr>
            <a:r>
              <a:rPr lang="fa-IR" sz="1500" dirty="0" smtClean="0">
                <a:latin typeface="Vazir" panose="020B0603030804020204" pitchFamily="34" charset="-78"/>
                <a:cs typeface="Vazir" panose="020B0603030804020204" pitchFamily="34" charset="-78"/>
              </a:rPr>
              <a:t>مرکز </a:t>
            </a:r>
            <a:r>
              <a:rPr lang="fa-IR" sz="1500" dirty="0">
                <a:latin typeface="Vazir" panose="020B0603030804020204" pitchFamily="34" charset="-78"/>
                <a:cs typeface="Vazir" panose="020B0603030804020204" pitchFamily="34" charset="-78"/>
              </a:rPr>
              <a:t>و شرق اروپا به دلیل دوری از دریاها آب و هوای قاره‌ای با بَرّی دارد و میزان بارندگی در آنجا کم است.</a:t>
            </a:r>
            <a:endParaRPr lang="en-US" sz="1500" dirty="0">
              <a:latin typeface="Vazir" panose="020B0603030804020204" pitchFamily="34" charset="-78"/>
              <a:cs typeface="Vazir" panose="020B0603030804020204" pitchFamily="34" charset="-78"/>
            </a:endParaRPr>
          </a:p>
          <a:p>
            <a:pPr marL="114300" indent="0" algn="r" rtl="1">
              <a:buNone/>
            </a:pPr>
            <a:r>
              <a:rPr lang="fa-IR" sz="1500" dirty="0">
                <a:latin typeface="Vazir" panose="020B0603030804020204" pitchFamily="34" charset="-78"/>
                <a:cs typeface="Vazir" panose="020B0603030804020204" pitchFamily="34" charset="-78"/>
              </a:rPr>
              <a:t>جریانهای گرم دریایی، جریانهای آب داخل اقیانوس هستند که دمایشان بیشتر از دمای آب اقیانوس است و مانند یک رود تحت تأثیر بادها و نیروی چرخش زمین حرکت می‌کنند. یکی از جریان های آب گرم معروف گلف استریم است که از حوالی استوا سرچشمه می گیرد و به اروپا می‌رسد</a:t>
            </a:r>
            <a:r>
              <a:rPr lang="en-US" sz="1500" dirty="0">
                <a:latin typeface="Vazir" panose="020B0603030804020204" pitchFamily="34" charset="-78"/>
                <a:cs typeface="Vazir" panose="020B0603030804020204" pitchFamily="34" charset="-78"/>
              </a:rPr>
              <a:t>.</a:t>
            </a:r>
            <a:r>
              <a:rPr lang="fa-IR" sz="1500" dirty="0">
                <a:latin typeface="Vazir" panose="020B0603030804020204" pitchFamily="34" charset="-78"/>
                <a:cs typeface="Vazir" panose="020B0603030804020204" pitchFamily="34" charset="-78"/>
              </a:rPr>
              <a:t> </a:t>
            </a:r>
            <a:endParaRPr lang="en-US" sz="1500" dirty="0">
              <a:latin typeface="Vazir" panose="020B0603030804020204" pitchFamily="34" charset="-78"/>
              <a:cs typeface="Vazir" panose="020B0603030804020204" pitchFamily="34" charset="-78"/>
            </a:endParaRPr>
          </a:p>
          <a:p>
            <a:pPr marL="114300" indent="0" algn="r" rtl="1">
              <a:buNone/>
            </a:pPr>
            <a:r>
              <a:rPr lang="fa-IR" sz="1500" dirty="0" smtClean="0">
                <a:latin typeface="Vazir" panose="020B0603030804020204" pitchFamily="34" charset="-78"/>
                <a:cs typeface="Vazir" panose="020B0603030804020204" pitchFamily="34" charset="-78"/>
              </a:rPr>
              <a:t>لاپلند، سرزمین</a:t>
            </a:r>
            <a:r>
              <a:rPr lang="en-US" sz="1500" dirty="0" smtClean="0">
                <a:latin typeface="Vazir" panose="020B0603030804020204" pitchFamily="34" charset="-78"/>
                <a:cs typeface="Vazir" panose="020B0603030804020204" pitchFamily="34" charset="-78"/>
              </a:rPr>
              <a:t>‌</a:t>
            </a:r>
            <a:r>
              <a:rPr lang="fa-IR" sz="1500" dirty="0" smtClean="0">
                <a:latin typeface="Vazir" panose="020B0603030804020204" pitchFamily="34" charset="-78"/>
                <a:cs typeface="Vazir" panose="020B0603030804020204" pitchFamily="34" charset="-78"/>
              </a:rPr>
              <a:t>های سرد و قطبی که در شمال اروپا واقع شده و سوئد، فنلاند، نروز و شمال روسیه را در بر می‌گیرد و جایگاه قوم لاپ‌ها بوده </a:t>
            </a:r>
            <a:r>
              <a:rPr lang="fa-IR" sz="1500" dirty="0" smtClean="0">
                <a:latin typeface="Vazir" panose="020B0603030804020204" pitchFamily="34" charset="-78"/>
                <a:cs typeface="Vazir" panose="020B0603030804020204" pitchFamily="34" charset="-78"/>
              </a:rPr>
              <a:t>است.</a:t>
            </a:r>
            <a:endParaRPr lang="fa-IR" sz="1500" dirty="0">
              <a:latin typeface="Vazir" panose="020B0603030804020204" pitchFamily="34" charset="-78"/>
              <a:cs typeface="Vazir" panose="020B0603030804020204" pitchFamily="34" charset="-78"/>
            </a:endParaRPr>
          </a:p>
          <a:p>
            <a:pPr marL="114300" indent="0" algn="r" rtl="1">
              <a:buNone/>
            </a:pPr>
            <a:r>
              <a:rPr lang="fa-IR" sz="1500" dirty="0" smtClean="0">
                <a:latin typeface="Vazir" panose="020B0603030804020204" pitchFamily="34" charset="-78"/>
                <a:cs typeface="Vazir" panose="020B0603030804020204" pitchFamily="34" charset="-78"/>
              </a:rPr>
              <a:t>از </a:t>
            </a:r>
            <a:r>
              <a:rPr lang="fa-IR" sz="1500" dirty="0">
                <a:latin typeface="Vazir" panose="020B0603030804020204" pitchFamily="34" charset="-78"/>
                <a:cs typeface="Vazir" panose="020B0603030804020204" pitchFamily="34" charset="-78"/>
              </a:rPr>
              <a:t>نظر جغرافیایی شبه جزیره ای در شمال اروپا که شامل سه کشور سوئد، نروژ و فنلاند است اما از نظر فرهنگی به سه کشور سوئد، نروژ و دانمارک گفته می شود که روابط زبانی و فرهنگی مشترک دارند.</a:t>
            </a:r>
            <a:endParaRPr lang="en-US" sz="1500" dirty="0">
              <a:effectLst/>
              <a:latin typeface="Vazir" panose="020B0603030804020204" pitchFamily="34" charset="-78"/>
              <a:cs typeface="Vazir" panose="020B0603030804020204" pitchFamily="34" charset="-78"/>
            </a:endParaRPr>
          </a:p>
        </p:txBody>
      </p:sp>
      <p:sp>
        <p:nvSpPr>
          <p:cNvPr id="10" name="Google Shape;300;p37"/>
          <p:cNvSpPr/>
          <p:nvPr/>
        </p:nvSpPr>
        <p:spPr>
          <a:xfrm>
            <a:off x="5416853" y="518786"/>
            <a:ext cx="458409" cy="451502"/>
          </a:xfrm>
          <a:custGeom>
            <a:avLst/>
            <a:gdLst/>
            <a:ahLst/>
            <a:cxnLst/>
            <a:rect l="l" t="t" r="r" b="b"/>
            <a:pathLst>
              <a:path w="20975" h="20659" extrusionOk="0">
                <a:moveTo>
                  <a:pt x="10317" y="1704"/>
                </a:moveTo>
                <a:lnTo>
                  <a:pt x="10269" y="1728"/>
                </a:lnTo>
                <a:lnTo>
                  <a:pt x="10171" y="1825"/>
                </a:lnTo>
                <a:lnTo>
                  <a:pt x="10123" y="1947"/>
                </a:lnTo>
                <a:lnTo>
                  <a:pt x="10098" y="2069"/>
                </a:lnTo>
                <a:lnTo>
                  <a:pt x="10074" y="2190"/>
                </a:lnTo>
                <a:lnTo>
                  <a:pt x="10050" y="2336"/>
                </a:lnTo>
                <a:lnTo>
                  <a:pt x="10050" y="2482"/>
                </a:lnTo>
                <a:lnTo>
                  <a:pt x="10098" y="2653"/>
                </a:lnTo>
                <a:lnTo>
                  <a:pt x="10123" y="2701"/>
                </a:lnTo>
                <a:lnTo>
                  <a:pt x="10147" y="2774"/>
                </a:lnTo>
                <a:lnTo>
                  <a:pt x="10196" y="2799"/>
                </a:lnTo>
                <a:lnTo>
                  <a:pt x="10244" y="2823"/>
                </a:lnTo>
                <a:lnTo>
                  <a:pt x="10342" y="2823"/>
                </a:lnTo>
                <a:lnTo>
                  <a:pt x="10439" y="2774"/>
                </a:lnTo>
                <a:lnTo>
                  <a:pt x="10463" y="2726"/>
                </a:lnTo>
                <a:lnTo>
                  <a:pt x="10488" y="2677"/>
                </a:lnTo>
                <a:lnTo>
                  <a:pt x="10488" y="2580"/>
                </a:lnTo>
                <a:lnTo>
                  <a:pt x="10488" y="2482"/>
                </a:lnTo>
                <a:lnTo>
                  <a:pt x="10463" y="2263"/>
                </a:lnTo>
                <a:lnTo>
                  <a:pt x="10463" y="1850"/>
                </a:lnTo>
                <a:lnTo>
                  <a:pt x="10439" y="1777"/>
                </a:lnTo>
                <a:lnTo>
                  <a:pt x="10390" y="1728"/>
                </a:lnTo>
                <a:lnTo>
                  <a:pt x="10317" y="1704"/>
                </a:lnTo>
                <a:close/>
                <a:moveTo>
                  <a:pt x="8054" y="1"/>
                </a:moveTo>
                <a:lnTo>
                  <a:pt x="7981" y="25"/>
                </a:lnTo>
                <a:lnTo>
                  <a:pt x="7933" y="122"/>
                </a:lnTo>
                <a:lnTo>
                  <a:pt x="7908" y="220"/>
                </a:lnTo>
                <a:lnTo>
                  <a:pt x="7884" y="439"/>
                </a:lnTo>
                <a:lnTo>
                  <a:pt x="7908" y="852"/>
                </a:lnTo>
                <a:lnTo>
                  <a:pt x="7933" y="1071"/>
                </a:lnTo>
                <a:lnTo>
                  <a:pt x="7957" y="1290"/>
                </a:lnTo>
                <a:lnTo>
                  <a:pt x="8054" y="1704"/>
                </a:lnTo>
                <a:lnTo>
                  <a:pt x="8103" y="2044"/>
                </a:lnTo>
                <a:lnTo>
                  <a:pt x="8200" y="2458"/>
                </a:lnTo>
                <a:lnTo>
                  <a:pt x="8273" y="2653"/>
                </a:lnTo>
                <a:lnTo>
                  <a:pt x="8371" y="2823"/>
                </a:lnTo>
                <a:lnTo>
                  <a:pt x="8468" y="2969"/>
                </a:lnTo>
                <a:lnTo>
                  <a:pt x="8541" y="2993"/>
                </a:lnTo>
                <a:lnTo>
                  <a:pt x="8614" y="3042"/>
                </a:lnTo>
                <a:lnTo>
                  <a:pt x="8711" y="3042"/>
                </a:lnTo>
                <a:lnTo>
                  <a:pt x="8784" y="2993"/>
                </a:lnTo>
                <a:lnTo>
                  <a:pt x="8857" y="2920"/>
                </a:lnTo>
                <a:lnTo>
                  <a:pt x="8857" y="2847"/>
                </a:lnTo>
                <a:lnTo>
                  <a:pt x="8857" y="2726"/>
                </a:lnTo>
                <a:lnTo>
                  <a:pt x="8809" y="2604"/>
                </a:lnTo>
                <a:lnTo>
                  <a:pt x="8711" y="2385"/>
                </a:lnTo>
                <a:lnTo>
                  <a:pt x="8614" y="2044"/>
                </a:lnTo>
                <a:lnTo>
                  <a:pt x="8517" y="1704"/>
                </a:lnTo>
                <a:lnTo>
                  <a:pt x="8444" y="1290"/>
                </a:lnTo>
                <a:lnTo>
                  <a:pt x="8395" y="876"/>
                </a:lnTo>
                <a:lnTo>
                  <a:pt x="8322" y="487"/>
                </a:lnTo>
                <a:lnTo>
                  <a:pt x="8273" y="293"/>
                </a:lnTo>
                <a:lnTo>
                  <a:pt x="8225" y="98"/>
                </a:lnTo>
                <a:lnTo>
                  <a:pt x="8176" y="25"/>
                </a:lnTo>
                <a:lnTo>
                  <a:pt x="8103" y="1"/>
                </a:lnTo>
                <a:close/>
                <a:moveTo>
                  <a:pt x="12483" y="1"/>
                </a:moveTo>
                <a:lnTo>
                  <a:pt x="12337" y="122"/>
                </a:lnTo>
                <a:lnTo>
                  <a:pt x="12239" y="244"/>
                </a:lnTo>
                <a:lnTo>
                  <a:pt x="12142" y="414"/>
                </a:lnTo>
                <a:lnTo>
                  <a:pt x="12093" y="585"/>
                </a:lnTo>
                <a:lnTo>
                  <a:pt x="11996" y="949"/>
                </a:lnTo>
                <a:lnTo>
                  <a:pt x="11923" y="1290"/>
                </a:lnTo>
                <a:lnTo>
                  <a:pt x="11753" y="2166"/>
                </a:lnTo>
                <a:lnTo>
                  <a:pt x="11631" y="2531"/>
                </a:lnTo>
                <a:lnTo>
                  <a:pt x="11607" y="2701"/>
                </a:lnTo>
                <a:lnTo>
                  <a:pt x="11607" y="2799"/>
                </a:lnTo>
                <a:lnTo>
                  <a:pt x="11607" y="2872"/>
                </a:lnTo>
                <a:lnTo>
                  <a:pt x="11655" y="2969"/>
                </a:lnTo>
                <a:lnTo>
                  <a:pt x="11753" y="3018"/>
                </a:lnTo>
                <a:lnTo>
                  <a:pt x="11850" y="3042"/>
                </a:lnTo>
                <a:lnTo>
                  <a:pt x="11947" y="3018"/>
                </a:lnTo>
                <a:lnTo>
                  <a:pt x="12069" y="2920"/>
                </a:lnTo>
                <a:lnTo>
                  <a:pt x="12142" y="2774"/>
                </a:lnTo>
                <a:lnTo>
                  <a:pt x="12191" y="2604"/>
                </a:lnTo>
                <a:lnTo>
                  <a:pt x="12239" y="2434"/>
                </a:lnTo>
                <a:lnTo>
                  <a:pt x="12288" y="2069"/>
                </a:lnTo>
                <a:lnTo>
                  <a:pt x="12337" y="1752"/>
                </a:lnTo>
                <a:lnTo>
                  <a:pt x="12458" y="974"/>
                </a:lnTo>
                <a:lnTo>
                  <a:pt x="12556" y="585"/>
                </a:lnTo>
                <a:lnTo>
                  <a:pt x="12604" y="390"/>
                </a:lnTo>
                <a:lnTo>
                  <a:pt x="12677" y="220"/>
                </a:lnTo>
                <a:lnTo>
                  <a:pt x="12702" y="171"/>
                </a:lnTo>
                <a:lnTo>
                  <a:pt x="12702" y="122"/>
                </a:lnTo>
                <a:lnTo>
                  <a:pt x="12653" y="25"/>
                </a:lnTo>
                <a:lnTo>
                  <a:pt x="12629" y="1"/>
                </a:lnTo>
                <a:close/>
                <a:moveTo>
                  <a:pt x="14089" y="2507"/>
                </a:moveTo>
                <a:lnTo>
                  <a:pt x="13991" y="2555"/>
                </a:lnTo>
                <a:lnTo>
                  <a:pt x="13918" y="2628"/>
                </a:lnTo>
                <a:lnTo>
                  <a:pt x="13845" y="2726"/>
                </a:lnTo>
                <a:lnTo>
                  <a:pt x="13797" y="2847"/>
                </a:lnTo>
                <a:lnTo>
                  <a:pt x="13699" y="3066"/>
                </a:lnTo>
                <a:lnTo>
                  <a:pt x="13651" y="3212"/>
                </a:lnTo>
                <a:lnTo>
                  <a:pt x="13651" y="3334"/>
                </a:lnTo>
                <a:lnTo>
                  <a:pt x="13651" y="3383"/>
                </a:lnTo>
                <a:lnTo>
                  <a:pt x="13675" y="3431"/>
                </a:lnTo>
                <a:lnTo>
                  <a:pt x="13724" y="3456"/>
                </a:lnTo>
                <a:lnTo>
                  <a:pt x="13772" y="3480"/>
                </a:lnTo>
                <a:lnTo>
                  <a:pt x="13821" y="3504"/>
                </a:lnTo>
                <a:lnTo>
                  <a:pt x="13894" y="3480"/>
                </a:lnTo>
                <a:lnTo>
                  <a:pt x="13918" y="3456"/>
                </a:lnTo>
                <a:lnTo>
                  <a:pt x="13967" y="3407"/>
                </a:lnTo>
                <a:lnTo>
                  <a:pt x="14040" y="3212"/>
                </a:lnTo>
                <a:lnTo>
                  <a:pt x="14089" y="3018"/>
                </a:lnTo>
                <a:lnTo>
                  <a:pt x="14162" y="2799"/>
                </a:lnTo>
                <a:lnTo>
                  <a:pt x="14210" y="2701"/>
                </a:lnTo>
                <a:lnTo>
                  <a:pt x="14235" y="2604"/>
                </a:lnTo>
                <a:lnTo>
                  <a:pt x="14210" y="2555"/>
                </a:lnTo>
                <a:lnTo>
                  <a:pt x="14186" y="2531"/>
                </a:lnTo>
                <a:lnTo>
                  <a:pt x="14137" y="2507"/>
                </a:lnTo>
                <a:close/>
                <a:moveTo>
                  <a:pt x="6692" y="2385"/>
                </a:moveTo>
                <a:lnTo>
                  <a:pt x="6667" y="2409"/>
                </a:lnTo>
                <a:lnTo>
                  <a:pt x="6594" y="2507"/>
                </a:lnTo>
                <a:lnTo>
                  <a:pt x="6570" y="2628"/>
                </a:lnTo>
                <a:lnTo>
                  <a:pt x="6594" y="2774"/>
                </a:lnTo>
                <a:lnTo>
                  <a:pt x="6619" y="2920"/>
                </a:lnTo>
                <a:lnTo>
                  <a:pt x="6740" y="3188"/>
                </a:lnTo>
                <a:lnTo>
                  <a:pt x="6838" y="3431"/>
                </a:lnTo>
                <a:lnTo>
                  <a:pt x="6886" y="3504"/>
                </a:lnTo>
                <a:lnTo>
                  <a:pt x="6935" y="3553"/>
                </a:lnTo>
                <a:lnTo>
                  <a:pt x="7008" y="3553"/>
                </a:lnTo>
                <a:lnTo>
                  <a:pt x="7081" y="3529"/>
                </a:lnTo>
                <a:lnTo>
                  <a:pt x="7130" y="3504"/>
                </a:lnTo>
                <a:lnTo>
                  <a:pt x="7154" y="3456"/>
                </a:lnTo>
                <a:lnTo>
                  <a:pt x="7178" y="3383"/>
                </a:lnTo>
                <a:lnTo>
                  <a:pt x="7154" y="3310"/>
                </a:lnTo>
                <a:lnTo>
                  <a:pt x="6935" y="2823"/>
                </a:lnTo>
                <a:lnTo>
                  <a:pt x="6862" y="2604"/>
                </a:lnTo>
                <a:lnTo>
                  <a:pt x="6813" y="2507"/>
                </a:lnTo>
                <a:lnTo>
                  <a:pt x="6740" y="2409"/>
                </a:lnTo>
                <a:lnTo>
                  <a:pt x="6692" y="2385"/>
                </a:lnTo>
                <a:close/>
                <a:moveTo>
                  <a:pt x="16668" y="2020"/>
                </a:moveTo>
                <a:lnTo>
                  <a:pt x="16595" y="2044"/>
                </a:lnTo>
                <a:lnTo>
                  <a:pt x="16546" y="2093"/>
                </a:lnTo>
                <a:lnTo>
                  <a:pt x="16303" y="2409"/>
                </a:lnTo>
                <a:lnTo>
                  <a:pt x="16084" y="2726"/>
                </a:lnTo>
                <a:lnTo>
                  <a:pt x="15889" y="3042"/>
                </a:lnTo>
                <a:lnTo>
                  <a:pt x="15719" y="3383"/>
                </a:lnTo>
                <a:lnTo>
                  <a:pt x="15573" y="3626"/>
                </a:lnTo>
                <a:lnTo>
                  <a:pt x="15427" y="3894"/>
                </a:lnTo>
                <a:lnTo>
                  <a:pt x="15281" y="4137"/>
                </a:lnTo>
                <a:lnTo>
                  <a:pt x="15184" y="4380"/>
                </a:lnTo>
                <a:lnTo>
                  <a:pt x="15159" y="4453"/>
                </a:lnTo>
                <a:lnTo>
                  <a:pt x="15184" y="4502"/>
                </a:lnTo>
                <a:lnTo>
                  <a:pt x="15232" y="4575"/>
                </a:lnTo>
                <a:lnTo>
                  <a:pt x="15330" y="4624"/>
                </a:lnTo>
                <a:lnTo>
                  <a:pt x="15427" y="4624"/>
                </a:lnTo>
                <a:lnTo>
                  <a:pt x="15549" y="4575"/>
                </a:lnTo>
                <a:lnTo>
                  <a:pt x="15646" y="4502"/>
                </a:lnTo>
                <a:lnTo>
                  <a:pt x="15743" y="4380"/>
                </a:lnTo>
                <a:lnTo>
                  <a:pt x="15816" y="4259"/>
                </a:lnTo>
                <a:lnTo>
                  <a:pt x="15962" y="3991"/>
                </a:lnTo>
                <a:lnTo>
                  <a:pt x="16060" y="3723"/>
                </a:lnTo>
                <a:lnTo>
                  <a:pt x="16352" y="3091"/>
                </a:lnTo>
                <a:lnTo>
                  <a:pt x="16498" y="2872"/>
                </a:lnTo>
                <a:lnTo>
                  <a:pt x="16619" y="2677"/>
                </a:lnTo>
                <a:lnTo>
                  <a:pt x="16765" y="2458"/>
                </a:lnTo>
                <a:lnTo>
                  <a:pt x="16887" y="2239"/>
                </a:lnTo>
                <a:lnTo>
                  <a:pt x="16911" y="2166"/>
                </a:lnTo>
                <a:lnTo>
                  <a:pt x="16887" y="2117"/>
                </a:lnTo>
                <a:lnTo>
                  <a:pt x="16838" y="2069"/>
                </a:lnTo>
                <a:lnTo>
                  <a:pt x="16790" y="2044"/>
                </a:lnTo>
                <a:lnTo>
                  <a:pt x="16741" y="2020"/>
                </a:lnTo>
                <a:close/>
                <a:moveTo>
                  <a:pt x="3869" y="2020"/>
                </a:moveTo>
                <a:lnTo>
                  <a:pt x="3820" y="2044"/>
                </a:lnTo>
                <a:lnTo>
                  <a:pt x="3796" y="2044"/>
                </a:lnTo>
                <a:lnTo>
                  <a:pt x="3747" y="2093"/>
                </a:lnTo>
                <a:lnTo>
                  <a:pt x="3723" y="2190"/>
                </a:lnTo>
                <a:lnTo>
                  <a:pt x="3747" y="2263"/>
                </a:lnTo>
                <a:lnTo>
                  <a:pt x="3796" y="2312"/>
                </a:lnTo>
                <a:lnTo>
                  <a:pt x="3820" y="2385"/>
                </a:lnTo>
                <a:lnTo>
                  <a:pt x="3869" y="2531"/>
                </a:lnTo>
                <a:lnTo>
                  <a:pt x="3991" y="2799"/>
                </a:lnTo>
                <a:lnTo>
                  <a:pt x="4185" y="3188"/>
                </a:lnTo>
                <a:lnTo>
                  <a:pt x="4404" y="3577"/>
                </a:lnTo>
                <a:lnTo>
                  <a:pt x="4599" y="3869"/>
                </a:lnTo>
                <a:lnTo>
                  <a:pt x="4818" y="4161"/>
                </a:lnTo>
                <a:lnTo>
                  <a:pt x="5086" y="4405"/>
                </a:lnTo>
                <a:lnTo>
                  <a:pt x="5207" y="4526"/>
                </a:lnTo>
                <a:lnTo>
                  <a:pt x="5378" y="4624"/>
                </a:lnTo>
                <a:lnTo>
                  <a:pt x="5475" y="4648"/>
                </a:lnTo>
                <a:lnTo>
                  <a:pt x="5572" y="4648"/>
                </a:lnTo>
                <a:lnTo>
                  <a:pt x="5645" y="4599"/>
                </a:lnTo>
                <a:lnTo>
                  <a:pt x="5694" y="4526"/>
                </a:lnTo>
                <a:lnTo>
                  <a:pt x="5718" y="4453"/>
                </a:lnTo>
                <a:lnTo>
                  <a:pt x="5718" y="4356"/>
                </a:lnTo>
                <a:lnTo>
                  <a:pt x="5694" y="4283"/>
                </a:lnTo>
                <a:lnTo>
                  <a:pt x="5621" y="4210"/>
                </a:lnTo>
                <a:lnTo>
                  <a:pt x="5451" y="4088"/>
                </a:lnTo>
                <a:lnTo>
                  <a:pt x="5329" y="3991"/>
                </a:lnTo>
                <a:lnTo>
                  <a:pt x="5086" y="3723"/>
                </a:lnTo>
                <a:lnTo>
                  <a:pt x="4867" y="3431"/>
                </a:lnTo>
                <a:lnTo>
                  <a:pt x="4672" y="3139"/>
                </a:lnTo>
                <a:lnTo>
                  <a:pt x="4526" y="2847"/>
                </a:lnTo>
                <a:lnTo>
                  <a:pt x="4380" y="2580"/>
                </a:lnTo>
                <a:lnTo>
                  <a:pt x="4210" y="2288"/>
                </a:lnTo>
                <a:lnTo>
                  <a:pt x="4112" y="2166"/>
                </a:lnTo>
                <a:lnTo>
                  <a:pt x="4015" y="2069"/>
                </a:lnTo>
                <a:lnTo>
                  <a:pt x="3966" y="2044"/>
                </a:lnTo>
                <a:lnTo>
                  <a:pt x="3918" y="2020"/>
                </a:lnTo>
                <a:close/>
                <a:moveTo>
                  <a:pt x="3601" y="4843"/>
                </a:moveTo>
                <a:lnTo>
                  <a:pt x="3577" y="4891"/>
                </a:lnTo>
                <a:lnTo>
                  <a:pt x="3577" y="4916"/>
                </a:lnTo>
                <a:lnTo>
                  <a:pt x="3577" y="4964"/>
                </a:lnTo>
                <a:lnTo>
                  <a:pt x="3601" y="5062"/>
                </a:lnTo>
                <a:lnTo>
                  <a:pt x="3674" y="5135"/>
                </a:lnTo>
                <a:lnTo>
                  <a:pt x="3747" y="5183"/>
                </a:lnTo>
                <a:lnTo>
                  <a:pt x="3845" y="5281"/>
                </a:lnTo>
                <a:lnTo>
                  <a:pt x="3966" y="5354"/>
                </a:lnTo>
                <a:lnTo>
                  <a:pt x="4234" y="5500"/>
                </a:lnTo>
                <a:lnTo>
                  <a:pt x="4404" y="5500"/>
                </a:lnTo>
                <a:lnTo>
                  <a:pt x="4477" y="5451"/>
                </a:lnTo>
                <a:lnTo>
                  <a:pt x="4502" y="5402"/>
                </a:lnTo>
                <a:lnTo>
                  <a:pt x="4526" y="5329"/>
                </a:lnTo>
                <a:lnTo>
                  <a:pt x="4502" y="5256"/>
                </a:lnTo>
                <a:lnTo>
                  <a:pt x="4477" y="5183"/>
                </a:lnTo>
                <a:lnTo>
                  <a:pt x="4380" y="5135"/>
                </a:lnTo>
                <a:lnTo>
                  <a:pt x="4137" y="5013"/>
                </a:lnTo>
                <a:lnTo>
                  <a:pt x="3918" y="4891"/>
                </a:lnTo>
                <a:lnTo>
                  <a:pt x="3820" y="4867"/>
                </a:lnTo>
                <a:lnTo>
                  <a:pt x="3747" y="4843"/>
                </a:lnTo>
                <a:close/>
                <a:moveTo>
                  <a:pt x="17106" y="4891"/>
                </a:moveTo>
                <a:lnTo>
                  <a:pt x="16960" y="4940"/>
                </a:lnTo>
                <a:lnTo>
                  <a:pt x="16814" y="5037"/>
                </a:lnTo>
                <a:lnTo>
                  <a:pt x="16668" y="5159"/>
                </a:lnTo>
                <a:lnTo>
                  <a:pt x="16498" y="5305"/>
                </a:lnTo>
                <a:lnTo>
                  <a:pt x="16473" y="5354"/>
                </a:lnTo>
                <a:lnTo>
                  <a:pt x="16473" y="5402"/>
                </a:lnTo>
                <a:lnTo>
                  <a:pt x="16473" y="5451"/>
                </a:lnTo>
                <a:lnTo>
                  <a:pt x="16498" y="5500"/>
                </a:lnTo>
                <a:lnTo>
                  <a:pt x="16546" y="5524"/>
                </a:lnTo>
                <a:lnTo>
                  <a:pt x="16571" y="5548"/>
                </a:lnTo>
                <a:lnTo>
                  <a:pt x="16644" y="5548"/>
                </a:lnTo>
                <a:lnTo>
                  <a:pt x="16692" y="5524"/>
                </a:lnTo>
                <a:lnTo>
                  <a:pt x="16838" y="5402"/>
                </a:lnTo>
                <a:lnTo>
                  <a:pt x="17009" y="5256"/>
                </a:lnTo>
                <a:lnTo>
                  <a:pt x="17106" y="5135"/>
                </a:lnTo>
                <a:lnTo>
                  <a:pt x="17179" y="4964"/>
                </a:lnTo>
                <a:lnTo>
                  <a:pt x="17179" y="4940"/>
                </a:lnTo>
                <a:lnTo>
                  <a:pt x="17155" y="4916"/>
                </a:lnTo>
                <a:lnTo>
                  <a:pt x="17130" y="4891"/>
                </a:lnTo>
                <a:close/>
                <a:moveTo>
                  <a:pt x="19539" y="5500"/>
                </a:moveTo>
                <a:lnTo>
                  <a:pt x="19442" y="5524"/>
                </a:lnTo>
                <a:lnTo>
                  <a:pt x="19320" y="5548"/>
                </a:lnTo>
                <a:lnTo>
                  <a:pt x="19101" y="5646"/>
                </a:lnTo>
                <a:lnTo>
                  <a:pt x="18688" y="5865"/>
                </a:lnTo>
                <a:lnTo>
                  <a:pt x="18006" y="6157"/>
                </a:lnTo>
                <a:lnTo>
                  <a:pt x="17349" y="6497"/>
                </a:lnTo>
                <a:lnTo>
                  <a:pt x="17276" y="6546"/>
                </a:lnTo>
                <a:lnTo>
                  <a:pt x="17252" y="6619"/>
                </a:lnTo>
                <a:lnTo>
                  <a:pt x="17252" y="6692"/>
                </a:lnTo>
                <a:lnTo>
                  <a:pt x="17276" y="6765"/>
                </a:lnTo>
                <a:lnTo>
                  <a:pt x="17301" y="6814"/>
                </a:lnTo>
                <a:lnTo>
                  <a:pt x="17374" y="6862"/>
                </a:lnTo>
                <a:lnTo>
                  <a:pt x="17422" y="6887"/>
                </a:lnTo>
                <a:lnTo>
                  <a:pt x="17520" y="6887"/>
                </a:lnTo>
                <a:lnTo>
                  <a:pt x="18201" y="6595"/>
                </a:lnTo>
                <a:lnTo>
                  <a:pt x="18858" y="6303"/>
                </a:lnTo>
                <a:lnTo>
                  <a:pt x="19345" y="6132"/>
                </a:lnTo>
                <a:lnTo>
                  <a:pt x="19466" y="6084"/>
                </a:lnTo>
                <a:lnTo>
                  <a:pt x="19588" y="6011"/>
                </a:lnTo>
                <a:lnTo>
                  <a:pt x="19685" y="5938"/>
                </a:lnTo>
                <a:lnTo>
                  <a:pt x="19734" y="5865"/>
                </a:lnTo>
                <a:lnTo>
                  <a:pt x="19758" y="5792"/>
                </a:lnTo>
                <a:lnTo>
                  <a:pt x="19782" y="5743"/>
                </a:lnTo>
                <a:lnTo>
                  <a:pt x="19734" y="5621"/>
                </a:lnTo>
                <a:lnTo>
                  <a:pt x="19709" y="5573"/>
                </a:lnTo>
                <a:lnTo>
                  <a:pt x="19661" y="5548"/>
                </a:lnTo>
                <a:lnTo>
                  <a:pt x="19612" y="5524"/>
                </a:lnTo>
                <a:lnTo>
                  <a:pt x="19539" y="5500"/>
                </a:lnTo>
                <a:close/>
                <a:moveTo>
                  <a:pt x="998" y="5694"/>
                </a:moveTo>
                <a:lnTo>
                  <a:pt x="949" y="5719"/>
                </a:lnTo>
                <a:lnTo>
                  <a:pt x="925" y="5767"/>
                </a:lnTo>
                <a:lnTo>
                  <a:pt x="901" y="5865"/>
                </a:lnTo>
                <a:lnTo>
                  <a:pt x="925" y="5938"/>
                </a:lnTo>
                <a:lnTo>
                  <a:pt x="949" y="6011"/>
                </a:lnTo>
                <a:lnTo>
                  <a:pt x="1022" y="6084"/>
                </a:lnTo>
                <a:lnTo>
                  <a:pt x="1193" y="6230"/>
                </a:lnTo>
                <a:lnTo>
                  <a:pt x="1412" y="6327"/>
                </a:lnTo>
                <a:lnTo>
                  <a:pt x="1874" y="6522"/>
                </a:lnTo>
                <a:lnTo>
                  <a:pt x="2093" y="6595"/>
                </a:lnTo>
                <a:lnTo>
                  <a:pt x="2239" y="6643"/>
                </a:lnTo>
                <a:lnTo>
                  <a:pt x="2677" y="6887"/>
                </a:lnTo>
                <a:lnTo>
                  <a:pt x="3139" y="7130"/>
                </a:lnTo>
                <a:lnTo>
                  <a:pt x="3383" y="7276"/>
                </a:lnTo>
                <a:lnTo>
                  <a:pt x="3504" y="7325"/>
                </a:lnTo>
                <a:lnTo>
                  <a:pt x="3577" y="7325"/>
                </a:lnTo>
                <a:lnTo>
                  <a:pt x="3650" y="7300"/>
                </a:lnTo>
                <a:lnTo>
                  <a:pt x="3699" y="7252"/>
                </a:lnTo>
                <a:lnTo>
                  <a:pt x="3723" y="7203"/>
                </a:lnTo>
                <a:lnTo>
                  <a:pt x="3747" y="7130"/>
                </a:lnTo>
                <a:lnTo>
                  <a:pt x="3723" y="7057"/>
                </a:lnTo>
                <a:lnTo>
                  <a:pt x="3650" y="6935"/>
                </a:lnTo>
                <a:lnTo>
                  <a:pt x="3529" y="6814"/>
                </a:lnTo>
                <a:lnTo>
                  <a:pt x="3383" y="6692"/>
                </a:lnTo>
                <a:lnTo>
                  <a:pt x="3212" y="6595"/>
                </a:lnTo>
                <a:lnTo>
                  <a:pt x="2847" y="6424"/>
                </a:lnTo>
                <a:lnTo>
                  <a:pt x="2531" y="6278"/>
                </a:lnTo>
                <a:lnTo>
                  <a:pt x="2166" y="6108"/>
                </a:lnTo>
                <a:lnTo>
                  <a:pt x="1777" y="5962"/>
                </a:lnTo>
                <a:lnTo>
                  <a:pt x="1022" y="5694"/>
                </a:lnTo>
                <a:close/>
                <a:moveTo>
                  <a:pt x="18396" y="8274"/>
                </a:moveTo>
                <a:lnTo>
                  <a:pt x="18128" y="8298"/>
                </a:lnTo>
                <a:lnTo>
                  <a:pt x="17982" y="8322"/>
                </a:lnTo>
                <a:lnTo>
                  <a:pt x="17885" y="8371"/>
                </a:lnTo>
                <a:lnTo>
                  <a:pt x="17812" y="8420"/>
                </a:lnTo>
                <a:lnTo>
                  <a:pt x="17787" y="8468"/>
                </a:lnTo>
                <a:lnTo>
                  <a:pt x="17787" y="8541"/>
                </a:lnTo>
                <a:lnTo>
                  <a:pt x="17787" y="8590"/>
                </a:lnTo>
                <a:lnTo>
                  <a:pt x="17812" y="8663"/>
                </a:lnTo>
                <a:lnTo>
                  <a:pt x="17860" y="8712"/>
                </a:lnTo>
                <a:lnTo>
                  <a:pt x="17909" y="8736"/>
                </a:lnTo>
                <a:lnTo>
                  <a:pt x="17982" y="8736"/>
                </a:lnTo>
                <a:lnTo>
                  <a:pt x="18201" y="8712"/>
                </a:lnTo>
                <a:lnTo>
                  <a:pt x="18517" y="8663"/>
                </a:lnTo>
                <a:lnTo>
                  <a:pt x="18663" y="8590"/>
                </a:lnTo>
                <a:lnTo>
                  <a:pt x="18785" y="8541"/>
                </a:lnTo>
                <a:lnTo>
                  <a:pt x="18858" y="8468"/>
                </a:lnTo>
                <a:lnTo>
                  <a:pt x="18858" y="8420"/>
                </a:lnTo>
                <a:lnTo>
                  <a:pt x="18858" y="8395"/>
                </a:lnTo>
                <a:lnTo>
                  <a:pt x="18809" y="8347"/>
                </a:lnTo>
                <a:lnTo>
                  <a:pt x="18761" y="8322"/>
                </a:lnTo>
                <a:lnTo>
                  <a:pt x="18639" y="8274"/>
                </a:lnTo>
                <a:close/>
                <a:moveTo>
                  <a:pt x="2020" y="8201"/>
                </a:moveTo>
                <a:lnTo>
                  <a:pt x="1947" y="8225"/>
                </a:lnTo>
                <a:lnTo>
                  <a:pt x="1898" y="8249"/>
                </a:lnTo>
                <a:lnTo>
                  <a:pt x="1874" y="8274"/>
                </a:lnTo>
                <a:lnTo>
                  <a:pt x="1850" y="8322"/>
                </a:lnTo>
                <a:lnTo>
                  <a:pt x="1850" y="8395"/>
                </a:lnTo>
                <a:lnTo>
                  <a:pt x="1850" y="8444"/>
                </a:lnTo>
                <a:lnTo>
                  <a:pt x="1874" y="8493"/>
                </a:lnTo>
                <a:lnTo>
                  <a:pt x="1923" y="8517"/>
                </a:lnTo>
                <a:lnTo>
                  <a:pt x="2093" y="8614"/>
                </a:lnTo>
                <a:lnTo>
                  <a:pt x="2288" y="8687"/>
                </a:lnTo>
                <a:lnTo>
                  <a:pt x="2482" y="8736"/>
                </a:lnTo>
                <a:lnTo>
                  <a:pt x="2701" y="8760"/>
                </a:lnTo>
                <a:lnTo>
                  <a:pt x="2774" y="8760"/>
                </a:lnTo>
                <a:lnTo>
                  <a:pt x="2823" y="8712"/>
                </a:lnTo>
                <a:lnTo>
                  <a:pt x="2872" y="8663"/>
                </a:lnTo>
                <a:lnTo>
                  <a:pt x="2896" y="8590"/>
                </a:lnTo>
                <a:lnTo>
                  <a:pt x="2896" y="8517"/>
                </a:lnTo>
                <a:lnTo>
                  <a:pt x="2872" y="8444"/>
                </a:lnTo>
                <a:lnTo>
                  <a:pt x="2823" y="8395"/>
                </a:lnTo>
                <a:lnTo>
                  <a:pt x="2750" y="8347"/>
                </a:lnTo>
                <a:lnTo>
                  <a:pt x="2385" y="8274"/>
                </a:lnTo>
                <a:lnTo>
                  <a:pt x="2190" y="8225"/>
                </a:lnTo>
                <a:lnTo>
                  <a:pt x="2020" y="8201"/>
                </a:lnTo>
                <a:close/>
                <a:moveTo>
                  <a:pt x="18517" y="9904"/>
                </a:moveTo>
                <a:lnTo>
                  <a:pt x="18323" y="9928"/>
                </a:lnTo>
                <a:lnTo>
                  <a:pt x="18177" y="9952"/>
                </a:lnTo>
                <a:lnTo>
                  <a:pt x="18031" y="10050"/>
                </a:lnTo>
                <a:lnTo>
                  <a:pt x="18006" y="10074"/>
                </a:lnTo>
                <a:lnTo>
                  <a:pt x="18006" y="10123"/>
                </a:lnTo>
                <a:lnTo>
                  <a:pt x="18128" y="10220"/>
                </a:lnTo>
                <a:lnTo>
                  <a:pt x="18274" y="10293"/>
                </a:lnTo>
                <a:lnTo>
                  <a:pt x="18420" y="10317"/>
                </a:lnTo>
                <a:lnTo>
                  <a:pt x="18590" y="10342"/>
                </a:lnTo>
                <a:lnTo>
                  <a:pt x="18931" y="10366"/>
                </a:lnTo>
                <a:lnTo>
                  <a:pt x="19247" y="10366"/>
                </a:lnTo>
                <a:lnTo>
                  <a:pt x="19661" y="10390"/>
                </a:lnTo>
                <a:lnTo>
                  <a:pt x="20074" y="10415"/>
                </a:lnTo>
                <a:lnTo>
                  <a:pt x="20293" y="10415"/>
                </a:lnTo>
                <a:lnTo>
                  <a:pt x="20512" y="10390"/>
                </a:lnTo>
                <a:lnTo>
                  <a:pt x="20707" y="10366"/>
                </a:lnTo>
                <a:lnTo>
                  <a:pt x="20902" y="10293"/>
                </a:lnTo>
                <a:lnTo>
                  <a:pt x="20950" y="10269"/>
                </a:lnTo>
                <a:lnTo>
                  <a:pt x="20975" y="10220"/>
                </a:lnTo>
                <a:lnTo>
                  <a:pt x="20975" y="10123"/>
                </a:lnTo>
                <a:lnTo>
                  <a:pt x="20926" y="10050"/>
                </a:lnTo>
                <a:lnTo>
                  <a:pt x="20853" y="10001"/>
                </a:lnTo>
                <a:lnTo>
                  <a:pt x="20707" y="9952"/>
                </a:lnTo>
                <a:lnTo>
                  <a:pt x="20512" y="9904"/>
                </a:lnTo>
                <a:lnTo>
                  <a:pt x="20147" y="9904"/>
                </a:lnTo>
                <a:lnTo>
                  <a:pt x="19782" y="9928"/>
                </a:lnTo>
                <a:lnTo>
                  <a:pt x="19418" y="9952"/>
                </a:lnTo>
                <a:lnTo>
                  <a:pt x="19077" y="9928"/>
                </a:lnTo>
                <a:lnTo>
                  <a:pt x="18688" y="9904"/>
                </a:lnTo>
                <a:close/>
                <a:moveTo>
                  <a:pt x="365" y="10123"/>
                </a:moveTo>
                <a:lnTo>
                  <a:pt x="219" y="10147"/>
                </a:lnTo>
                <a:lnTo>
                  <a:pt x="98" y="10171"/>
                </a:lnTo>
                <a:lnTo>
                  <a:pt x="25" y="10220"/>
                </a:lnTo>
                <a:lnTo>
                  <a:pt x="0" y="10269"/>
                </a:lnTo>
                <a:lnTo>
                  <a:pt x="0" y="10317"/>
                </a:lnTo>
                <a:lnTo>
                  <a:pt x="25" y="10366"/>
                </a:lnTo>
                <a:lnTo>
                  <a:pt x="49" y="10415"/>
                </a:lnTo>
                <a:lnTo>
                  <a:pt x="146" y="10512"/>
                </a:lnTo>
                <a:lnTo>
                  <a:pt x="268" y="10561"/>
                </a:lnTo>
                <a:lnTo>
                  <a:pt x="414" y="10585"/>
                </a:lnTo>
                <a:lnTo>
                  <a:pt x="730" y="10609"/>
                </a:lnTo>
                <a:lnTo>
                  <a:pt x="974" y="10609"/>
                </a:lnTo>
                <a:lnTo>
                  <a:pt x="1923" y="10634"/>
                </a:lnTo>
                <a:lnTo>
                  <a:pt x="2847" y="10634"/>
                </a:lnTo>
                <a:lnTo>
                  <a:pt x="2945" y="10609"/>
                </a:lnTo>
                <a:lnTo>
                  <a:pt x="3018" y="10561"/>
                </a:lnTo>
                <a:lnTo>
                  <a:pt x="3066" y="10488"/>
                </a:lnTo>
                <a:lnTo>
                  <a:pt x="3066" y="10390"/>
                </a:lnTo>
                <a:lnTo>
                  <a:pt x="3066" y="10317"/>
                </a:lnTo>
                <a:lnTo>
                  <a:pt x="3018" y="10244"/>
                </a:lnTo>
                <a:lnTo>
                  <a:pt x="2945" y="10196"/>
                </a:lnTo>
                <a:lnTo>
                  <a:pt x="2847" y="10171"/>
                </a:lnTo>
                <a:lnTo>
                  <a:pt x="1850" y="10171"/>
                </a:lnTo>
                <a:lnTo>
                  <a:pt x="852" y="10147"/>
                </a:lnTo>
                <a:lnTo>
                  <a:pt x="657" y="10123"/>
                </a:lnTo>
                <a:close/>
                <a:moveTo>
                  <a:pt x="2677" y="11777"/>
                </a:moveTo>
                <a:lnTo>
                  <a:pt x="2409" y="11826"/>
                </a:lnTo>
                <a:lnTo>
                  <a:pt x="2288" y="11875"/>
                </a:lnTo>
                <a:lnTo>
                  <a:pt x="2166" y="11923"/>
                </a:lnTo>
                <a:lnTo>
                  <a:pt x="2069" y="11996"/>
                </a:lnTo>
                <a:lnTo>
                  <a:pt x="2020" y="12094"/>
                </a:lnTo>
                <a:lnTo>
                  <a:pt x="2020" y="12167"/>
                </a:lnTo>
                <a:lnTo>
                  <a:pt x="2069" y="12215"/>
                </a:lnTo>
                <a:lnTo>
                  <a:pt x="2190" y="12240"/>
                </a:lnTo>
                <a:lnTo>
                  <a:pt x="2312" y="12240"/>
                </a:lnTo>
                <a:lnTo>
                  <a:pt x="2580" y="12191"/>
                </a:lnTo>
                <a:lnTo>
                  <a:pt x="2872" y="12191"/>
                </a:lnTo>
                <a:lnTo>
                  <a:pt x="2993" y="12167"/>
                </a:lnTo>
                <a:lnTo>
                  <a:pt x="3066" y="12142"/>
                </a:lnTo>
                <a:lnTo>
                  <a:pt x="3115" y="12069"/>
                </a:lnTo>
                <a:lnTo>
                  <a:pt x="3139" y="12045"/>
                </a:lnTo>
                <a:lnTo>
                  <a:pt x="3139" y="11996"/>
                </a:lnTo>
                <a:lnTo>
                  <a:pt x="3115" y="11923"/>
                </a:lnTo>
                <a:lnTo>
                  <a:pt x="3091" y="11875"/>
                </a:lnTo>
                <a:lnTo>
                  <a:pt x="3066" y="11850"/>
                </a:lnTo>
                <a:lnTo>
                  <a:pt x="3018" y="11802"/>
                </a:lnTo>
                <a:lnTo>
                  <a:pt x="2920" y="11777"/>
                </a:lnTo>
                <a:close/>
                <a:moveTo>
                  <a:pt x="18006" y="11923"/>
                </a:moveTo>
                <a:lnTo>
                  <a:pt x="17860" y="11948"/>
                </a:lnTo>
                <a:lnTo>
                  <a:pt x="17812" y="11972"/>
                </a:lnTo>
                <a:lnTo>
                  <a:pt x="17763" y="11996"/>
                </a:lnTo>
                <a:lnTo>
                  <a:pt x="17763" y="12045"/>
                </a:lnTo>
                <a:lnTo>
                  <a:pt x="17763" y="12094"/>
                </a:lnTo>
                <a:lnTo>
                  <a:pt x="17787" y="12118"/>
                </a:lnTo>
                <a:lnTo>
                  <a:pt x="17860" y="12167"/>
                </a:lnTo>
                <a:lnTo>
                  <a:pt x="17933" y="12215"/>
                </a:lnTo>
                <a:lnTo>
                  <a:pt x="18006" y="12240"/>
                </a:lnTo>
                <a:lnTo>
                  <a:pt x="18152" y="12264"/>
                </a:lnTo>
                <a:lnTo>
                  <a:pt x="18444" y="12337"/>
                </a:lnTo>
                <a:lnTo>
                  <a:pt x="18761" y="12386"/>
                </a:lnTo>
                <a:lnTo>
                  <a:pt x="18834" y="12386"/>
                </a:lnTo>
                <a:lnTo>
                  <a:pt x="18882" y="12337"/>
                </a:lnTo>
                <a:lnTo>
                  <a:pt x="18931" y="12288"/>
                </a:lnTo>
                <a:lnTo>
                  <a:pt x="18955" y="12215"/>
                </a:lnTo>
                <a:lnTo>
                  <a:pt x="18931" y="12142"/>
                </a:lnTo>
                <a:lnTo>
                  <a:pt x="18931" y="12069"/>
                </a:lnTo>
                <a:lnTo>
                  <a:pt x="18882" y="12021"/>
                </a:lnTo>
                <a:lnTo>
                  <a:pt x="18809" y="11996"/>
                </a:lnTo>
                <a:lnTo>
                  <a:pt x="18566" y="11948"/>
                </a:lnTo>
                <a:lnTo>
                  <a:pt x="18201" y="11923"/>
                </a:lnTo>
                <a:close/>
                <a:moveTo>
                  <a:pt x="3358" y="13359"/>
                </a:moveTo>
                <a:lnTo>
                  <a:pt x="3261" y="13383"/>
                </a:lnTo>
                <a:lnTo>
                  <a:pt x="2434" y="13870"/>
                </a:lnTo>
                <a:lnTo>
                  <a:pt x="1582" y="14357"/>
                </a:lnTo>
                <a:lnTo>
                  <a:pt x="1241" y="14503"/>
                </a:lnTo>
                <a:lnTo>
                  <a:pt x="1095" y="14576"/>
                </a:lnTo>
                <a:lnTo>
                  <a:pt x="949" y="14697"/>
                </a:lnTo>
                <a:lnTo>
                  <a:pt x="925" y="14770"/>
                </a:lnTo>
                <a:lnTo>
                  <a:pt x="925" y="14843"/>
                </a:lnTo>
                <a:lnTo>
                  <a:pt x="949" y="14892"/>
                </a:lnTo>
                <a:lnTo>
                  <a:pt x="1022" y="14941"/>
                </a:lnTo>
                <a:lnTo>
                  <a:pt x="1120" y="14965"/>
                </a:lnTo>
                <a:lnTo>
                  <a:pt x="1217" y="14965"/>
                </a:lnTo>
                <a:lnTo>
                  <a:pt x="1412" y="14916"/>
                </a:lnTo>
                <a:lnTo>
                  <a:pt x="1606" y="14843"/>
                </a:lnTo>
                <a:lnTo>
                  <a:pt x="1801" y="14746"/>
                </a:lnTo>
                <a:lnTo>
                  <a:pt x="2239" y="14551"/>
                </a:lnTo>
                <a:lnTo>
                  <a:pt x="2677" y="14308"/>
                </a:lnTo>
                <a:lnTo>
                  <a:pt x="3504" y="13797"/>
                </a:lnTo>
                <a:lnTo>
                  <a:pt x="3577" y="13724"/>
                </a:lnTo>
                <a:lnTo>
                  <a:pt x="3626" y="13651"/>
                </a:lnTo>
                <a:lnTo>
                  <a:pt x="3626" y="13554"/>
                </a:lnTo>
                <a:lnTo>
                  <a:pt x="3577" y="13481"/>
                </a:lnTo>
                <a:lnTo>
                  <a:pt x="3529" y="13408"/>
                </a:lnTo>
                <a:lnTo>
                  <a:pt x="3456" y="13359"/>
                </a:lnTo>
                <a:close/>
                <a:moveTo>
                  <a:pt x="17325" y="13383"/>
                </a:moveTo>
                <a:lnTo>
                  <a:pt x="17179" y="13408"/>
                </a:lnTo>
                <a:lnTo>
                  <a:pt x="17130" y="13408"/>
                </a:lnTo>
                <a:lnTo>
                  <a:pt x="17130" y="13432"/>
                </a:lnTo>
                <a:lnTo>
                  <a:pt x="17130" y="13505"/>
                </a:lnTo>
                <a:lnTo>
                  <a:pt x="17252" y="13627"/>
                </a:lnTo>
                <a:lnTo>
                  <a:pt x="17398" y="13748"/>
                </a:lnTo>
                <a:lnTo>
                  <a:pt x="17690" y="13943"/>
                </a:lnTo>
                <a:lnTo>
                  <a:pt x="18006" y="14113"/>
                </a:lnTo>
                <a:lnTo>
                  <a:pt x="18323" y="14284"/>
                </a:lnTo>
                <a:lnTo>
                  <a:pt x="18907" y="14649"/>
                </a:lnTo>
                <a:lnTo>
                  <a:pt x="19199" y="14819"/>
                </a:lnTo>
                <a:lnTo>
                  <a:pt x="19515" y="14941"/>
                </a:lnTo>
                <a:lnTo>
                  <a:pt x="19612" y="14965"/>
                </a:lnTo>
                <a:lnTo>
                  <a:pt x="19709" y="14941"/>
                </a:lnTo>
                <a:lnTo>
                  <a:pt x="19758" y="14868"/>
                </a:lnTo>
                <a:lnTo>
                  <a:pt x="19807" y="14795"/>
                </a:lnTo>
                <a:lnTo>
                  <a:pt x="19807" y="14697"/>
                </a:lnTo>
                <a:lnTo>
                  <a:pt x="19782" y="14600"/>
                </a:lnTo>
                <a:lnTo>
                  <a:pt x="19734" y="14527"/>
                </a:lnTo>
                <a:lnTo>
                  <a:pt x="19636" y="14454"/>
                </a:lnTo>
                <a:lnTo>
                  <a:pt x="19272" y="14308"/>
                </a:lnTo>
                <a:lnTo>
                  <a:pt x="18931" y="14113"/>
                </a:lnTo>
                <a:lnTo>
                  <a:pt x="18590" y="13919"/>
                </a:lnTo>
                <a:lnTo>
                  <a:pt x="18250" y="13724"/>
                </a:lnTo>
                <a:lnTo>
                  <a:pt x="17982" y="13602"/>
                </a:lnTo>
                <a:lnTo>
                  <a:pt x="17739" y="13481"/>
                </a:lnTo>
                <a:lnTo>
                  <a:pt x="17593" y="13432"/>
                </a:lnTo>
                <a:lnTo>
                  <a:pt x="17447" y="13408"/>
                </a:lnTo>
                <a:lnTo>
                  <a:pt x="17325" y="13383"/>
                </a:lnTo>
                <a:close/>
                <a:moveTo>
                  <a:pt x="4234" y="14892"/>
                </a:moveTo>
                <a:lnTo>
                  <a:pt x="4161" y="14916"/>
                </a:lnTo>
                <a:lnTo>
                  <a:pt x="4088" y="14941"/>
                </a:lnTo>
                <a:lnTo>
                  <a:pt x="3942" y="15087"/>
                </a:lnTo>
                <a:lnTo>
                  <a:pt x="3820" y="15257"/>
                </a:lnTo>
                <a:lnTo>
                  <a:pt x="3723" y="15330"/>
                </a:lnTo>
                <a:lnTo>
                  <a:pt x="3650" y="15379"/>
                </a:lnTo>
                <a:lnTo>
                  <a:pt x="3650" y="15403"/>
                </a:lnTo>
                <a:lnTo>
                  <a:pt x="3601" y="15427"/>
                </a:lnTo>
                <a:lnTo>
                  <a:pt x="3577" y="15476"/>
                </a:lnTo>
                <a:lnTo>
                  <a:pt x="3553" y="15525"/>
                </a:lnTo>
                <a:lnTo>
                  <a:pt x="3553" y="15573"/>
                </a:lnTo>
                <a:lnTo>
                  <a:pt x="3577" y="15646"/>
                </a:lnTo>
                <a:lnTo>
                  <a:pt x="3626" y="15695"/>
                </a:lnTo>
                <a:lnTo>
                  <a:pt x="3699" y="15744"/>
                </a:lnTo>
                <a:lnTo>
                  <a:pt x="3772" y="15744"/>
                </a:lnTo>
                <a:lnTo>
                  <a:pt x="3845" y="15719"/>
                </a:lnTo>
                <a:lnTo>
                  <a:pt x="3991" y="15646"/>
                </a:lnTo>
                <a:lnTo>
                  <a:pt x="4088" y="15549"/>
                </a:lnTo>
                <a:lnTo>
                  <a:pt x="4258" y="15403"/>
                </a:lnTo>
                <a:lnTo>
                  <a:pt x="4429" y="15208"/>
                </a:lnTo>
                <a:lnTo>
                  <a:pt x="4453" y="15135"/>
                </a:lnTo>
                <a:lnTo>
                  <a:pt x="4453" y="15087"/>
                </a:lnTo>
                <a:lnTo>
                  <a:pt x="4429" y="15014"/>
                </a:lnTo>
                <a:lnTo>
                  <a:pt x="4380" y="14941"/>
                </a:lnTo>
                <a:lnTo>
                  <a:pt x="4307" y="14892"/>
                </a:lnTo>
                <a:close/>
                <a:moveTo>
                  <a:pt x="16376" y="14843"/>
                </a:moveTo>
                <a:lnTo>
                  <a:pt x="16303" y="14892"/>
                </a:lnTo>
                <a:lnTo>
                  <a:pt x="16279" y="14965"/>
                </a:lnTo>
                <a:lnTo>
                  <a:pt x="16303" y="15038"/>
                </a:lnTo>
                <a:lnTo>
                  <a:pt x="16400" y="15233"/>
                </a:lnTo>
                <a:lnTo>
                  <a:pt x="16522" y="15403"/>
                </a:lnTo>
                <a:lnTo>
                  <a:pt x="16668" y="15598"/>
                </a:lnTo>
                <a:lnTo>
                  <a:pt x="16765" y="15671"/>
                </a:lnTo>
                <a:lnTo>
                  <a:pt x="16863" y="15744"/>
                </a:lnTo>
                <a:lnTo>
                  <a:pt x="16936" y="15768"/>
                </a:lnTo>
                <a:lnTo>
                  <a:pt x="17009" y="15768"/>
                </a:lnTo>
                <a:lnTo>
                  <a:pt x="17082" y="15719"/>
                </a:lnTo>
                <a:lnTo>
                  <a:pt x="17130" y="15671"/>
                </a:lnTo>
                <a:lnTo>
                  <a:pt x="17155" y="15598"/>
                </a:lnTo>
                <a:lnTo>
                  <a:pt x="17155" y="15525"/>
                </a:lnTo>
                <a:lnTo>
                  <a:pt x="17130" y="15476"/>
                </a:lnTo>
                <a:lnTo>
                  <a:pt x="17057" y="15403"/>
                </a:lnTo>
                <a:lnTo>
                  <a:pt x="16911" y="15281"/>
                </a:lnTo>
                <a:lnTo>
                  <a:pt x="16790" y="15135"/>
                </a:lnTo>
                <a:lnTo>
                  <a:pt x="16644" y="14965"/>
                </a:lnTo>
                <a:lnTo>
                  <a:pt x="16546" y="14892"/>
                </a:lnTo>
                <a:lnTo>
                  <a:pt x="16449" y="14843"/>
                </a:lnTo>
                <a:close/>
                <a:moveTo>
                  <a:pt x="11169" y="3577"/>
                </a:moveTo>
                <a:lnTo>
                  <a:pt x="11582" y="3650"/>
                </a:lnTo>
                <a:lnTo>
                  <a:pt x="11996" y="3748"/>
                </a:lnTo>
                <a:lnTo>
                  <a:pt x="12410" y="3894"/>
                </a:lnTo>
                <a:lnTo>
                  <a:pt x="12799" y="4064"/>
                </a:lnTo>
                <a:lnTo>
                  <a:pt x="13188" y="4259"/>
                </a:lnTo>
                <a:lnTo>
                  <a:pt x="13578" y="4453"/>
                </a:lnTo>
                <a:lnTo>
                  <a:pt x="13943" y="4672"/>
                </a:lnTo>
                <a:lnTo>
                  <a:pt x="14235" y="4891"/>
                </a:lnTo>
                <a:lnTo>
                  <a:pt x="14502" y="5110"/>
                </a:lnTo>
                <a:lnTo>
                  <a:pt x="14770" y="5329"/>
                </a:lnTo>
                <a:lnTo>
                  <a:pt x="15038" y="5573"/>
                </a:lnTo>
                <a:lnTo>
                  <a:pt x="14989" y="5621"/>
                </a:lnTo>
                <a:lnTo>
                  <a:pt x="14916" y="5694"/>
                </a:lnTo>
                <a:lnTo>
                  <a:pt x="14916" y="5767"/>
                </a:lnTo>
                <a:lnTo>
                  <a:pt x="14892" y="5792"/>
                </a:lnTo>
                <a:lnTo>
                  <a:pt x="14892" y="5840"/>
                </a:lnTo>
                <a:lnTo>
                  <a:pt x="14940" y="5840"/>
                </a:lnTo>
                <a:lnTo>
                  <a:pt x="14989" y="5865"/>
                </a:lnTo>
                <a:lnTo>
                  <a:pt x="15086" y="5865"/>
                </a:lnTo>
                <a:lnTo>
                  <a:pt x="15159" y="5816"/>
                </a:lnTo>
                <a:lnTo>
                  <a:pt x="15232" y="5767"/>
                </a:lnTo>
                <a:lnTo>
                  <a:pt x="15354" y="5913"/>
                </a:lnTo>
                <a:lnTo>
                  <a:pt x="15257" y="5986"/>
                </a:lnTo>
                <a:lnTo>
                  <a:pt x="15208" y="6059"/>
                </a:lnTo>
                <a:lnTo>
                  <a:pt x="15159" y="6132"/>
                </a:lnTo>
                <a:lnTo>
                  <a:pt x="15184" y="6205"/>
                </a:lnTo>
                <a:lnTo>
                  <a:pt x="15208" y="6254"/>
                </a:lnTo>
                <a:lnTo>
                  <a:pt x="15330" y="6254"/>
                </a:lnTo>
                <a:lnTo>
                  <a:pt x="15427" y="6181"/>
                </a:lnTo>
                <a:lnTo>
                  <a:pt x="15524" y="6132"/>
                </a:lnTo>
                <a:lnTo>
                  <a:pt x="15719" y="6376"/>
                </a:lnTo>
                <a:lnTo>
                  <a:pt x="15695" y="6424"/>
                </a:lnTo>
                <a:lnTo>
                  <a:pt x="15573" y="6546"/>
                </a:lnTo>
                <a:lnTo>
                  <a:pt x="15549" y="6619"/>
                </a:lnTo>
                <a:lnTo>
                  <a:pt x="15524" y="6716"/>
                </a:lnTo>
                <a:lnTo>
                  <a:pt x="15549" y="6765"/>
                </a:lnTo>
                <a:lnTo>
                  <a:pt x="15597" y="6789"/>
                </a:lnTo>
                <a:lnTo>
                  <a:pt x="15768" y="6789"/>
                </a:lnTo>
                <a:lnTo>
                  <a:pt x="15865" y="6741"/>
                </a:lnTo>
                <a:lnTo>
                  <a:pt x="15914" y="6692"/>
                </a:lnTo>
                <a:lnTo>
                  <a:pt x="16060" y="6911"/>
                </a:lnTo>
                <a:lnTo>
                  <a:pt x="15962" y="7008"/>
                </a:lnTo>
                <a:lnTo>
                  <a:pt x="15889" y="7081"/>
                </a:lnTo>
                <a:lnTo>
                  <a:pt x="15841" y="7130"/>
                </a:lnTo>
                <a:lnTo>
                  <a:pt x="15841" y="7203"/>
                </a:lnTo>
                <a:lnTo>
                  <a:pt x="15865" y="7300"/>
                </a:lnTo>
                <a:lnTo>
                  <a:pt x="15914" y="7325"/>
                </a:lnTo>
                <a:lnTo>
                  <a:pt x="15962" y="7349"/>
                </a:lnTo>
                <a:lnTo>
                  <a:pt x="16060" y="7325"/>
                </a:lnTo>
                <a:lnTo>
                  <a:pt x="16157" y="7300"/>
                </a:lnTo>
                <a:lnTo>
                  <a:pt x="16254" y="7227"/>
                </a:lnTo>
                <a:lnTo>
                  <a:pt x="16400" y="7495"/>
                </a:lnTo>
                <a:lnTo>
                  <a:pt x="16327" y="7519"/>
                </a:lnTo>
                <a:lnTo>
                  <a:pt x="16254" y="7544"/>
                </a:lnTo>
                <a:lnTo>
                  <a:pt x="16157" y="7617"/>
                </a:lnTo>
                <a:lnTo>
                  <a:pt x="16060" y="7714"/>
                </a:lnTo>
                <a:lnTo>
                  <a:pt x="15987" y="7811"/>
                </a:lnTo>
                <a:lnTo>
                  <a:pt x="15938" y="7909"/>
                </a:lnTo>
                <a:lnTo>
                  <a:pt x="15938" y="7982"/>
                </a:lnTo>
                <a:lnTo>
                  <a:pt x="15962" y="8030"/>
                </a:lnTo>
                <a:lnTo>
                  <a:pt x="15987" y="8079"/>
                </a:lnTo>
                <a:lnTo>
                  <a:pt x="16060" y="8103"/>
                </a:lnTo>
                <a:lnTo>
                  <a:pt x="16108" y="8079"/>
                </a:lnTo>
                <a:lnTo>
                  <a:pt x="16181" y="8030"/>
                </a:lnTo>
                <a:lnTo>
                  <a:pt x="16303" y="7933"/>
                </a:lnTo>
                <a:lnTo>
                  <a:pt x="16449" y="7836"/>
                </a:lnTo>
                <a:lnTo>
                  <a:pt x="16522" y="7763"/>
                </a:lnTo>
                <a:lnTo>
                  <a:pt x="16692" y="8176"/>
                </a:lnTo>
                <a:lnTo>
                  <a:pt x="16619" y="8201"/>
                </a:lnTo>
                <a:lnTo>
                  <a:pt x="16571" y="8225"/>
                </a:lnTo>
                <a:lnTo>
                  <a:pt x="16473" y="8347"/>
                </a:lnTo>
                <a:lnTo>
                  <a:pt x="16254" y="8541"/>
                </a:lnTo>
                <a:lnTo>
                  <a:pt x="16181" y="8614"/>
                </a:lnTo>
                <a:lnTo>
                  <a:pt x="16108" y="8712"/>
                </a:lnTo>
                <a:lnTo>
                  <a:pt x="16084" y="8760"/>
                </a:lnTo>
                <a:lnTo>
                  <a:pt x="16060" y="8809"/>
                </a:lnTo>
                <a:lnTo>
                  <a:pt x="16060" y="8858"/>
                </a:lnTo>
                <a:lnTo>
                  <a:pt x="16108" y="8906"/>
                </a:lnTo>
                <a:lnTo>
                  <a:pt x="16157" y="8930"/>
                </a:lnTo>
                <a:lnTo>
                  <a:pt x="16206" y="8930"/>
                </a:lnTo>
                <a:lnTo>
                  <a:pt x="16327" y="8882"/>
                </a:lnTo>
                <a:lnTo>
                  <a:pt x="16425" y="8809"/>
                </a:lnTo>
                <a:lnTo>
                  <a:pt x="16522" y="8736"/>
                </a:lnTo>
                <a:lnTo>
                  <a:pt x="16668" y="8614"/>
                </a:lnTo>
                <a:lnTo>
                  <a:pt x="16790" y="8468"/>
                </a:lnTo>
                <a:lnTo>
                  <a:pt x="16887" y="8882"/>
                </a:lnTo>
                <a:lnTo>
                  <a:pt x="16790" y="8930"/>
                </a:lnTo>
                <a:lnTo>
                  <a:pt x="16692" y="8979"/>
                </a:lnTo>
                <a:lnTo>
                  <a:pt x="16498" y="9125"/>
                </a:lnTo>
                <a:lnTo>
                  <a:pt x="16230" y="9271"/>
                </a:lnTo>
                <a:lnTo>
                  <a:pt x="16108" y="9368"/>
                </a:lnTo>
                <a:lnTo>
                  <a:pt x="16011" y="9441"/>
                </a:lnTo>
                <a:lnTo>
                  <a:pt x="16011" y="9490"/>
                </a:lnTo>
                <a:lnTo>
                  <a:pt x="16035" y="9514"/>
                </a:lnTo>
                <a:lnTo>
                  <a:pt x="16181" y="9539"/>
                </a:lnTo>
                <a:lnTo>
                  <a:pt x="16327" y="9514"/>
                </a:lnTo>
                <a:lnTo>
                  <a:pt x="16619" y="9441"/>
                </a:lnTo>
                <a:lnTo>
                  <a:pt x="16790" y="9368"/>
                </a:lnTo>
                <a:lnTo>
                  <a:pt x="16960" y="9271"/>
                </a:lnTo>
                <a:lnTo>
                  <a:pt x="17009" y="9660"/>
                </a:lnTo>
                <a:lnTo>
                  <a:pt x="16522" y="9855"/>
                </a:lnTo>
                <a:lnTo>
                  <a:pt x="16254" y="9977"/>
                </a:lnTo>
                <a:lnTo>
                  <a:pt x="16108" y="10050"/>
                </a:lnTo>
                <a:lnTo>
                  <a:pt x="15987" y="10123"/>
                </a:lnTo>
                <a:lnTo>
                  <a:pt x="15962" y="10171"/>
                </a:lnTo>
                <a:lnTo>
                  <a:pt x="15962" y="10196"/>
                </a:lnTo>
                <a:lnTo>
                  <a:pt x="15987" y="10220"/>
                </a:lnTo>
                <a:lnTo>
                  <a:pt x="16011" y="10244"/>
                </a:lnTo>
                <a:lnTo>
                  <a:pt x="16279" y="10269"/>
                </a:lnTo>
                <a:lnTo>
                  <a:pt x="16522" y="10220"/>
                </a:lnTo>
                <a:lnTo>
                  <a:pt x="16765" y="10147"/>
                </a:lnTo>
                <a:lnTo>
                  <a:pt x="17033" y="10074"/>
                </a:lnTo>
                <a:lnTo>
                  <a:pt x="17009" y="10585"/>
                </a:lnTo>
                <a:lnTo>
                  <a:pt x="16765" y="10585"/>
                </a:lnTo>
                <a:lnTo>
                  <a:pt x="16546" y="10634"/>
                </a:lnTo>
                <a:lnTo>
                  <a:pt x="16108" y="10707"/>
                </a:lnTo>
                <a:lnTo>
                  <a:pt x="15914" y="10780"/>
                </a:lnTo>
                <a:lnTo>
                  <a:pt x="15719" y="10853"/>
                </a:lnTo>
                <a:lnTo>
                  <a:pt x="15695" y="10877"/>
                </a:lnTo>
                <a:lnTo>
                  <a:pt x="15719" y="10901"/>
                </a:lnTo>
                <a:lnTo>
                  <a:pt x="15889" y="10950"/>
                </a:lnTo>
                <a:lnTo>
                  <a:pt x="16060" y="10974"/>
                </a:lnTo>
                <a:lnTo>
                  <a:pt x="16425" y="10950"/>
                </a:lnTo>
                <a:lnTo>
                  <a:pt x="16814" y="10926"/>
                </a:lnTo>
                <a:lnTo>
                  <a:pt x="16984" y="10926"/>
                </a:lnTo>
                <a:lnTo>
                  <a:pt x="16887" y="11412"/>
                </a:lnTo>
                <a:lnTo>
                  <a:pt x="16765" y="11412"/>
                </a:lnTo>
                <a:lnTo>
                  <a:pt x="16619" y="11437"/>
                </a:lnTo>
                <a:lnTo>
                  <a:pt x="16352" y="11485"/>
                </a:lnTo>
                <a:lnTo>
                  <a:pt x="16035" y="11558"/>
                </a:lnTo>
                <a:lnTo>
                  <a:pt x="15889" y="11583"/>
                </a:lnTo>
                <a:lnTo>
                  <a:pt x="15719" y="11607"/>
                </a:lnTo>
                <a:lnTo>
                  <a:pt x="15695" y="11607"/>
                </a:lnTo>
                <a:lnTo>
                  <a:pt x="15670" y="11631"/>
                </a:lnTo>
                <a:lnTo>
                  <a:pt x="15670" y="11656"/>
                </a:lnTo>
                <a:lnTo>
                  <a:pt x="15695" y="11680"/>
                </a:lnTo>
                <a:lnTo>
                  <a:pt x="15962" y="11777"/>
                </a:lnTo>
                <a:lnTo>
                  <a:pt x="16108" y="11826"/>
                </a:lnTo>
                <a:lnTo>
                  <a:pt x="16254" y="11850"/>
                </a:lnTo>
                <a:lnTo>
                  <a:pt x="16522" y="11826"/>
                </a:lnTo>
                <a:lnTo>
                  <a:pt x="16814" y="11802"/>
                </a:lnTo>
                <a:lnTo>
                  <a:pt x="16668" y="12264"/>
                </a:lnTo>
                <a:lnTo>
                  <a:pt x="16498" y="12215"/>
                </a:lnTo>
                <a:lnTo>
                  <a:pt x="16303" y="12191"/>
                </a:lnTo>
                <a:lnTo>
                  <a:pt x="16108" y="12142"/>
                </a:lnTo>
                <a:lnTo>
                  <a:pt x="15914" y="12094"/>
                </a:lnTo>
                <a:lnTo>
                  <a:pt x="15695" y="12094"/>
                </a:lnTo>
                <a:lnTo>
                  <a:pt x="15476" y="12118"/>
                </a:lnTo>
                <a:lnTo>
                  <a:pt x="15451" y="12142"/>
                </a:lnTo>
                <a:lnTo>
                  <a:pt x="15451" y="12167"/>
                </a:lnTo>
                <a:lnTo>
                  <a:pt x="15476" y="12191"/>
                </a:lnTo>
                <a:lnTo>
                  <a:pt x="15646" y="12288"/>
                </a:lnTo>
                <a:lnTo>
                  <a:pt x="15816" y="12386"/>
                </a:lnTo>
                <a:lnTo>
                  <a:pt x="16230" y="12532"/>
                </a:lnTo>
                <a:lnTo>
                  <a:pt x="16546" y="12629"/>
                </a:lnTo>
                <a:lnTo>
                  <a:pt x="16376" y="13018"/>
                </a:lnTo>
                <a:lnTo>
                  <a:pt x="16060" y="12970"/>
                </a:lnTo>
                <a:lnTo>
                  <a:pt x="15743" y="12872"/>
                </a:lnTo>
                <a:lnTo>
                  <a:pt x="15573" y="12824"/>
                </a:lnTo>
                <a:lnTo>
                  <a:pt x="15476" y="12824"/>
                </a:lnTo>
                <a:lnTo>
                  <a:pt x="15451" y="12848"/>
                </a:lnTo>
                <a:lnTo>
                  <a:pt x="15427" y="12897"/>
                </a:lnTo>
                <a:lnTo>
                  <a:pt x="15427" y="12945"/>
                </a:lnTo>
                <a:lnTo>
                  <a:pt x="15451" y="12994"/>
                </a:lnTo>
                <a:lnTo>
                  <a:pt x="15524" y="13091"/>
                </a:lnTo>
                <a:lnTo>
                  <a:pt x="15743" y="13237"/>
                </a:lnTo>
                <a:lnTo>
                  <a:pt x="15938" y="13335"/>
                </a:lnTo>
                <a:lnTo>
                  <a:pt x="16181" y="13408"/>
                </a:lnTo>
                <a:lnTo>
                  <a:pt x="15914" y="13821"/>
                </a:lnTo>
                <a:lnTo>
                  <a:pt x="15865" y="13894"/>
                </a:lnTo>
                <a:lnTo>
                  <a:pt x="15841" y="13870"/>
                </a:lnTo>
                <a:lnTo>
                  <a:pt x="15719" y="13797"/>
                </a:lnTo>
                <a:lnTo>
                  <a:pt x="15597" y="13700"/>
                </a:lnTo>
                <a:lnTo>
                  <a:pt x="15330" y="13578"/>
                </a:lnTo>
                <a:lnTo>
                  <a:pt x="15013" y="13505"/>
                </a:lnTo>
                <a:lnTo>
                  <a:pt x="14721" y="13505"/>
                </a:lnTo>
                <a:lnTo>
                  <a:pt x="14697" y="13529"/>
                </a:lnTo>
                <a:lnTo>
                  <a:pt x="14673" y="13578"/>
                </a:lnTo>
                <a:lnTo>
                  <a:pt x="14697" y="13602"/>
                </a:lnTo>
                <a:lnTo>
                  <a:pt x="14794" y="13651"/>
                </a:lnTo>
                <a:lnTo>
                  <a:pt x="14892" y="13724"/>
                </a:lnTo>
                <a:lnTo>
                  <a:pt x="15111" y="13821"/>
                </a:lnTo>
                <a:lnTo>
                  <a:pt x="15378" y="13967"/>
                </a:lnTo>
                <a:lnTo>
                  <a:pt x="15622" y="14138"/>
                </a:lnTo>
                <a:lnTo>
                  <a:pt x="15670" y="14162"/>
                </a:lnTo>
                <a:lnTo>
                  <a:pt x="15451" y="14405"/>
                </a:lnTo>
                <a:lnTo>
                  <a:pt x="15330" y="14357"/>
                </a:lnTo>
                <a:lnTo>
                  <a:pt x="15208" y="14332"/>
                </a:lnTo>
                <a:lnTo>
                  <a:pt x="15086" y="14332"/>
                </a:lnTo>
                <a:lnTo>
                  <a:pt x="14989" y="14308"/>
                </a:lnTo>
                <a:lnTo>
                  <a:pt x="14794" y="14259"/>
                </a:lnTo>
                <a:lnTo>
                  <a:pt x="14624" y="14186"/>
                </a:lnTo>
                <a:lnTo>
                  <a:pt x="14454" y="14089"/>
                </a:lnTo>
                <a:lnTo>
                  <a:pt x="14308" y="14016"/>
                </a:lnTo>
                <a:lnTo>
                  <a:pt x="14137" y="14016"/>
                </a:lnTo>
                <a:lnTo>
                  <a:pt x="14089" y="14040"/>
                </a:lnTo>
                <a:lnTo>
                  <a:pt x="14064" y="14089"/>
                </a:lnTo>
                <a:lnTo>
                  <a:pt x="14089" y="14162"/>
                </a:lnTo>
                <a:lnTo>
                  <a:pt x="14162" y="14259"/>
                </a:lnTo>
                <a:lnTo>
                  <a:pt x="14308" y="14405"/>
                </a:lnTo>
                <a:lnTo>
                  <a:pt x="14478" y="14527"/>
                </a:lnTo>
                <a:lnTo>
                  <a:pt x="14648" y="14600"/>
                </a:lnTo>
                <a:lnTo>
                  <a:pt x="14843" y="14697"/>
                </a:lnTo>
                <a:lnTo>
                  <a:pt x="14965" y="14746"/>
                </a:lnTo>
                <a:lnTo>
                  <a:pt x="15086" y="14770"/>
                </a:lnTo>
                <a:lnTo>
                  <a:pt x="14819" y="14989"/>
                </a:lnTo>
                <a:lnTo>
                  <a:pt x="14527" y="15208"/>
                </a:lnTo>
                <a:lnTo>
                  <a:pt x="14454" y="15208"/>
                </a:lnTo>
                <a:lnTo>
                  <a:pt x="14332" y="15184"/>
                </a:lnTo>
                <a:lnTo>
                  <a:pt x="14235" y="15111"/>
                </a:lnTo>
                <a:lnTo>
                  <a:pt x="14064" y="14965"/>
                </a:lnTo>
                <a:lnTo>
                  <a:pt x="13918" y="14843"/>
                </a:lnTo>
                <a:lnTo>
                  <a:pt x="13748" y="14722"/>
                </a:lnTo>
                <a:lnTo>
                  <a:pt x="13651" y="14673"/>
                </a:lnTo>
                <a:lnTo>
                  <a:pt x="13578" y="14624"/>
                </a:lnTo>
                <a:lnTo>
                  <a:pt x="13383" y="14624"/>
                </a:lnTo>
                <a:lnTo>
                  <a:pt x="13359" y="14649"/>
                </a:lnTo>
                <a:lnTo>
                  <a:pt x="13359" y="14697"/>
                </a:lnTo>
                <a:lnTo>
                  <a:pt x="13456" y="14868"/>
                </a:lnTo>
                <a:lnTo>
                  <a:pt x="13602" y="15014"/>
                </a:lnTo>
                <a:lnTo>
                  <a:pt x="13894" y="15306"/>
                </a:lnTo>
                <a:lnTo>
                  <a:pt x="13991" y="15403"/>
                </a:lnTo>
                <a:lnTo>
                  <a:pt x="14113" y="15476"/>
                </a:lnTo>
                <a:lnTo>
                  <a:pt x="13748" y="15671"/>
                </a:lnTo>
                <a:lnTo>
                  <a:pt x="13553" y="15598"/>
                </a:lnTo>
                <a:lnTo>
                  <a:pt x="13456" y="15549"/>
                </a:lnTo>
                <a:lnTo>
                  <a:pt x="13359" y="15476"/>
                </a:lnTo>
                <a:lnTo>
                  <a:pt x="13164" y="15306"/>
                </a:lnTo>
                <a:lnTo>
                  <a:pt x="12872" y="15062"/>
                </a:lnTo>
                <a:lnTo>
                  <a:pt x="12726" y="14941"/>
                </a:lnTo>
                <a:lnTo>
                  <a:pt x="12556" y="14843"/>
                </a:lnTo>
                <a:lnTo>
                  <a:pt x="12507" y="14868"/>
                </a:lnTo>
                <a:lnTo>
                  <a:pt x="12483" y="14916"/>
                </a:lnTo>
                <a:lnTo>
                  <a:pt x="12580" y="15135"/>
                </a:lnTo>
                <a:lnTo>
                  <a:pt x="12726" y="15330"/>
                </a:lnTo>
                <a:lnTo>
                  <a:pt x="12896" y="15525"/>
                </a:lnTo>
                <a:lnTo>
                  <a:pt x="13067" y="15695"/>
                </a:lnTo>
                <a:lnTo>
                  <a:pt x="13310" y="15865"/>
                </a:lnTo>
                <a:lnTo>
                  <a:pt x="12702" y="16084"/>
                </a:lnTo>
                <a:lnTo>
                  <a:pt x="12239" y="15719"/>
                </a:lnTo>
                <a:lnTo>
                  <a:pt x="11972" y="15476"/>
                </a:lnTo>
                <a:lnTo>
                  <a:pt x="11826" y="15354"/>
                </a:lnTo>
                <a:lnTo>
                  <a:pt x="11655" y="15257"/>
                </a:lnTo>
                <a:lnTo>
                  <a:pt x="11631" y="15257"/>
                </a:lnTo>
                <a:lnTo>
                  <a:pt x="11607" y="15281"/>
                </a:lnTo>
                <a:lnTo>
                  <a:pt x="11607" y="15354"/>
                </a:lnTo>
                <a:lnTo>
                  <a:pt x="11631" y="15427"/>
                </a:lnTo>
                <a:lnTo>
                  <a:pt x="11704" y="15573"/>
                </a:lnTo>
                <a:lnTo>
                  <a:pt x="11801" y="15719"/>
                </a:lnTo>
                <a:lnTo>
                  <a:pt x="11899" y="15841"/>
                </a:lnTo>
                <a:lnTo>
                  <a:pt x="12093" y="16036"/>
                </a:lnTo>
                <a:lnTo>
                  <a:pt x="12312" y="16206"/>
                </a:lnTo>
                <a:lnTo>
                  <a:pt x="11826" y="16303"/>
                </a:lnTo>
                <a:lnTo>
                  <a:pt x="11801" y="16303"/>
                </a:lnTo>
                <a:lnTo>
                  <a:pt x="11558" y="16036"/>
                </a:lnTo>
                <a:lnTo>
                  <a:pt x="11291" y="15768"/>
                </a:lnTo>
                <a:lnTo>
                  <a:pt x="11169" y="15671"/>
                </a:lnTo>
                <a:lnTo>
                  <a:pt x="11047" y="15573"/>
                </a:lnTo>
                <a:lnTo>
                  <a:pt x="10901" y="15500"/>
                </a:lnTo>
                <a:lnTo>
                  <a:pt x="10828" y="15476"/>
                </a:lnTo>
                <a:lnTo>
                  <a:pt x="10731" y="15476"/>
                </a:lnTo>
                <a:lnTo>
                  <a:pt x="10731" y="15500"/>
                </a:lnTo>
                <a:lnTo>
                  <a:pt x="10780" y="15646"/>
                </a:lnTo>
                <a:lnTo>
                  <a:pt x="10853" y="15768"/>
                </a:lnTo>
                <a:lnTo>
                  <a:pt x="11072" y="15987"/>
                </a:lnTo>
                <a:lnTo>
                  <a:pt x="11437" y="16376"/>
                </a:lnTo>
                <a:lnTo>
                  <a:pt x="11072" y="16425"/>
                </a:lnTo>
                <a:lnTo>
                  <a:pt x="10682" y="16474"/>
                </a:lnTo>
                <a:lnTo>
                  <a:pt x="10682" y="16401"/>
                </a:lnTo>
                <a:lnTo>
                  <a:pt x="10634" y="16328"/>
                </a:lnTo>
                <a:lnTo>
                  <a:pt x="10463" y="16133"/>
                </a:lnTo>
                <a:lnTo>
                  <a:pt x="10269" y="15938"/>
                </a:lnTo>
                <a:lnTo>
                  <a:pt x="10050" y="15768"/>
                </a:lnTo>
                <a:lnTo>
                  <a:pt x="9831" y="15598"/>
                </a:lnTo>
                <a:lnTo>
                  <a:pt x="9806" y="15598"/>
                </a:lnTo>
                <a:lnTo>
                  <a:pt x="9782" y="15622"/>
                </a:lnTo>
                <a:lnTo>
                  <a:pt x="9806" y="15744"/>
                </a:lnTo>
                <a:lnTo>
                  <a:pt x="9855" y="15865"/>
                </a:lnTo>
                <a:lnTo>
                  <a:pt x="9904" y="15987"/>
                </a:lnTo>
                <a:lnTo>
                  <a:pt x="9977" y="16084"/>
                </a:lnTo>
                <a:lnTo>
                  <a:pt x="10123" y="16303"/>
                </a:lnTo>
                <a:lnTo>
                  <a:pt x="10317" y="16474"/>
                </a:lnTo>
                <a:lnTo>
                  <a:pt x="9685" y="16474"/>
                </a:lnTo>
                <a:lnTo>
                  <a:pt x="9612" y="16352"/>
                </a:lnTo>
                <a:lnTo>
                  <a:pt x="9563" y="16255"/>
                </a:lnTo>
                <a:lnTo>
                  <a:pt x="9393" y="16060"/>
                </a:lnTo>
                <a:lnTo>
                  <a:pt x="9222" y="15817"/>
                </a:lnTo>
                <a:lnTo>
                  <a:pt x="9125" y="15695"/>
                </a:lnTo>
                <a:lnTo>
                  <a:pt x="9028" y="15598"/>
                </a:lnTo>
                <a:lnTo>
                  <a:pt x="8979" y="15598"/>
                </a:lnTo>
                <a:lnTo>
                  <a:pt x="8955" y="15622"/>
                </a:lnTo>
                <a:lnTo>
                  <a:pt x="8955" y="15744"/>
                </a:lnTo>
                <a:lnTo>
                  <a:pt x="8979" y="15865"/>
                </a:lnTo>
                <a:lnTo>
                  <a:pt x="9003" y="15987"/>
                </a:lnTo>
                <a:lnTo>
                  <a:pt x="9052" y="16109"/>
                </a:lnTo>
                <a:lnTo>
                  <a:pt x="9247" y="16449"/>
                </a:lnTo>
                <a:lnTo>
                  <a:pt x="9247" y="16449"/>
                </a:lnTo>
                <a:lnTo>
                  <a:pt x="8687" y="16376"/>
                </a:lnTo>
                <a:lnTo>
                  <a:pt x="8614" y="16376"/>
                </a:lnTo>
                <a:lnTo>
                  <a:pt x="8590" y="16328"/>
                </a:lnTo>
                <a:lnTo>
                  <a:pt x="8492" y="16230"/>
                </a:lnTo>
                <a:lnTo>
                  <a:pt x="8419" y="16109"/>
                </a:lnTo>
                <a:lnTo>
                  <a:pt x="8346" y="15841"/>
                </a:lnTo>
                <a:lnTo>
                  <a:pt x="8273" y="15646"/>
                </a:lnTo>
                <a:lnTo>
                  <a:pt x="8200" y="15573"/>
                </a:lnTo>
                <a:lnTo>
                  <a:pt x="8152" y="15549"/>
                </a:lnTo>
                <a:lnTo>
                  <a:pt x="8103" y="15549"/>
                </a:lnTo>
                <a:lnTo>
                  <a:pt x="8079" y="15598"/>
                </a:lnTo>
                <a:lnTo>
                  <a:pt x="8054" y="15646"/>
                </a:lnTo>
                <a:lnTo>
                  <a:pt x="8054" y="15792"/>
                </a:lnTo>
                <a:lnTo>
                  <a:pt x="8079" y="15938"/>
                </a:lnTo>
                <a:lnTo>
                  <a:pt x="8103" y="16060"/>
                </a:lnTo>
                <a:lnTo>
                  <a:pt x="8176" y="16279"/>
                </a:lnTo>
                <a:lnTo>
                  <a:pt x="7762" y="16157"/>
                </a:lnTo>
                <a:lnTo>
                  <a:pt x="7714" y="16084"/>
                </a:lnTo>
                <a:lnTo>
                  <a:pt x="7665" y="15963"/>
                </a:lnTo>
                <a:lnTo>
                  <a:pt x="7592" y="15817"/>
                </a:lnTo>
                <a:lnTo>
                  <a:pt x="7543" y="15695"/>
                </a:lnTo>
                <a:lnTo>
                  <a:pt x="7519" y="15549"/>
                </a:lnTo>
                <a:lnTo>
                  <a:pt x="7495" y="15549"/>
                </a:lnTo>
                <a:lnTo>
                  <a:pt x="7470" y="15671"/>
                </a:lnTo>
                <a:lnTo>
                  <a:pt x="7446" y="15792"/>
                </a:lnTo>
                <a:lnTo>
                  <a:pt x="7446" y="15938"/>
                </a:lnTo>
                <a:lnTo>
                  <a:pt x="7470" y="16060"/>
                </a:lnTo>
                <a:lnTo>
                  <a:pt x="6984" y="15841"/>
                </a:lnTo>
                <a:lnTo>
                  <a:pt x="6984" y="15792"/>
                </a:lnTo>
                <a:lnTo>
                  <a:pt x="6911" y="15646"/>
                </a:lnTo>
                <a:lnTo>
                  <a:pt x="6813" y="15549"/>
                </a:lnTo>
                <a:lnTo>
                  <a:pt x="6789" y="15549"/>
                </a:lnTo>
                <a:lnTo>
                  <a:pt x="6740" y="15622"/>
                </a:lnTo>
                <a:lnTo>
                  <a:pt x="6716" y="15695"/>
                </a:lnTo>
                <a:lnTo>
                  <a:pt x="6375" y="15476"/>
                </a:lnTo>
                <a:lnTo>
                  <a:pt x="6035" y="15233"/>
                </a:lnTo>
                <a:lnTo>
                  <a:pt x="5718" y="14965"/>
                </a:lnTo>
                <a:lnTo>
                  <a:pt x="5451" y="14649"/>
                </a:lnTo>
                <a:lnTo>
                  <a:pt x="5159" y="14284"/>
                </a:lnTo>
                <a:lnTo>
                  <a:pt x="4915" y="13894"/>
                </a:lnTo>
                <a:lnTo>
                  <a:pt x="4696" y="13505"/>
                </a:lnTo>
                <a:lnTo>
                  <a:pt x="4502" y="13091"/>
                </a:lnTo>
                <a:lnTo>
                  <a:pt x="4356" y="12653"/>
                </a:lnTo>
                <a:lnTo>
                  <a:pt x="4234" y="12215"/>
                </a:lnTo>
                <a:lnTo>
                  <a:pt x="4112" y="11777"/>
                </a:lnTo>
                <a:lnTo>
                  <a:pt x="4064" y="11315"/>
                </a:lnTo>
                <a:lnTo>
                  <a:pt x="4015" y="10926"/>
                </a:lnTo>
                <a:lnTo>
                  <a:pt x="3991" y="10561"/>
                </a:lnTo>
                <a:lnTo>
                  <a:pt x="4015" y="10171"/>
                </a:lnTo>
                <a:lnTo>
                  <a:pt x="4039" y="9782"/>
                </a:lnTo>
                <a:lnTo>
                  <a:pt x="4088" y="9393"/>
                </a:lnTo>
                <a:lnTo>
                  <a:pt x="4137" y="9028"/>
                </a:lnTo>
                <a:lnTo>
                  <a:pt x="4234" y="8663"/>
                </a:lnTo>
                <a:lnTo>
                  <a:pt x="4331" y="8274"/>
                </a:lnTo>
                <a:lnTo>
                  <a:pt x="4453" y="7909"/>
                </a:lnTo>
                <a:lnTo>
                  <a:pt x="4599" y="7568"/>
                </a:lnTo>
                <a:lnTo>
                  <a:pt x="4769" y="7227"/>
                </a:lnTo>
                <a:lnTo>
                  <a:pt x="4940" y="6887"/>
                </a:lnTo>
                <a:lnTo>
                  <a:pt x="5134" y="6546"/>
                </a:lnTo>
                <a:lnTo>
                  <a:pt x="5353" y="6230"/>
                </a:lnTo>
                <a:lnTo>
                  <a:pt x="5597" y="5913"/>
                </a:lnTo>
                <a:lnTo>
                  <a:pt x="5840" y="5621"/>
                </a:lnTo>
                <a:lnTo>
                  <a:pt x="6083" y="5354"/>
                </a:lnTo>
                <a:lnTo>
                  <a:pt x="6351" y="5110"/>
                </a:lnTo>
                <a:lnTo>
                  <a:pt x="6643" y="4891"/>
                </a:lnTo>
                <a:lnTo>
                  <a:pt x="6935" y="4721"/>
                </a:lnTo>
                <a:lnTo>
                  <a:pt x="7227" y="4526"/>
                </a:lnTo>
                <a:lnTo>
                  <a:pt x="7543" y="4380"/>
                </a:lnTo>
                <a:lnTo>
                  <a:pt x="8225" y="4088"/>
                </a:lnTo>
                <a:lnTo>
                  <a:pt x="8784" y="3845"/>
                </a:lnTo>
                <a:lnTo>
                  <a:pt x="9368" y="3675"/>
                </a:lnTo>
                <a:lnTo>
                  <a:pt x="9636" y="3602"/>
                </a:lnTo>
                <a:lnTo>
                  <a:pt x="9660" y="3650"/>
                </a:lnTo>
                <a:lnTo>
                  <a:pt x="9685" y="3699"/>
                </a:lnTo>
                <a:lnTo>
                  <a:pt x="9733" y="3723"/>
                </a:lnTo>
                <a:lnTo>
                  <a:pt x="9806" y="3723"/>
                </a:lnTo>
                <a:lnTo>
                  <a:pt x="10171" y="3626"/>
                </a:lnTo>
                <a:lnTo>
                  <a:pt x="10536" y="3577"/>
                </a:lnTo>
                <a:lnTo>
                  <a:pt x="10585" y="3626"/>
                </a:lnTo>
                <a:lnTo>
                  <a:pt x="10634" y="3650"/>
                </a:lnTo>
                <a:lnTo>
                  <a:pt x="10682" y="3626"/>
                </a:lnTo>
                <a:lnTo>
                  <a:pt x="10707" y="3602"/>
                </a:lnTo>
                <a:lnTo>
                  <a:pt x="10731" y="3577"/>
                </a:lnTo>
                <a:close/>
                <a:moveTo>
                  <a:pt x="9977" y="3237"/>
                </a:moveTo>
                <a:lnTo>
                  <a:pt x="9733" y="3261"/>
                </a:lnTo>
                <a:lnTo>
                  <a:pt x="9490" y="3310"/>
                </a:lnTo>
                <a:lnTo>
                  <a:pt x="9028" y="3431"/>
                </a:lnTo>
                <a:lnTo>
                  <a:pt x="8638" y="3577"/>
                </a:lnTo>
                <a:lnTo>
                  <a:pt x="7957" y="3821"/>
                </a:lnTo>
                <a:lnTo>
                  <a:pt x="7324" y="4113"/>
                </a:lnTo>
                <a:lnTo>
                  <a:pt x="7008" y="4283"/>
                </a:lnTo>
                <a:lnTo>
                  <a:pt x="6692" y="4453"/>
                </a:lnTo>
                <a:lnTo>
                  <a:pt x="6400" y="4648"/>
                </a:lnTo>
                <a:lnTo>
                  <a:pt x="6108" y="4867"/>
                </a:lnTo>
                <a:lnTo>
                  <a:pt x="5791" y="5159"/>
                </a:lnTo>
                <a:lnTo>
                  <a:pt x="5499" y="5451"/>
                </a:lnTo>
                <a:lnTo>
                  <a:pt x="5232" y="5767"/>
                </a:lnTo>
                <a:lnTo>
                  <a:pt x="4988" y="6108"/>
                </a:lnTo>
                <a:lnTo>
                  <a:pt x="4745" y="6473"/>
                </a:lnTo>
                <a:lnTo>
                  <a:pt x="4526" y="6838"/>
                </a:lnTo>
                <a:lnTo>
                  <a:pt x="4356" y="7203"/>
                </a:lnTo>
                <a:lnTo>
                  <a:pt x="4185" y="7592"/>
                </a:lnTo>
                <a:lnTo>
                  <a:pt x="4039" y="8006"/>
                </a:lnTo>
                <a:lnTo>
                  <a:pt x="3918" y="8420"/>
                </a:lnTo>
                <a:lnTo>
                  <a:pt x="3796" y="8833"/>
                </a:lnTo>
                <a:lnTo>
                  <a:pt x="3723" y="9247"/>
                </a:lnTo>
                <a:lnTo>
                  <a:pt x="3674" y="9660"/>
                </a:lnTo>
                <a:lnTo>
                  <a:pt x="3626" y="10074"/>
                </a:lnTo>
                <a:lnTo>
                  <a:pt x="3626" y="10488"/>
                </a:lnTo>
                <a:lnTo>
                  <a:pt x="3626" y="10901"/>
                </a:lnTo>
                <a:lnTo>
                  <a:pt x="3650" y="11315"/>
                </a:lnTo>
                <a:lnTo>
                  <a:pt x="3699" y="11704"/>
                </a:lnTo>
                <a:lnTo>
                  <a:pt x="3772" y="12094"/>
                </a:lnTo>
                <a:lnTo>
                  <a:pt x="3869" y="12483"/>
                </a:lnTo>
                <a:lnTo>
                  <a:pt x="3991" y="12872"/>
                </a:lnTo>
                <a:lnTo>
                  <a:pt x="4137" y="13262"/>
                </a:lnTo>
                <a:lnTo>
                  <a:pt x="4307" y="13627"/>
                </a:lnTo>
                <a:lnTo>
                  <a:pt x="4477" y="13967"/>
                </a:lnTo>
                <a:lnTo>
                  <a:pt x="4696" y="14332"/>
                </a:lnTo>
                <a:lnTo>
                  <a:pt x="4915" y="14649"/>
                </a:lnTo>
                <a:lnTo>
                  <a:pt x="5183" y="14965"/>
                </a:lnTo>
                <a:lnTo>
                  <a:pt x="5451" y="15257"/>
                </a:lnTo>
                <a:lnTo>
                  <a:pt x="5743" y="15525"/>
                </a:lnTo>
                <a:lnTo>
                  <a:pt x="6035" y="15768"/>
                </a:lnTo>
                <a:lnTo>
                  <a:pt x="6375" y="15987"/>
                </a:lnTo>
                <a:lnTo>
                  <a:pt x="6716" y="16182"/>
                </a:lnTo>
                <a:lnTo>
                  <a:pt x="6765" y="16230"/>
                </a:lnTo>
                <a:lnTo>
                  <a:pt x="6838" y="16230"/>
                </a:lnTo>
                <a:lnTo>
                  <a:pt x="6862" y="16255"/>
                </a:lnTo>
                <a:lnTo>
                  <a:pt x="7276" y="16425"/>
                </a:lnTo>
                <a:lnTo>
                  <a:pt x="7738" y="16595"/>
                </a:lnTo>
                <a:lnTo>
                  <a:pt x="8176" y="16717"/>
                </a:lnTo>
                <a:lnTo>
                  <a:pt x="8638" y="16814"/>
                </a:lnTo>
                <a:lnTo>
                  <a:pt x="9101" y="16887"/>
                </a:lnTo>
                <a:lnTo>
                  <a:pt x="9563" y="16936"/>
                </a:lnTo>
                <a:lnTo>
                  <a:pt x="10025" y="16960"/>
                </a:lnTo>
                <a:lnTo>
                  <a:pt x="10488" y="16936"/>
                </a:lnTo>
                <a:lnTo>
                  <a:pt x="10974" y="16912"/>
                </a:lnTo>
                <a:lnTo>
                  <a:pt x="11437" y="16839"/>
                </a:lnTo>
                <a:lnTo>
                  <a:pt x="11899" y="16766"/>
                </a:lnTo>
                <a:lnTo>
                  <a:pt x="12337" y="16644"/>
                </a:lnTo>
                <a:lnTo>
                  <a:pt x="12799" y="16522"/>
                </a:lnTo>
                <a:lnTo>
                  <a:pt x="13237" y="16352"/>
                </a:lnTo>
                <a:lnTo>
                  <a:pt x="13675" y="16182"/>
                </a:lnTo>
                <a:lnTo>
                  <a:pt x="14089" y="15963"/>
                </a:lnTo>
                <a:lnTo>
                  <a:pt x="14575" y="15671"/>
                </a:lnTo>
                <a:lnTo>
                  <a:pt x="15038" y="15354"/>
                </a:lnTo>
                <a:lnTo>
                  <a:pt x="15451" y="15014"/>
                </a:lnTo>
                <a:lnTo>
                  <a:pt x="15816" y="14624"/>
                </a:lnTo>
                <a:lnTo>
                  <a:pt x="16157" y="14186"/>
                </a:lnTo>
                <a:lnTo>
                  <a:pt x="16473" y="13748"/>
                </a:lnTo>
                <a:lnTo>
                  <a:pt x="16741" y="13286"/>
                </a:lnTo>
                <a:lnTo>
                  <a:pt x="16960" y="12799"/>
                </a:lnTo>
                <a:lnTo>
                  <a:pt x="17155" y="12288"/>
                </a:lnTo>
                <a:lnTo>
                  <a:pt x="17301" y="11777"/>
                </a:lnTo>
                <a:lnTo>
                  <a:pt x="17398" y="11242"/>
                </a:lnTo>
                <a:lnTo>
                  <a:pt x="17447" y="10707"/>
                </a:lnTo>
                <a:lnTo>
                  <a:pt x="17471" y="10147"/>
                </a:lnTo>
                <a:lnTo>
                  <a:pt x="17447" y="9587"/>
                </a:lnTo>
                <a:lnTo>
                  <a:pt x="17374" y="9052"/>
                </a:lnTo>
                <a:lnTo>
                  <a:pt x="17276" y="8493"/>
                </a:lnTo>
                <a:lnTo>
                  <a:pt x="17106" y="7957"/>
                </a:lnTo>
                <a:lnTo>
                  <a:pt x="16887" y="7422"/>
                </a:lnTo>
                <a:lnTo>
                  <a:pt x="16619" y="6911"/>
                </a:lnTo>
                <a:lnTo>
                  <a:pt x="16327" y="6400"/>
                </a:lnTo>
                <a:lnTo>
                  <a:pt x="15987" y="5938"/>
                </a:lnTo>
                <a:lnTo>
                  <a:pt x="15597" y="5500"/>
                </a:lnTo>
                <a:lnTo>
                  <a:pt x="15184" y="5110"/>
                </a:lnTo>
                <a:lnTo>
                  <a:pt x="14746" y="4745"/>
                </a:lnTo>
                <a:lnTo>
                  <a:pt x="14502" y="4551"/>
                </a:lnTo>
                <a:lnTo>
                  <a:pt x="14235" y="4380"/>
                </a:lnTo>
                <a:lnTo>
                  <a:pt x="13651" y="4088"/>
                </a:lnTo>
                <a:lnTo>
                  <a:pt x="13067" y="3796"/>
                </a:lnTo>
                <a:lnTo>
                  <a:pt x="12483" y="3577"/>
                </a:lnTo>
                <a:lnTo>
                  <a:pt x="11996" y="3431"/>
                </a:lnTo>
                <a:lnTo>
                  <a:pt x="11461" y="3334"/>
                </a:lnTo>
                <a:lnTo>
                  <a:pt x="11218" y="3285"/>
                </a:lnTo>
                <a:lnTo>
                  <a:pt x="10415" y="3285"/>
                </a:lnTo>
                <a:lnTo>
                  <a:pt x="10196" y="3237"/>
                </a:lnTo>
                <a:close/>
                <a:moveTo>
                  <a:pt x="13675" y="16912"/>
                </a:moveTo>
                <a:lnTo>
                  <a:pt x="13626" y="16936"/>
                </a:lnTo>
                <a:lnTo>
                  <a:pt x="13578" y="16984"/>
                </a:lnTo>
                <a:lnTo>
                  <a:pt x="13553" y="17057"/>
                </a:lnTo>
                <a:lnTo>
                  <a:pt x="13553" y="17106"/>
                </a:lnTo>
                <a:lnTo>
                  <a:pt x="13578" y="17252"/>
                </a:lnTo>
                <a:lnTo>
                  <a:pt x="13724" y="17495"/>
                </a:lnTo>
                <a:lnTo>
                  <a:pt x="13772" y="17666"/>
                </a:lnTo>
                <a:lnTo>
                  <a:pt x="13870" y="17812"/>
                </a:lnTo>
                <a:lnTo>
                  <a:pt x="13943" y="17885"/>
                </a:lnTo>
                <a:lnTo>
                  <a:pt x="13991" y="17958"/>
                </a:lnTo>
                <a:lnTo>
                  <a:pt x="14089" y="17982"/>
                </a:lnTo>
                <a:lnTo>
                  <a:pt x="14162" y="18006"/>
                </a:lnTo>
                <a:lnTo>
                  <a:pt x="14210" y="17982"/>
                </a:lnTo>
                <a:lnTo>
                  <a:pt x="14259" y="17958"/>
                </a:lnTo>
                <a:lnTo>
                  <a:pt x="14332" y="17885"/>
                </a:lnTo>
                <a:lnTo>
                  <a:pt x="14356" y="17787"/>
                </a:lnTo>
                <a:lnTo>
                  <a:pt x="14356" y="17739"/>
                </a:lnTo>
                <a:lnTo>
                  <a:pt x="14332" y="17690"/>
                </a:lnTo>
                <a:lnTo>
                  <a:pt x="14259" y="17593"/>
                </a:lnTo>
                <a:lnTo>
                  <a:pt x="14162" y="17495"/>
                </a:lnTo>
                <a:lnTo>
                  <a:pt x="13991" y="17228"/>
                </a:lnTo>
                <a:lnTo>
                  <a:pt x="13918" y="17082"/>
                </a:lnTo>
                <a:lnTo>
                  <a:pt x="13870" y="17033"/>
                </a:lnTo>
                <a:lnTo>
                  <a:pt x="13821" y="16960"/>
                </a:lnTo>
                <a:lnTo>
                  <a:pt x="13748" y="16936"/>
                </a:lnTo>
                <a:lnTo>
                  <a:pt x="13675" y="16912"/>
                </a:lnTo>
                <a:close/>
                <a:moveTo>
                  <a:pt x="7008" y="17009"/>
                </a:moveTo>
                <a:lnTo>
                  <a:pt x="6911" y="17057"/>
                </a:lnTo>
                <a:lnTo>
                  <a:pt x="6813" y="17155"/>
                </a:lnTo>
                <a:lnTo>
                  <a:pt x="6716" y="17374"/>
                </a:lnTo>
                <a:lnTo>
                  <a:pt x="6570" y="17666"/>
                </a:lnTo>
                <a:lnTo>
                  <a:pt x="6521" y="17812"/>
                </a:lnTo>
                <a:lnTo>
                  <a:pt x="6497" y="17885"/>
                </a:lnTo>
                <a:lnTo>
                  <a:pt x="6521" y="17958"/>
                </a:lnTo>
                <a:lnTo>
                  <a:pt x="6546" y="18006"/>
                </a:lnTo>
                <a:lnTo>
                  <a:pt x="6594" y="18055"/>
                </a:lnTo>
                <a:lnTo>
                  <a:pt x="6667" y="18079"/>
                </a:lnTo>
                <a:lnTo>
                  <a:pt x="6740" y="18079"/>
                </a:lnTo>
                <a:lnTo>
                  <a:pt x="6789" y="18055"/>
                </a:lnTo>
                <a:lnTo>
                  <a:pt x="6862" y="18006"/>
                </a:lnTo>
                <a:lnTo>
                  <a:pt x="6935" y="17885"/>
                </a:lnTo>
                <a:lnTo>
                  <a:pt x="7008" y="17739"/>
                </a:lnTo>
                <a:lnTo>
                  <a:pt x="7057" y="17593"/>
                </a:lnTo>
                <a:lnTo>
                  <a:pt x="7154" y="17349"/>
                </a:lnTo>
                <a:lnTo>
                  <a:pt x="7178" y="17228"/>
                </a:lnTo>
                <a:lnTo>
                  <a:pt x="7178" y="17106"/>
                </a:lnTo>
                <a:lnTo>
                  <a:pt x="7154" y="17057"/>
                </a:lnTo>
                <a:lnTo>
                  <a:pt x="7105" y="17033"/>
                </a:lnTo>
                <a:lnTo>
                  <a:pt x="7057" y="17009"/>
                </a:lnTo>
                <a:close/>
                <a:moveTo>
                  <a:pt x="5694" y="16328"/>
                </a:moveTo>
                <a:lnTo>
                  <a:pt x="5597" y="16352"/>
                </a:lnTo>
                <a:lnTo>
                  <a:pt x="5524" y="16425"/>
                </a:lnTo>
                <a:lnTo>
                  <a:pt x="5159" y="16887"/>
                </a:lnTo>
                <a:lnTo>
                  <a:pt x="4745" y="17349"/>
                </a:lnTo>
                <a:lnTo>
                  <a:pt x="4307" y="17787"/>
                </a:lnTo>
                <a:lnTo>
                  <a:pt x="3869" y="18225"/>
                </a:lnTo>
                <a:lnTo>
                  <a:pt x="3820" y="18250"/>
                </a:lnTo>
                <a:lnTo>
                  <a:pt x="3820" y="18298"/>
                </a:lnTo>
                <a:lnTo>
                  <a:pt x="3820" y="18347"/>
                </a:lnTo>
                <a:lnTo>
                  <a:pt x="3845" y="18396"/>
                </a:lnTo>
                <a:lnTo>
                  <a:pt x="3893" y="18444"/>
                </a:lnTo>
                <a:lnTo>
                  <a:pt x="3942" y="18469"/>
                </a:lnTo>
                <a:lnTo>
                  <a:pt x="3991" y="18469"/>
                </a:lnTo>
                <a:lnTo>
                  <a:pt x="4161" y="18420"/>
                </a:lnTo>
                <a:lnTo>
                  <a:pt x="4283" y="18347"/>
                </a:lnTo>
                <a:lnTo>
                  <a:pt x="4429" y="18250"/>
                </a:lnTo>
                <a:lnTo>
                  <a:pt x="4550" y="18152"/>
                </a:lnTo>
                <a:lnTo>
                  <a:pt x="4794" y="17909"/>
                </a:lnTo>
                <a:lnTo>
                  <a:pt x="5013" y="17690"/>
                </a:lnTo>
                <a:lnTo>
                  <a:pt x="5499" y="17203"/>
                </a:lnTo>
                <a:lnTo>
                  <a:pt x="5718" y="16936"/>
                </a:lnTo>
                <a:lnTo>
                  <a:pt x="5937" y="16668"/>
                </a:lnTo>
                <a:lnTo>
                  <a:pt x="5986" y="16571"/>
                </a:lnTo>
                <a:lnTo>
                  <a:pt x="5962" y="16498"/>
                </a:lnTo>
                <a:lnTo>
                  <a:pt x="5937" y="16425"/>
                </a:lnTo>
                <a:lnTo>
                  <a:pt x="5864" y="16376"/>
                </a:lnTo>
                <a:lnTo>
                  <a:pt x="5791" y="16328"/>
                </a:lnTo>
                <a:close/>
                <a:moveTo>
                  <a:pt x="15013" y="15987"/>
                </a:moveTo>
                <a:lnTo>
                  <a:pt x="14965" y="16011"/>
                </a:lnTo>
                <a:lnTo>
                  <a:pt x="14940" y="16084"/>
                </a:lnTo>
                <a:lnTo>
                  <a:pt x="14940" y="16133"/>
                </a:lnTo>
                <a:lnTo>
                  <a:pt x="14989" y="16303"/>
                </a:lnTo>
                <a:lnTo>
                  <a:pt x="15038" y="16449"/>
                </a:lnTo>
                <a:lnTo>
                  <a:pt x="15208" y="16717"/>
                </a:lnTo>
                <a:lnTo>
                  <a:pt x="15427" y="17082"/>
                </a:lnTo>
                <a:lnTo>
                  <a:pt x="15524" y="17252"/>
                </a:lnTo>
                <a:lnTo>
                  <a:pt x="15646" y="17422"/>
                </a:lnTo>
                <a:lnTo>
                  <a:pt x="16108" y="17933"/>
                </a:lnTo>
                <a:lnTo>
                  <a:pt x="16327" y="18225"/>
                </a:lnTo>
                <a:lnTo>
                  <a:pt x="16400" y="18371"/>
                </a:lnTo>
                <a:lnTo>
                  <a:pt x="16473" y="18517"/>
                </a:lnTo>
                <a:lnTo>
                  <a:pt x="16522" y="18590"/>
                </a:lnTo>
                <a:lnTo>
                  <a:pt x="16595" y="18639"/>
                </a:lnTo>
                <a:lnTo>
                  <a:pt x="16668" y="18688"/>
                </a:lnTo>
                <a:lnTo>
                  <a:pt x="16765" y="18688"/>
                </a:lnTo>
                <a:lnTo>
                  <a:pt x="16838" y="18663"/>
                </a:lnTo>
                <a:lnTo>
                  <a:pt x="16887" y="18615"/>
                </a:lnTo>
                <a:lnTo>
                  <a:pt x="16936" y="18566"/>
                </a:lnTo>
                <a:lnTo>
                  <a:pt x="16936" y="18469"/>
                </a:lnTo>
                <a:lnTo>
                  <a:pt x="16911" y="18298"/>
                </a:lnTo>
                <a:lnTo>
                  <a:pt x="16838" y="18128"/>
                </a:lnTo>
                <a:lnTo>
                  <a:pt x="16765" y="17982"/>
                </a:lnTo>
                <a:lnTo>
                  <a:pt x="16668" y="17836"/>
                </a:lnTo>
                <a:lnTo>
                  <a:pt x="16449" y="17568"/>
                </a:lnTo>
                <a:lnTo>
                  <a:pt x="16206" y="17325"/>
                </a:lnTo>
                <a:lnTo>
                  <a:pt x="16060" y="17155"/>
                </a:lnTo>
                <a:lnTo>
                  <a:pt x="15938" y="16984"/>
                </a:lnTo>
                <a:lnTo>
                  <a:pt x="15695" y="16595"/>
                </a:lnTo>
                <a:lnTo>
                  <a:pt x="15573" y="16401"/>
                </a:lnTo>
                <a:lnTo>
                  <a:pt x="15427" y="16230"/>
                </a:lnTo>
                <a:lnTo>
                  <a:pt x="15281" y="16109"/>
                </a:lnTo>
                <a:lnTo>
                  <a:pt x="15086" y="15987"/>
                </a:lnTo>
                <a:close/>
                <a:moveTo>
                  <a:pt x="10439" y="17666"/>
                </a:moveTo>
                <a:lnTo>
                  <a:pt x="10342" y="17787"/>
                </a:lnTo>
                <a:lnTo>
                  <a:pt x="10293" y="17909"/>
                </a:lnTo>
                <a:lnTo>
                  <a:pt x="10244" y="18055"/>
                </a:lnTo>
                <a:lnTo>
                  <a:pt x="10244" y="18201"/>
                </a:lnTo>
                <a:lnTo>
                  <a:pt x="10196" y="18517"/>
                </a:lnTo>
                <a:lnTo>
                  <a:pt x="10196" y="18688"/>
                </a:lnTo>
                <a:lnTo>
                  <a:pt x="10244" y="18834"/>
                </a:lnTo>
                <a:lnTo>
                  <a:pt x="10293" y="18882"/>
                </a:lnTo>
                <a:lnTo>
                  <a:pt x="10342" y="18907"/>
                </a:lnTo>
                <a:lnTo>
                  <a:pt x="10415" y="18882"/>
                </a:lnTo>
                <a:lnTo>
                  <a:pt x="10463" y="18858"/>
                </a:lnTo>
                <a:lnTo>
                  <a:pt x="10512" y="18809"/>
                </a:lnTo>
                <a:lnTo>
                  <a:pt x="10561" y="18736"/>
                </a:lnTo>
                <a:lnTo>
                  <a:pt x="10585" y="18615"/>
                </a:lnTo>
                <a:lnTo>
                  <a:pt x="10585" y="18323"/>
                </a:lnTo>
                <a:lnTo>
                  <a:pt x="10609" y="18031"/>
                </a:lnTo>
                <a:lnTo>
                  <a:pt x="10609" y="17885"/>
                </a:lnTo>
                <a:lnTo>
                  <a:pt x="10585" y="17739"/>
                </a:lnTo>
                <a:lnTo>
                  <a:pt x="10561" y="17690"/>
                </a:lnTo>
                <a:lnTo>
                  <a:pt x="10536" y="17666"/>
                </a:lnTo>
                <a:close/>
                <a:moveTo>
                  <a:pt x="8638" y="17349"/>
                </a:moveTo>
                <a:lnTo>
                  <a:pt x="8492" y="17471"/>
                </a:lnTo>
                <a:lnTo>
                  <a:pt x="8395" y="17593"/>
                </a:lnTo>
                <a:lnTo>
                  <a:pt x="8322" y="17739"/>
                </a:lnTo>
                <a:lnTo>
                  <a:pt x="8249" y="17909"/>
                </a:lnTo>
                <a:lnTo>
                  <a:pt x="8176" y="18250"/>
                </a:lnTo>
                <a:lnTo>
                  <a:pt x="8103" y="18590"/>
                </a:lnTo>
                <a:lnTo>
                  <a:pt x="7908" y="19369"/>
                </a:lnTo>
                <a:lnTo>
                  <a:pt x="7860" y="19758"/>
                </a:lnTo>
                <a:lnTo>
                  <a:pt x="7835" y="19953"/>
                </a:lnTo>
                <a:lnTo>
                  <a:pt x="7835" y="20148"/>
                </a:lnTo>
                <a:lnTo>
                  <a:pt x="7860" y="20221"/>
                </a:lnTo>
                <a:lnTo>
                  <a:pt x="7908" y="20269"/>
                </a:lnTo>
                <a:lnTo>
                  <a:pt x="7933" y="20318"/>
                </a:lnTo>
                <a:lnTo>
                  <a:pt x="8006" y="20342"/>
                </a:lnTo>
                <a:lnTo>
                  <a:pt x="8103" y="20342"/>
                </a:lnTo>
                <a:lnTo>
                  <a:pt x="8176" y="20318"/>
                </a:lnTo>
                <a:lnTo>
                  <a:pt x="8200" y="20245"/>
                </a:lnTo>
                <a:lnTo>
                  <a:pt x="8273" y="20099"/>
                </a:lnTo>
                <a:lnTo>
                  <a:pt x="8346" y="19929"/>
                </a:lnTo>
                <a:lnTo>
                  <a:pt x="8419" y="19588"/>
                </a:lnTo>
                <a:lnTo>
                  <a:pt x="8517" y="18882"/>
                </a:lnTo>
                <a:lnTo>
                  <a:pt x="8614" y="18517"/>
                </a:lnTo>
                <a:lnTo>
                  <a:pt x="8711" y="18152"/>
                </a:lnTo>
                <a:lnTo>
                  <a:pt x="8760" y="17958"/>
                </a:lnTo>
                <a:lnTo>
                  <a:pt x="8784" y="17763"/>
                </a:lnTo>
                <a:lnTo>
                  <a:pt x="8784" y="17593"/>
                </a:lnTo>
                <a:lnTo>
                  <a:pt x="8784" y="17422"/>
                </a:lnTo>
                <a:lnTo>
                  <a:pt x="8760" y="17374"/>
                </a:lnTo>
                <a:lnTo>
                  <a:pt x="8711" y="17349"/>
                </a:lnTo>
                <a:close/>
                <a:moveTo>
                  <a:pt x="12093" y="17374"/>
                </a:moveTo>
                <a:lnTo>
                  <a:pt x="12045" y="17398"/>
                </a:lnTo>
                <a:lnTo>
                  <a:pt x="11996" y="17398"/>
                </a:lnTo>
                <a:lnTo>
                  <a:pt x="11947" y="17447"/>
                </a:lnTo>
                <a:lnTo>
                  <a:pt x="11923" y="17495"/>
                </a:lnTo>
                <a:lnTo>
                  <a:pt x="11923" y="17544"/>
                </a:lnTo>
                <a:lnTo>
                  <a:pt x="11947" y="17836"/>
                </a:lnTo>
                <a:lnTo>
                  <a:pt x="11972" y="18152"/>
                </a:lnTo>
                <a:lnTo>
                  <a:pt x="12093" y="18761"/>
                </a:lnTo>
                <a:lnTo>
                  <a:pt x="12166" y="19199"/>
                </a:lnTo>
                <a:lnTo>
                  <a:pt x="12215" y="19661"/>
                </a:lnTo>
                <a:lnTo>
                  <a:pt x="12239" y="19904"/>
                </a:lnTo>
                <a:lnTo>
                  <a:pt x="12288" y="20123"/>
                </a:lnTo>
                <a:lnTo>
                  <a:pt x="12337" y="20342"/>
                </a:lnTo>
                <a:lnTo>
                  <a:pt x="12434" y="20561"/>
                </a:lnTo>
                <a:lnTo>
                  <a:pt x="12483" y="20610"/>
                </a:lnTo>
                <a:lnTo>
                  <a:pt x="12556" y="20659"/>
                </a:lnTo>
                <a:lnTo>
                  <a:pt x="12629" y="20659"/>
                </a:lnTo>
                <a:lnTo>
                  <a:pt x="12702" y="20634"/>
                </a:lnTo>
                <a:lnTo>
                  <a:pt x="12775" y="20610"/>
                </a:lnTo>
                <a:lnTo>
                  <a:pt x="12823" y="20537"/>
                </a:lnTo>
                <a:lnTo>
                  <a:pt x="12848" y="20464"/>
                </a:lnTo>
                <a:lnTo>
                  <a:pt x="12848" y="20391"/>
                </a:lnTo>
                <a:lnTo>
                  <a:pt x="12750" y="19953"/>
                </a:lnTo>
                <a:lnTo>
                  <a:pt x="12702" y="19491"/>
                </a:lnTo>
                <a:lnTo>
                  <a:pt x="12629" y="19053"/>
                </a:lnTo>
                <a:lnTo>
                  <a:pt x="12556" y="18639"/>
                </a:lnTo>
                <a:lnTo>
                  <a:pt x="12483" y="18323"/>
                </a:lnTo>
                <a:lnTo>
                  <a:pt x="12434" y="18031"/>
                </a:lnTo>
                <a:lnTo>
                  <a:pt x="12361" y="17739"/>
                </a:lnTo>
                <a:lnTo>
                  <a:pt x="12288" y="17593"/>
                </a:lnTo>
                <a:lnTo>
                  <a:pt x="12239" y="17471"/>
                </a:lnTo>
                <a:lnTo>
                  <a:pt x="12191" y="17422"/>
                </a:lnTo>
                <a:lnTo>
                  <a:pt x="12142" y="17398"/>
                </a:lnTo>
                <a:lnTo>
                  <a:pt x="12093" y="17374"/>
                </a:lnTo>
                <a:close/>
              </a:path>
            </a:pathLst>
          </a:custGeom>
          <a:solidFill>
            <a:srgbClr val="403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64;p37"/>
          <p:cNvSpPr/>
          <p:nvPr/>
        </p:nvSpPr>
        <p:spPr>
          <a:xfrm>
            <a:off x="5685078" y="611047"/>
            <a:ext cx="436619" cy="266981"/>
          </a:xfrm>
          <a:custGeom>
            <a:avLst/>
            <a:gdLst/>
            <a:ahLst/>
            <a:cxnLst/>
            <a:rect l="l" t="t" r="r" b="b"/>
            <a:pathLst>
              <a:path w="19978" h="12216" extrusionOk="0">
                <a:moveTo>
                  <a:pt x="8128" y="560"/>
                </a:moveTo>
                <a:lnTo>
                  <a:pt x="8517" y="609"/>
                </a:lnTo>
                <a:lnTo>
                  <a:pt x="8055" y="925"/>
                </a:lnTo>
                <a:lnTo>
                  <a:pt x="7617" y="1193"/>
                </a:lnTo>
                <a:lnTo>
                  <a:pt x="7422" y="1339"/>
                </a:lnTo>
                <a:lnTo>
                  <a:pt x="7325" y="1436"/>
                </a:lnTo>
                <a:lnTo>
                  <a:pt x="7252" y="1534"/>
                </a:lnTo>
                <a:lnTo>
                  <a:pt x="7252" y="1582"/>
                </a:lnTo>
                <a:lnTo>
                  <a:pt x="7252" y="1655"/>
                </a:lnTo>
                <a:lnTo>
                  <a:pt x="7300" y="1680"/>
                </a:lnTo>
                <a:lnTo>
                  <a:pt x="7349" y="1704"/>
                </a:lnTo>
                <a:lnTo>
                  <a:pt x="7471" y="1704"/>
                </a:lnTo>
                <a:lnTo>
                  <a:pt x="7592" y="1680"/>
                </a:lnTo>
                <a:lnTo>
                  <a:pt x="7836" y="1582"/>
                </a:lnTo>
                <a:lnTo>
                  <a:pt x="8055" y="1436"/>
                </a:lnTo>
                <a:lnTo>
                  <a:pt x="8274" y="1315"/>
                </a:lnTo>
                <a:lnTo>
                  <a:pt x="8711" y="1023"/>
                </a:lnTo>
                <a:lnTo>
                  <a:pt x="9149" y="731"/>
                </a:lnTo>
                <a:lnTo>
                  <a:pt x="9393" y="828"/>
                </a:lnTo>
                <a:lnTo>
                  <a:pt x="9660" y="925"/>
                </a:lnTo>
                <a:lnTo>
                  <a:pt x="9320" y="1071"/>
                </a:lnTo>
                <a:lnTo>
                  <a:pt x="9003" y="1217"/>
                </a:lnTo>
                <a:lnTo>
                  <a:pt x="8736" y="1339"/>
                </a:lnTo>
                <a:lnTo>
                  <a:pt x="8492" y="1509"/>
                </a:lnTo>
                <a:lnTo>
                  <a:pt x="8371" y="1607"/>
                </a:lnTo>
                <a:lnTo>
                  <a:pt x="8274" y="1728"/>
                </a:lnTo>
                <a:lnTo>
                  <a:pt x="8201" y="1850"/>
                </a:lnTo>
                <a:lnTo>
                  <a:pt x="8152" y="1996"/>
                </a:lnTo>
                <a:lnTo>
                  <a:pt x="8152" y="2045"/>
                </a:lnTo>
                <a:lnTo>
                  <a:pt x="8176" y="2045"/>
                </a:lnTo>
                <a:lnTo>
                  <a:pt x="8201" y="2069"/>
                </a:lnTo>
                <a:lnTo>
                  <a:pt x="8225" y="2069"/>
                </a:lnTo>
                <a:lnTo>
                  <a:pt x="8492" y="1947"/>
                </a:lnTo>
                <a:lnTo>
                  <a:pt x="8711" y="1801"/>
                </a:lnTo>
                <a:lnTo>
                  <a:pt x="8955" y="1680"/>
                </a:lnTo>
                <a:lnTo>
                  <a:pt x="9198" y="1558"/>
                </a:lnTo>
                <a:lnTo>
                  <a:pt x="9417" y="1485"/>
                </a:lnTo>
                <a:lnTo>
                  <a:pt x="9660" y="1412"/>
                </a:lnTo>
                <a:lnTo>
                  <a:pt x="9904" y="1339"/>
                </a:lnTo>
                <a:lnTo>
                  <a:pt x="10123" y="1266"/>
                </a:lnTo>
                <a:lnTo>
                  <a:pt x="10463" y="1558"/>
                </a:lnTo>
                <a:lnTo>
                  <a:pt x="10269" y="1582"/>
                </a:lnTo>
                <a:lnTo>
                  <a:pt x="10050" y="1631"/>
                </a:lnTo>
                <a:lnTo>
                  <a:pt x="9660" y="1777"/>
                </a:lnTo>
                <a:lnTo>
                  <a:pt x="9490" y="1874"/>
                </a:lnTo>
                <a:lnTo>
                  <a:pt x="9295" y="1947"/>
                </a:lnTo>
                <a:lnTo>
                  <a:pt x="9101" y="2045"/>
                </a:lnTo>
                <a:lnTo>
                  <a:pt x="8955" y="2191"/>
                </a:lnTo>
                <a:lnTo>
                  <a:pt x="8930" y="2239"/>
                </a:lnTo>
                <a:lnTo>
                  <a:pt x="8930" y="2264"/>
                </a:lnTo>
                <a:lnTo>
                  <a:pt x="8930" y="2337"/>
                </a:lnTo>
                <a:lnTo>
                  <a:pt x="9003" y="2410"/>
                </a:lnTo>
                <a:lnTo>
                  <a:pt x="9076" y="2410"/>
                </a:lnTo>
                <a:lnTo>
                  <a:pt x="9320" y="2361"/>
                </a:lnTo>
                <a:lnTo>
                  <a:pt x="9539" y="2288"/>
                </a:lnTo>
                <a:lnTo>
                  <a:pt x="9977" y="2093"/>
                </a:lnTo>
                <a:lnTo>
                  <a:pt x="10147" y="2045"/>
                </a:lnTo>
                <a:lnTo>
                  <a:pt x="10317" y="1947"/>
                </a:lnTo>
                <a:lnTo>
                  <a:pt x="10463" y="1850"/>
                </a:lnTo>
                <a:lnTo>
                  <a:pt x="10585" y="1704"/>
                </a:lnTo>
                <a:lnTo>
                  <a:pt x="10804" y="1972"/>
                </a:lnTo>
                <a:lnTo>
                  <a:pt x="10390" y="2191"/>
                </a:lnTo>
                <a:lnTo>
                  <a:pt x="10196" y="2288"/>
                </a:lnTo>
                <a:lnTo>
                  <a:pt x="10001" y="2385"/>
                </a:lnTo>
                <a:lnTo>
                  <a:pt x="9904" y="2434"/>
                </a:lnTo>
                <a:lnTo>
                  <a:pt x="9831" y="2507"/>
                </a:lnTo>
                <a:lnTo>
                  <a:pt x="9758" y="2604"/>
                </a:lnTo>
                <a:lnTo>
                  <a:pt x="9709" y="2702"/>
                </a:lnTo>
                <a:lnTo>
                  <a:pt x="9709" y="2726"/>
                </a:lnTo>
                <a:lnTo>
                  <a:pt x="9733" y="2750"/>
                </a:lnTo>
                <a:lnTo>
                  <a:pt x="9782" y="2775"/>
                </a:lnTo>
                <a:lnTo>
                  <a:pt x="10001" y="2775"/>
                </a:lnTo>
                <a:lnTo>
                  <a:pt x="10220" y="2702"/>
                </a:lnTo>
                <a:lnTo>
                  <a:pt x="10634" y="2507"/>
                </a:lnTo>
                <a:lnTo>
                  <a:pt x="10853" y="2434"/>
                </a:lnTo>
                <a:lnTo>
                  <a:pt x="11072" y="2361"/>
                </a:lnTo>
                <a:lnTo>
                  <a:pt x="11096" y="2361"/>
                </a:lnTo>
                <a:lnTo>
                  <a:pt x="11145" y="2458"/>
                </a:lnTo>
                <a:lnTo>
                  <a:pt x="10926" y="2556"/>
                </a:lnTo>
                <a:lnTo>
                  <a:pt x="10707" y="2677"/>
                </a:lnTo>
                <a:lnTo>
                  <a:pt x="10269" y="2945"/>
                </a:lnTo>
                <a:lnTo>
                  <a:pt x="10244" y="2994"/>
                </a:lnTo>
                <a:lnTo>
                  <a:pt x="10244" y="3042"/>
                </a:lnTo>
                <a:lnTo>
                  <a:pt x="10269" y="3067"/>
                </a:lnTo>
                <a:lnTo>
                  <a:pt x="10317" y="3091"/>
                </a:lnTo>
                <a:lnTo>
                  <a:pt x="10561" y="3067"/>
                </a:lnTo>
                <a:lnTo>
                  <a:pt x="10804" y="2994"/>
                </a:lnTo>
                <a:lnTo>
                  <a:pt x="11047" y="2896"/>
                </a:lnTo>
                <a:lnTo>
                  <a:pt x="11291" y="2775"/>
                </a:lnTo>
                <a:lnTo>
                  <a:pt x="11388" y="3091"/>
                </a:lnTo>
                <a:lnTo>
                  <a:pt x="11291" y="3091"/>
                </a:lnTo>
                <a:lnTo>
                  <a:pt x="11218" y="3115"/>
                </a:lnTo>
                <a:lnTo>
                  <a:pt x="11047" y="3164"/>
                </a:lnTo>
                <a:lnTo>
                  <a:pt x="10853" y="3286"/>
                </a:lnTo>
                <a:lnTo>
                  <a:pt x="10780" y="3334"/>
                </a:lnTo>
                <a:lnTo>
                  <a:pt x="10707" y="3432"/>
                </a:lnTo>
                <a:lnTo>
                  <a:pt x="10707" y="3505"/>
                </a:lnTo>
                <a:lnTo>
                  <a:pt x="10731" y="3553"/>
                </a:lnTo>
                <a:lnTo>
                  <a:pt x="10780" y="3602"/>
                </a:lnTo>
                <a:lnTo>
                  <a:pt x="10828" y="3602"/>
                </a:lnTo>
                <a:lnTo>
                  <a:pt x="10999" y="3553"/>
                </a:lnTo>
                <a:lnTo>
                  <a:pt x="11169" y="3505"/>
                </a:lnTo>
                <a:lnTo>
                  <a:pt x="11339" y="3456"/>
                </a:lnTo>
                <a:lnTo>
                  <a:pt x="11412" y="3432"/>
                </a:lnTo>
                <a:lnTo>
                  <a:pt x="11461" y="3383"/>
                </a:lnTo>
                <a:lnTo>
                  <a:pt x="11534" y="3602"/>
                </a:lnTo>
                <a:lnTo>
                  <a:pt x="11461" y="3626"/>
                </a:lnTo>
                <a:lnTo>
                  <a:pt x="11388" y="3675"/>
                </a:lnTo>
                <a:lnTo>
                  <a:pt x="11291" y="3724"/>
                </a:lnTo>
                <a:lnTo>
                  <a:pt x="11193" y="3772"/>
                </a:lnTo>
                <a:lnTo>
                  <a:pt x="11193" y="3821"/>
                </a:lnTo>
                <a:lnTo>
                  <a:pt x="11193" y="3845"/>
                </a:lnTo>
                <a:lnTo>
                  <a:pt x="11291" y="3894"/>
                </a:lnTo>
                <a:lnTo>
                  <a:pt x="11412" y="3943"/>
                </a:lnTo>
                <a:lnTo>
                  <a:pt x="11534" y="3943"/>
                </a:lnTo>
                <a:lnTo>
                  <a:pt x="11631" y="3894"/>
                </a:lnTo>
                <a:lnTo>
                  <a:pt x="11680" y="3967"/>
                </a:lnTo>
                <a:lnTo>
                  <a:pt x="11777" y="4016"/>
                </a:lnTo>
                <a:lnTo>
                  <a:pt x="11850" y="4040"/>
                </a:lnTo>
                <a:lnTo>
                  <a:pt x="11948" y="4040"/>
                </a:lnTo>
                <a:lnTo>
                  <a:pt x="12021" y="4016"/>
                </a:lnTo>
                <a:lnTo>
                  <a:pt x="12094" y="3967"/>
                </a:lnTo>
                <a:lnTo>
                  <a:pt x="12142" y="3894"/>
                </a:lnTo>
                <a:lnTo>
                  <a:pt x="12142" y="3797"/>
                </a:lnTo>
                <a:lnTo>
                  <a:pt x="12069" y="3359"/>
                </a:lnTo>
                <a:lnTo>
                  <a:pt x="11972" y="2945"/>
                </a:lnTo>
                <a:lnTo>
                  <a:pt x="12240" y="2726"/>
                </a:lnTo>
                <a:lnTo>
                  <a:pt x="12507" y="2531"/>
                </a:lnTo>
                <a:lnTo>
                  <a:pt x="12653" y="2458"/>
                </a:lnTo>
                <a:lnTo>
                  <a:pt x="12824" y="2410"/>
                </a:lnTo>
                <a:lnTo>
                  <a:pt x="12994" y="2361"/>
                </a:lnTo>
                <a:lnTo>
                  <a:pt x="13164" y="2337"/>
                </a:lnTo>
                <a:lnTo>
                  <a:pt x="13383" y="2337"/>
                </a:lnTo>
                <a:lnTo>
                  <a:pt x="13627" y="2385"/>
                </a:lnTo>
                <a:lnTo>
                  <a:pt x="13481" y="2458"/>
                </a:lnTo>
                <a:lnTo>
                  <a:pt x="13359" y="2556"/>
                </a:lnTo>
                <a:lnTo>
                  <a:pt x="13262" y="2702"/>
                </a:lnTo>
                <a:lnTo>
                  <a:pt x="13237" y="2775"/>
                </a:lnTo>
                <a:lnTo>
                  <a:pt x="13213" y="2848"/>
                </a:lnTo>
                <a:lnTo>
                  <a:pt x="13213" y="2896"/>
                </a:lnTo>
                <a:lnTo>
                  <a:pt x="13237" y="2921"/>
                </a:lnTo>
                <a:lnTo>
                  <a:pt x="13286" y="2945"/>
                </a:lnTo>
                <a:lnTo>
                  <a:pt x="13310" y="2921"/>
                </a:lnTo>
                <a:lnTo>
                  <a:pt x="13602" y="2750"/>
                </a:lnTo>
                <a:lnTo>
                  <a:pt x="13870" y="2604"/>
                </a:lnTo>
                <a:lnTo>
                  <a:pt x="14065" y="2507"/>
                </a:lnTo>
                <a:lnTo>
                  <a:pt x="14308" y="2629"/>
                </a:lnTo>
                <a:lnTo>
                  <a:pt x="14551" y="2750"/>
                </a:lnTo>
                <a:lnTo>
                  <a:pt x="14405" y="2775"/>
                </a:lnTo>
                <a:lnTo>
                  <a:pt x="14259" y="2823"/>
                </a:lnTo>
                <a:lnTo>
                  <a:pt x="14113" y="2872"/>
                </a:lnTo>
                <a:lnTo>
                  <a:pt x="13967" y="2945"/>
                </a:lnTo>
                <a:lnTo>
                  <a:pt x="13846" y="3018"/>
                </a:lnTo>
                <a:lnTo>
                  <a:pt x="13724" y="3115"/>
                </a:lnTo>
                <a:lnTo>
                  <a:pt x="13627" y="3213"/>
                </a:lnTo>
                <a:lnTo>
                  <a:pt x="13554" y="3310"/>
                </a:lnTo>
                <a:lnTo>
                  <a:pt x="13554" y="3359"/>
                </a:lnTo>
                <a:lnTo>
                  <a:pt x="13554" y="3407"/>
                </a:lnTo>
                <a:lnTo>
                  <a:pt x="13602" y="3456"/>
                </a:lnTo>
                <a:lnTo>
                  <a:pt x="13651" y="3480"/>
                </a:lnTo>
                <a:lnTo>
                  <a:pt x="13797" y="3456"/>
                </a:lnTo>
                <a:lnTo>
                  <a:pt x="13943" y="3407"/>
                </a:lnTo>
                <a:lnTo>
                  <a:pt x="14211" y="3286"/>
                </a:lnTo>
                <a:lnTo>
                  <a:pt x="14381" y="3237"/>
                </a:lnTo>
                <a:lnTo>
                  <a:pt x="14527" y="3188"/>
                </a:lnTo>
                <a:lnTo>
                  <a:pt x="14697" y="3140"/>
                </a:lnTo>
                <a:lnTo>
                  <a:pt x="14843" y="3091"/>
                </a:lnTo>
                <a:lnTo>
                  <a:pt x="14892" y="3067"/>
                </a:lnTo>
                <a:lnTo>
                  <a:pt x="14916" y="3018"/>
                </a:lnTo>
                <a:lnTo>
                  <a:pt x="15038" y="3140"/>
                </a:lnTo>
                <a:lnTo>
                  <a:pt x="14770" y="3213"/>
                </a:lnTo>
                <a:lnTo>
                  <a:pt x="14551" y="3261"/>
                </a:lnTo>
                <a:lnTo>
                  <a:pt x="14332" y="3359"/>
                </a:lnTo>
                <a:lnTo>
                  <a:pt x="14211" y="3432"/>
                </a:lnTo>
                <a:lnTo>
                  <a:pt x="14113" y="3505"/>
                </a:lnTo>
                <a:lnTo>
                  <a:pt x="14040" y="3578"/>
                </a:lnTo>
                <a:lnTo>
                  <a:pt x="13992" y="3675"/>
                </a:lnTo>
                <a:lnTo>
                  <a:pt x="13967" y="3748"/>
                </a:lnTo>
                <a:lnTo>
                  <a:pt x="13992" y="3821"/>
                </a:lnTo>
                <a:lnTo>
                  <a:pt x="14040" y="3845"/>
                </a:lnTo>
                <a:lnTo>
                  <a:pt x="14113" y="3845"/>
                </a:lnTo>
                <a:lnTo>
                  <a:pt x="14551" y="3724"/>
                </a:lnTo>
                <a:lnTo>
                  <a:pt x="14989" y="3602"/>
                </a:lnTo>
                <a:lnTo>
                  <a:pt x="15184" y="3578"/>
                </a:lnTo>
                <a:lnTo>
                  <a:pt x="15379" y="3505"/>
                </a:lnTo>
                <a:lnTo>
                  <a:pt x="15452" y="3602"/>
                </a:lnTo>
                <a:lnTo>
                  <a:pt x="15208" y="3675"/>
                </a:lnTo>
                <a:lnTo>
                  <a:pt x="15014" y="3748"/>
                </a:lnTo>
                <a:lnTo>
                  <a:pt x="14843" y="3845"/>
                </a:lnTo>
                <a:lnTo>
                  <a:pt x="14673" y="3967"/>
                </a:lnTo>
                <a:lnTo>
                  <a:pt x="14503" y="4089"/>
                </a:lnTo>
                <a:lnTo>
                  <a:pt x="14478" y="4113"/>
                </a:lnTo>
                <a:lnTo>
                  <a:pt x="14478" y="4162"/>
                </a:lnTo>
                <a:lnTo>
                  <a:pt x="14503" y="4210"/>
                </a:lnTo>
                <a:lnTo>
                  <a:pt x="14551" y="4259"/>
                </a:lnTo>
                <a:lnTo>
                  <a:pt x="14600" y="4259"/>
                </a:lnTo>
                <a:lnTo>
                  <a:pt x="15452" y="4016"/>
                </a:lnTo>
                <a:lnTo>
                  <a:pt x="15671" y="3967"/>
                </a:lnTo>
                <a:lnTo>
                  <a:pt x="15768" y="4186"/>
                </a:lnTo>
                <a:lnTo>
                  <a:pt x="15549" y="4259"/>
                </a:lnTo>
                <a:lnTo>
                  <a:pt x="15330" y="4332"/>
                </a:lnTo>
                <a:lnTo>
                  <a:pt x="15111" y="4429"/>
                </a:lnTo>
                <a:lnTo>
                  <a:pt x="14916" y="4551"/>
                </a:lnTo>
                <a:lnTo>
                  <a:pt x="14892" y="4600"/>
                </a:lnTo>
                <a:lnTo>
                  <a:pt x="14916" y="4648"/>
                </a:lnTo>
                <a:lnTo>
                  <a:pt x="14941" y="4697"/>
                </a:lnTo>
                <a:lnTo>
                  <a:pt x="15014" y="4697"/>
                </a:lnTo>
                <a:lnTo>
                  <a:pt x="15354" y="4624"/>
                </a:lnTo>
                <a:lnTo>
                  <a:pt x="15719" y="4551"/>
                </a:lnTo>
                <a:lnTo>
                  <a:pt x="15500" y="4648"/>
                </a:lnTo>
                <a:lnTo>
                  <a:pt x="15281" y="4746"/>
                </a:lnTo>
                <a:lnTo>
                  <a:pt x="15257" y="4770"/>
                </a:lnTo>
                <a:lnTo>
                  <a:pt x="15233" y="4819"/>
                </a:lnTo>
                <a:lnTo>
                  <a:pt x="15233" y="4867"/>
                </a:lnTo>
                <a:lnTo>
                  <a:pt x="15281" y="4940"/>
                </a:lnTo>
                <a:lnTo>
                  <a:pt x="15354" y="4940"/>
                </a:lnTo>
                <a:lnTo>
                  <a:pt x="15841" y="4867"/>
                </a:lnTo>
                <a:lnTo>
                  <a:pt x="15841" y="4989"/>
                </a:lnTo>
                <a:lnTo>
                  <a:pt x="15695" y="5013"/>
                </a:lnTo>
                <a:lnTo>
                  <a:pt x="15598" y="5038"/>
                </a:lnTo>
                <a:lnTo>
                  <a:pt x="15525" y="5086"/>
                </a:lnTo>
                <a:lnTo>
                  <a:pt x="15379" y="5208"/>
                </a:lnTo>
                <a:lnTo>
                  <a:pt x="15354" y="5281"/>
                </a:lnTo>
                <a:lnTo>
                  <a:pt x="15379" y="5330"/>
                </a:lnTo>
                <a:lnTo>
                  <a:pt x="15427" y="5378"/>
                </a:lnTo>
                <a:lnTo>
                  <a:pt x="15476" y="5378"/>
                </a:lnTo>
                <a:lnTo>
                  <a:pt x="15622" y="5354"/>
                </a:lnTo>
                <a:lnTo>
                  <a:pt x="15768" y="5378"/>
                </a:lnTo>
                <a:lnTo>
                  <a:pt x="15768" y="5427"/>
                </a:lnTo>
                <a:lnTo>
                  <a:pt x="15768" y="5524"/>
                </a:lnTo>
                <a:lnTo>
                  <a:pt x="15792" y="5622"/>
                </a:lnTo>
                <a:lnTo>
                  <a:pt x="15865" y="5695"/>
                </a:lnTo>
                <a:lnTo>
                  <a:pt x="15938" y="5768"/>
                </a:lnTo>
                <a:lnTo>
                  <a:pt x="16036" y="5792"/>
                </a:lnTo>
                <a:lnTo>
                  <a:pt x="16133" y="5792"/>
                </a:lnTo>
                <a:lnTo>
                  <a:pt x="16206" y="5768"/>
                </a:lnTo>
                <a:lnTo>
                  <a:pt x="16279" y="5695"/>
                </a:lnTo>
                <a:lnTo>
                  <a:pt x="16328" y="5695"/>
                </a:lnTo>
                <a:lnTo>
                  <a:pt x="16619" y="5622"/>
                </a:lnTo>
                <a:lnTo>
                  <a:pt x="16911" y="5597"/>
                </a:lnTo>
                <a:lnTo>
                  <a:pt x="17179" y="5597"/>
                </a:lnTo>
                <a:lnTo>
                  <a:pt x="17422" y="5646"/>
                </a:lnTo>
                <a:lnTo>
                  <a:pt x="17276" y="5695"/>
                </a:lnTo>
                <a:lnTo>
                  <a:pt x="17106" y="5768"/>
                </a:lnTo>
                <a:lnTo>
                  <a:pt x="16936" y="5865"/>
                </a:lnTo>
                <a:lnTo>
                  <a:pt x="16814" y="5987"/>
                </a:lnTo>
                <a:lnTo>
                  <a:pt x="16765" y="6060"/>
                </a:lnTo>
                <a:lnTo>
                  <a:pt x="16717" y="6133"/>
                </a:lnTo>
                <a:lnTo>
                  <a:pt x="16717" y="6206"/>
                </a:lnTo>
                <a:lnTo>
                  <a:pt x="16765" y="6279"/>
                </a:lnTo>
                <a:lnTo>
                  <a:pt x="16838" y="6303"/>
                </a:lnTo>
                <a:lnTo>
                  <a:pt x="16911" y="6279"/>
                </a:lnTo>
                <a:lnTo>
                  <a:pt x="17179" y="6157"/>
                </a:lnTo>
                <a:lnTo>
                  <a:pt x="17447" y="6060"/>
                </a:lnTo>
                <a:lnTo>
                  <a:pt x="17739" y="6011"/>
                </a:lnTo>
                <a:lnTo>
                  <a:pt x="17909" y="5962"/>
                </a:lnTo>
                <a:lnTo>
                  <a:pt x="18031" y="5914"/>
                </a:lnTo>
                <a:lnTo>
                  <a:pt x="18298" y="6133"/>
                </a:lnTo>
                <a:lnTo>
                  <a:pt x="18152" y="6181"/>
                </a:lnTo>
                <a:lnTo>
                  <a:pt x="17933" y="6254"/>
                </a:lnTo>
                <a:lnTo>
                  <a:pt x="17739" y="6352"/>
                </a:lnTo>
                <a:lnTo>
                  <a:pt x="17544" y="6473"/>
                </a:lnTo>
                <a:lnTo>
                  <a:pt x="17349" y="6595"/>
                </a:lnTo>
                <a:lnTo>
                  <a:pt x="17325" y="6668"/>
                </a:lnTo>
                <a:lnTo>
                  <a:pt x="17325" y="6741"/>
                </a:lnTo>
                <a:lnTo>
                  <a:pt x="17374" y="6790"/>
                </a:lnTo>
                <a:lnTo>
                  <a:pt x="17422" y="6814"/>
                </a:lnTo>
                <a:lnTo>
                  <a:pt x="17641" y="6765"/>
                </a:lnTo>
                <a:lnTo>
                  <a:pt x="17860" y="6717"/>
                </a:lnTo>
                <a:lnTo>
                  <a:pt x="18274" y="6595"/>
                </a:lnTo>
                <a:lnTo>
                  <a:pt x="18639" y="6473"/>
                </a:lnTo>
                <a:lnTo>
                  <a:pt x="18761" y="6644"/>
                </a:lnTo>
                <a:lnTo>
                  <a:pt x="18493" y="6717"/>
                </a:lnTo>
                <a:lnTo>
                  <a:pt x="18250" y="6814"/>
                </a:lnTo>
                <a:lnTo>
                  <a:pt x="18006" y="6960"/>
                </a:lnTo>
                <a:lnTo>
                  <a:pt x="17812" y="7130"/>
                </a:lnTo>
                <a:lnTo>
                  <a:pt x="17787" y="7155"/>
                </a:lnTo>
                <a:lnTo>
                  <a:pt x="17787" y="7179"/>
                </a:lnTo>
                <a:lnTo>
                  <a:pt x="17812" y="7252"/>
                </a:lnTo>
                <a:lnTo>
                  <a:pt x="17860" y="7276"/>
                </a:lnTo>
                <a:lnTo>
                  <a:pt x="17933" y="7276"/>
                </a:lnTo>
                <a:lnTo>
                  <a:pt x="18177" y="7179"/>
                </a:lnTo>
                <a:lnTo>
                  <a:pt x="18444" y="7130"/>
                </a:lnTo>
                <a:lnTo>
                  <a:pt x="18955" y="7033"/>
                </a:lnTo>
                <a:lnTo>
                  <a:pt x="19004" y="7106"/>
                </a:lnTo>
                <a:lnTo>
                  <a:pt x="18785" y="7155"/>
                </a:lnTo>
                <a:lnTo>
                  <a:pt x="18566" y="7203"/>
                </a:lnTo>
                <a:lnTo>
                  <a:pt x="18371" y="7301"/>
                </a:lnTo>
                <a:lnTo>
                  <a:pt x="18177" y="7398"/>
                </a:lnTo>
                <a:lnTo>
                  <a:pt x="18177" y="7447"/>
                </a:lnTo>
                <a:lnTo>
                  <a:pt x="18177" y="7471"/>
                </a:lnTo>
                <a:lnTo>
                  <a:pt x="18201" y="7471"/>
                </a:lnTo>
                <a:lnTo>
                  <a:pt x="18396" y="7495"/>
                </a:lnTo>
                <a:lnTo>
                  <a:pt x="18590" y="7495"/>
                </a:lnTo>
                <a:lnTo>
                  <a:pt x="18955" y="7447"/>
                </a:lnTo>
                <a:lnTo>
                  <a:pt x="19126" y="7422"/>
                </a:lnTo>
                <a:lnTo>
                  <a:pt x="19174" y="7544"/>
                </a:lnTo>
                <a:lnTo>
                  <a:pt x="18980" y="7568"/>
                </a:lnTo>
                <a:lnTo>
                  <a:pt x="18761" y="7617"/>
                </a:lnTo>
                <a:lnTo>
                  <a:pt x="18444" y="7714"/>
                </a:lnTo>
                <a:lnTo>
                  <a:pt x="18396" y="7763"/>
                </a:lnTo>
                <a:lnTo>
                  <a:pt x="18371" y="7836"/>
                </a:lnTo>
                <a:lnTo>
                  <a:pt x="18371" y="7909"/>
                </a:lnTo>
                <a:lnTo>
                  <a:pt x="18396" y="7933"/>
                </a:lnTo>
                <a:lnTo>
                  <a:pt x="18444" y="7957"/>
                </a:lnTo>
                <a:lnTo>
                  <a:pt x="18809" y="7982"/>
                </a:lnTo>
                <a:lnTo>
                  <a:pt x="19296" y="7982"/>
                </a:lnTo>
                <a:lnTo>
                  <a:pt x="19320" y="8201"/>
                </a:lnTo>
                <a:lnTo>
                  <a:pt x="19272" y="8201"/>
                </a:lnTo>
                <a:lnTo>
                  <a:pt x="19101" y="8176"/>
                </a:lnTo>
                <a:lnTo>
                  <a:pt x="18907" y="8201"/>
                </a:lnTo>
                <a:lnTo>
                  <a:pt x="18736" y="8225"/>
                </a:lnTo>
                <a:lnTo>
                  <a:pt x="18566" y="8274"/>
                </a:lnTo>
                <a:lnTo>
                  <a:pt x="18542" y="8298"/>
                </a:lnTo>
                <a:lnTo>
                  <a:pt x="18517" y="8322"/>
                </a:lnTo>
                <a:lnTo>
                  <a:pt x="18493" y="8420"/>
                </a:lnTo>
                <a:lnTo>
                  <a:pt x="18542" y="8468"/>
                </a:lnTo>
                <a:lnTo>
                  <a:pt x="18566" y="8493"/>
                </a:lnTo>
                <a:lnTo>
                  <a:pt x="18907" y="8493"/>
                </a:lnTo>
                <a:lnTo>
                  <a:pt x="19223" y="8517"/>
                </a:lnTo>
                <a:lnTo>
                  <a:pt x="19345" y="8541"/>
                </a:lnTo>
                <a:lnTo>
                  <a:pt x="19345" y="8833"/>
                </a:lnTo>
                <a:lnTo>
                  <a:pt x="19199" y="8785"/>
                </a:lnTo>
                <a:lnTo>
                  <a:pt x="18882" y="8785"/>
                </a:lnTo>
                <a:lnTo>
                  <a:pt x="18736" y="8809"/>
                </a:lnTo>
                <a:lnTo>
                  <a:pt x="18688" y="8833"/>
                </a:lnTo>
                <a:lnTo>
                  <a:pt x="18663" y="8858"/>
                </a:lnTo>
                <a:lnTo>
                  <a:pt x="18663" y="8931"/>
                </a:lnTo>
                <a:lnTo>
                  <a:pt x="18688" y="9004"/>
                </a:lnTo>
                <a:lnTo>
                  <a:pt x="18712" y="9004"/>
                </a:lnTo>
                <a:lnTo>
                  <a:pt x="18761" y="9028"/>
                </a:lnTo>
                <a:lnTo>
                  <a:pt x="18882" y="9028"/>
                </a:lnTo>
                <a:lnTo>
                  <a:pt x="19028" y="9077"/>
                </a:lnTo>
                <a:lnTo>
                  <a:pt x="19150" y="9125"/>
                </a:lnTo>
                <a:lnTo>
                  <a:pt x="19296" y="9174"/>
                </a:lnTo>
                <a:lnTo>
                  <a:pt x="19199" y="9466"/>
                </a:lnTo>
                <a:lnTo>
                  <a:pt x="18980" y="9417"/>
                </a:lnTo>
                <a:lnTo>
                  <a:pt x="18736" y="9417"/>
                </a:lnTo>
                <a:lnTo>
                  <a:pt x="18688" y="9442"/>
                </a:lnTo>
                <a:lnTo>
                  <a:pt x="18663" y="9466"/>
                </a:lnTo>
                <a:lnTo>
                  <a:pt x="18663" y="9515"/>
                </a:lnTo>
                <a:lnTo>
                  <a:pt x="18663" y="9563"/>
                </a:lnTo>
                <a:lnTo>
                  <a:pt x="18663" y="9612"/>
                </a:lnTo>
                <a:lnTo>
                  <a:pt x="18712" y="9636"/>
                </a:lnTo>
                <a:lnTo>
                  <a:pt x="18736" y="9661"/>
                </a:lnTo>
                <a:lnTo>
                  <a:pt x="18907" y="9709"/>
                </a:lnTo>
                <a:lnTo>
                  <a:pt x="19053" y="9758"/>
                </a:lnTo>
                <a:lnTo>
                  <a:pt x="18955" y="9928"/>
                </a:lnTo>
                <a:lnTo>
                  <a:pt x="18834" y="10099"/>
                </a:lnTo>
                <a:lnTo>
                  <a:pt x="18663" y="10074"/>
                </a:lnTo>
                <a:lnTo>
                  <a:pt x="18444" y="10074"/>
                </a:lnTo>
                <a:lnTo>
                  <a:pt x="18420" y="10099"/>
                </a:lnTo>
                <a:lnTo>
                  <a:pt x="18396" y="10172"/>
                </a:lnTo>
                <a:lnTo>
                  <a:pt x="18420" y="10220"/>
                </a:lnTo>
                <a:lnTo>
                  <a:pt x="18444" y="10245"/>
                </a:lnTo>
                <a:lnTo>
                  <a:pt x="18493" y="10245"/>
                </a:lnTo>
                <a:lnTo>
                  <a:pt x="18663" y="10269"/>
                </a:lnTo>
                <a:lnTo>
                  <a:pt x="18542" y="10391"/>
                </a:lnTo>
                <a:lnTo>
                  <a:pt x="18371" y="10512"/>
                </a:lnTo>
                <a:lnTo>
                  <a:pt x="18274" y="10464"/>
                </a:lnTo>
                <a:lnTo>
                  <a:pt x="18225" y="10439"/>
                </a:lnTo>
                <a:lnTo>
                  <a:pt x="18152" y="10439"/>
                </a:lnTo>
                <a:lnTo>
                  <a:pt x="18104" y="10488"/>
                </a:lnTo>
                <a:lnTo>
                  <a:pt x="18079" y="10537"/>
                </a:lnTo>
                <a:lnTo>
                  <a:pt x="18079" y="10610"/>
                </a:lnTo>
                <a:lnTo>
                  <a:pt x="18104" y="10658"/>
                </a:lnTo>
                <a:lnTo>
                  <a:pt x="17739" y="10829"/>
                </a:lnTo>
                <a:lnTo>
                  <a:pt x="17349" y="10950"/>
                </a:lnTo>
                <a:lnTo>
                  <a:pt x="16960" y="11023"/>
                </a:lnTo>
                <a:lnTo>
                  <a:pt x="16546" y="11096"/>
                </a:lnTo>
                <a:lnTo>
                  <a:pt x="16133" y="11121"/>
                </a:lnTo>
                <a:lnTo>
                  <a:pt x="15719" y="11145"/>
                </a:lnTo>
                <a:lnTo>
                  <a:pt x="14916" y="11169"/>
                </a:lnTo>
                <a:lnTo>
                  <a:pt x="13140" y="11194"/>
                </a:lnTo>
                <a:lnTo>
                  <a:pt x="12264" y="11242"/>
                </a:lnTo>
                <a:lnTo>
                  <a:pt x="11364" y="11340"/>
                </a:lnTo>
                <a:lnTo>
                  <a:pt x="10244" y="11461"/>
                </a:lnTo>
                <a:lnTo>
                  <a:pt x="9125" y="11559"/>
                </a:lnTo>
                <a:lnTo>
                  <a:pt x="8565" y="11583"/>
                </a:lnTo>
                <a:lnTo>
                  <a:pt x="8006" y="11583"/>
                </a:lnTo>
                <a:lnTo>
                  <a:pt x="7446" y="11559"/>
                </a:lnTo>
                <a:lnTo>
                  <a:pt x="6862" y="11510"/>
                </a:lnTo>
                <a:lnTo>
                  <a:pt x="5086" y="11364"/>
                </a:lnTo>
                <a:lnTo>
                  <a:pt x="4210" y="11242"/>
                </a:lnTo>
                <a:lnTo>
                  <a:pt x="3772" y="11169"/>
                </a:lnTo>
                <a:lnTo>
                  <a:pt x="3334" y="11072"/>
                </a:lnTo>
                <a:lnTo>
                  <a:pt x="2993" y="10999"/>
                </a:lnTo>
                <a:lnTo>
                  <a:pt x="2653" y="10877"/>
                </a:lnTo>
                <a:lnTo>
                  <a:pt x="2336" y="10756"/>
                </a:lnTo>
                <a:lnTo>
                  <a:pt x="2020" y="10610"/>
                </a:lnTo>
                <a:lnTo>
                  <a:pt x="1704" y="10439"/>
                </a:lnTo>
                <a:lnTo>
                  <a:pt x="1436" y="10245"/>
                </a:lnTo>
                <a:lnTo>
                  <a:pt x="1168" y="10001"/>
                </a:lnTo>
                <a:lnTo>
                  <a:pt x="949" y="9734"/>
                </a:lnTo>
                <a:lnTo>
                  <a:pt x="852" y="9588"/>
                </a:lnTo>
                <a:lnTo>
                  <a:pt x="779" y="9417"/>
                </a:lnTo>
                <a:lnTo>
                  <a:pt x="706" y="9271"/>
                </a:lnTo>
                <a:lnTo>
                  <a:pt x="657" y="9101"/>
                </a:lnTo>
                <a:lnTo>
                  <a:pt x="633" y="8931"/>
                </a:lnTo>
                <a:lnTo>
                  <a:pt x="609" y="8760"/>
                </a:lnTo>
                <a:lnTo>
                  <a:pt x="633" y="8420"/>
                </a:lnTo>
                <a:lnTo>
                  <a:pt x="682" y="8103"/>
                </a:lnTo>
                <a:lnTo>
                  <a:pt x="803" y="7763"/>
                </a:lnTo>
                <a:lnTo>
                  <a:pt x="949" y="7447"/>
                </a:lnTo>
                <a:lnTo>
                  <a:pt x="1120" y="7155"/>
                </a:lnTo>
                <a:lnTo>
                  <a:pt x="1387" y="6814"/>
                </a:lnTo>
                <a:lnTo>
                  <a:pt x="1679" y="6498"/>
                </a:lnTo>
                <a:lnTo>
                  <a:pt x="1996" y="6230"/>
                </a:lnTo>
                <a:lnTo>
                  <a:pt x="2336" y="5962"/>
                </a:lnTo>
                <a:lnTo>
                  <a:pt x="2336" y="5962"/>
                </a:lnTo>
                <a:lnTo>
                  <a:pt x="2117" y="6279"/>
                </a:lnTo>
                <a:lnTo>
                  <a:pt x="1898" y="6571"/>
                </a:lnTo>
                <a:lnTo>
                  <a:pt x="1874" y="6644"/>
                </a:lnTo>
                <a:lnTo>
                  <a:pt x="1898" y="6717"/>
                </a:lnTo>
                <a:lnTo>
                  <a:pt x="1947" y="6765"/>
                </a:lnTo>
                <a:lnTo>
                  <a:pt x="2044" y="6765"/>
                </a:lnTo>
                <a:lnTo>
                  <a:pt x="2117" y="6741"/>
                </a:lnTo>
                <a:lnTo>
                  <a:pt x="2190" y="6692"/>
                </a:lnTo>
                <a:lnTo>
                  <a:pt x="2336" y="6595"/>
                </a:lnTo>
                <a:lnTo>
                  <a:pt x="2458" y="6449"/>
                </a:lnTo>
                <a:lnTo>
                  <a:pt x="2555" y="6303"/>
                </a:lnTo>
                <a:lnTo>
                  <a:pt x="2847" y="5987"/>
                </a:lnTo>
                <a:lnTo>
                  <a:pt x="3164" y="5695"/>
                </a:lnTo>
                <a:lnTo>
                  <a:pt x="3188" y="5646"/>
                </a:lnTo>
                <a:lnTo>
                  <a:pt x="3212" y="5646"/>
                </a:lnTo>
                <a:lnTo>
                  <a:pt x="3091" y="5792"/>
                </a:lnTo>
                <a:lnTo>
                  <a:pt x="2847" y="6133"/>
                </a:lnTo>
                <a:lnTo>
                  <a:pt x="2774" y="6303"/>
                </a:lnTo>
                <a:lnTo>
                  <a:pt x="2677" y="6498"/>
                </a:lnTo>
                <a:lnTo>
                  <a:pt x="2677" y="6546"/>
                </a:lnTo>
                <a:lnTo>
                  <a:pt x="2726" y="6546"/>
                </a:lnTo>
                <a:lnTo>
                  <a:pt x="2896" y="6449"/>
                </a:lnTo>
                <a:lnTo>
                  <a:pt x="3066" y="6327"/>
                </a:lnTo>
                <a:lnTo>
                  <a:pt x="3212" y="6206"/>
                </a:lnTo>
                <a:lnTo>
                  <a:pt x="3334" y="6035"/>
                </a:lnTo>
                <a:lnTo>
                  <a:pt x="3480" y="5889"/>
                </a:lnTo>
                <a:lnTo>
                  <a:pt x="3626" y="5695"/>
                </a:lnTo>
                <a:lnTo>
                  <a:pt x="3650" y="5719"/>
                </a:lnTo>
                <a:lnTo>
                  <a:pt x="3699" y="5816"/>
                </a:lnTo>
                <a:lnTo>
                  <a:pt x="3577" y="5938"/>
                </a:lnTo>
                <a:lnTo>
                  <a:pt x="3456" y="6108"/>
                </a:lnTo>
                <a:lnTo>
                  <a:pt x="3407" y="6230"/>
                </a:lnTo>
                <a:lnTo>
                  <a:pt x="3407" y="6327"/>
                </a:lnTo>
                <a:lnTo>
                  <a:pt x="3407" y="6352"/>
                </a:lnTo>
                <a:lnTo>
                  <a:pt x="3456" y="6376"/>
                </a:lnTo>
                <a:lnTo>
                  <a:pt x="3529" y="6376"/>
                </a:lnTo>
                <a:lnTo>
                  <a:pt x="3626" y="6327"/>
                </a:lnTo>
                <a:lnTo>
                  <a:pt x="3772" y="6206"/>
                </a:lnTo>
                <a:lnTo>
                  <a:pt x="3869" y="6108"/>
                </a:lnTo>
                <a:lnTo>
                  <a:pt x="3967" y="6157"/>
                </a:lnTo>
                <a:lnTo>
                  <a:pt x="4064" y="6181"/>
                </a:lnTo>
                <a:lnTo>
                  <a:pt x="4186" y="6157"/>
                </a:lnTo>
                <a:lnTo>
                  <a:pt x="4283" y="6084"/>
                </a:lnTo>
                <a:lnTo>
                  <a:pt x="4307" y="6035"/>
                </a:lnTo>
                <a:lnTo>
                  <a:pt x="4307" y="5987"/>
                </a:lnTo>
                <a:lnTo>
                  <a:pt x="4137" y="5719"/>
                </a:lnTo>
                <a:lnTo>
                  <a:pt x="4015" y="5403"/>
                </a:lnTo>
                <a:lnTo>
                  <a:pt x="3918" y="5062"/>
                </a:lnTo>
                <a:lnTo>
                  <a:pt x="3845" y="4697"/>
                </a:lnTo>
                <a:lnTo>
                  <a:pt x="3821" y="4356"/>
                </a:lnTo>
                <a:lnTo>
                  <a:pt x="3821" y="3991"/>
                </a:lnTo>
                <a:lnTo>
                  <a:pt x="3845" y="3651"/>
                </a:lnTo>
                <a:lnTo>
                  <a:pt x="3894" y="3334"/>
                </a:lnTo>
                <a:lnTo>
                  <a:pt x="3942" y="3115"/>
                </a:lnTo>
                <a:lnTo>
                  <a:pt x="4015" y="2896"/>
                </a:lnTo>
                <a:lnTo>
                  <a:pt x="4113" y="2677"/>
                </a:lnTo>
                <a:lnTo>
                  <a:pt x="4210" y="2483"/>
                </a:lnTo>
                <a:lnTo>
                  <a:pt x="4332" y="2288"/>
                </a:lnTo>
                <a:lnTo>
                  <a:pt x="4478" y="2093"/>
                </a:lnTo>
                <a:lnTo>
                  <a:pt x="4599" y="1923"/>
                </a:lnTo>
                <a:lnTo>
                  <a:pt x="4770" y="1753"/>
                </a:lnTo>
                <a:lnTo>
                  <a:pt x="5110" y="1461"/>
                </a:lnTo>
                <a:lnTo>
                  <a:pt x="5475" y="1193"/>
                </a:lnTo>
                <a:lnTo>
                  <a:pt x="5865" y="974"/>
                </a:lnTo>
                <a:lnTo>
                  <a:pt x="6303" y="828"/>
                </a:lnTo>
                <a:lnTo>
                  <a:pt x="6716" y="706"/>
                </a:lnTo>
                <a:lnTo>
                  <a:pt x="7179" y="633"/>
                </a:lnTo>
                <a:lnTo>
                  <a:pt x="7008" y="731"/>
                </a:lnTo>
                <a:lnTo>
                  <a:pt x="6789" y="852"/>
                </a:lnTo>
                <a:lnTo>
                  <a:pt x="6546" y="998"/>
                </a:lnTo>
                <a:lnTo>
                  <a:pt x="6424" y="1071"/>
                </a:lnTo>
                <a:lnTo>
                  <a:pt x="6327" y="1169"/>
                </a:lnTo>
                <a:lnTo>
                  <a:pt x="6278" y="1266"/>
                </a:lnTo>
                <a:lnTo>
                  <a:pt x="6230" y="1363"/>
                </a:lnTo>
                <a:lnTo>
                  <a:pt x="6254" y="1412"/>
                </a:lnTo>
                <a:lnTo>
                  <a:pt x="6303" y="1461"/>
                </a:lnTo>
                <a:lnTo>
                  <a:pt x="6400" y="1485"/>
                </a:lnTo>
                <a:lnTo>
                  <a:pt x="6522" y="1461"/>
                </a:lnTo>
                <a:lnTo>
                  <a:pt x="6643" y="1436"/>
                </a:lnTo>
                <a:lnTo>
                  <a:pt x="6765" y="1363"/>
                </a:lnTo>
                <a:lnTo>
                  <a:pt x="7033" y="1217"/>
                </a:lnTo>
                <a:lnTo>
                  <a:pt x="7203" y="1096"/>
                </a:lnTo>
                <a:lnTo>
                  <a:pt x="7811" y="779"/>
                </a:lnTo>
                <a:lnTo>
                  <a:pt x="7982" y="682"/>
                </a:lnTo>
                <a:lnTo>
                  <a:pt x="8055" y="633"/>
                </a:lnTo>
                <a:lnTo>
                  <a:pt x="8128" y="560"/>
                </a:lnTo>
                <a:close/>
                <a:moveTo>
                  <a:pt x="7933" y="1"/>
                </a:moveTo>
                <a:lnTo>
                  <a:pt x="7349" y="49"/>
                </a:lnTo>
                <a:lnTo>
                  <a:pt x="6789" y="147"/>
                </a:lnTo>
                <a:lnTo>
                  <a:pt x="6254" y="268"/>
                </a:lnTo>
                <a:lnTo>
                  <a:pt x="5767" y="439"/>
                </a:lnTo>
                <a:lnTo>
                  <a:pt x="5524" y="536"/>
                </a:lnTo>
                <a:lnTo>
                  <a:pt x="5281" y="658"/>
                </a:lnTo>
                <a:lnTo>
                  <a:pt x="5062" y="804"/>
                </a:lnTo>
                <a:lnTo>
                  <a:pt x="4843" y="950"/>
                </a:lnTo>
                <a:lnTo>
                  <a:pt x="4624" y="1120"/>
                </a:lnTo>
                <a:lnTo>
                  <a:pt x="4429" y="1315"/>
                </a:lnTo>
                <a:lnTo>
                  <a:pt x="4259" y="1509"/>
                </a:lnTo>
                <a:lnTo>
                  <a:pt x="4088" y="1728"/>
                </a:lnTo>
                <a:lnTo>
                  <a:pt x="3942" y="1947"/>
                </a:lnTo>
                <a:lnTo>
                  <a:pt x="3796" y="2166"/>
                </a:lnTo>
                <a:lnTo>
                  <a:pt x="3675" y="2410"/>
                </a:lnTo>
                <a:lnTo>
                  <a:pt x="3577" y="2653"/>
                </a:lnTo>
                <a:lnTo>
                  <a:pt x="3480" y="2896"/>
                </a:lnTo>
                <a:lnTo>
                  <a:pt x="3407" y="3164"/>
                </a:lnTo>
                <a:lnTo>
                  <a:pt x="3358" y="3407"/>
                </a:lnTo>
                <a:lnTo>
                  <a:pt x="3310" y="3675"/>
                </a:lnTo>
                <a:lnTo>
                  <a:pt x="3310" y="3870"/>
                </a:lnTo>
                <a:lnTo>
                  <a:pt x="3334" y="4210"/>
                </a:lnTo>
                <a:lnTo>
                  <a:pt x="3383" y="4624"/>
                </a:lnTo>
                <a:lnTo>
                  <a:pt x="3480" y="5086"/>
                </a:lnTo>
                <a:lnTo>
                  <a:pt x="3285" y="5086"/>
                </a:lnTo>
                <a:lnTo>
                  <a:pt x="3115" y="5111"/>
                </a:lnTo>
                <a:lnTo>
                  <a:pt x="2726" y="5184"/>
                </a:lnTo>
                <a:lnTo>
                  <a:pt x="2409" y="5305"/>
                </a:lnTo>
                <a:lnTo>
                  <a:pt x="2166" y="5427"/>
                </a:lnTo>
                <a:lnTo>
                  <a:pt x="1825" y="5622"/>
                </a:lnTo>
                <a:lnTo>
                  <a:pt x="1485" y="5889"/>
                </a:lnTo>
                <a:lnTo>
                  <a:pt x="1193" y="6157"/>
                </a:lnTo>
                <a:lnTo>
                  <a:pt x="901" y="6473"/>
                </a:lnTo>
                <a:lnTo>
                  <a:pt x="657" y="6814"/>
                </a:lnTo>
                <a:lnTo>
                  <a:pt x="439" y="7179"/>
                </a:lnTo>
                <a:lnTo>
                  <a:pt x="268" y="7544"/>
                </a:lnTo>
                <a:lnTo>
                  <a:pt x="122" y="7909"/>
                </a:lnTo>
                <a:lnTo>
                  <a:pt x="25" y="8274"/>
                </a:lnTo>
                <a:lnTo>
                  <a:pt x="1" y="8614"/>
                </a:lnTo>
                <a:lnTo>
                  <a:pt x="1" y="8931"/>
                </a:lnTo>
                <a:lnTo>
                  <a:pt x="74" y="9247"/>
                </a:lnTo>
                <a:lnTo>
                  <a:pt x="171" y="9539"/>
                </a:lnTo>
                <a:lnTo>
                  <a:pt x="293" y="9807"/>
                </a:lnTo>
                <a:lnTo>
                  <a:pt x="487" y="10074"/>
                </a:lnTo>
                <a:lnTo>
                  <a:pt x="682" y="10318"/>
                </a:lnTo>
                <a:lnTo>
                  <a:pt x="925" y="10561"/>
                </a:lnTo>
                <a:lnTo>
                  <a:pt x="1168" y="10756"/>
                </a:lnTo>
                <a:lnTo>
                  <a:pt x="1436" y="10950"/>
                </a:lnTo>
                <a:lnTo>
                  <a:pt x="1728" y="11121"/>
                </a:lnTo>
                <a:lnTo>
                  <a:pt x="2020" y="11267"/>
                </a:lnTo>
                <a:lnTo>
                  <a:pt x="2336" y="11413"/>
                </a:lnTo>
                <a:lnTo>
                  <a:pt x="2628" y="11534"/>
                </a:lnTo>
                <a:lnTo>
                  <a:pt x="2945" y="11632"/>
                </a:lnTo>
                <a:lnTo>
                  <a:pt x="3334" y="11729"/>
                </a:lnTo>
                <a:lnTo>
                  <a:pt x="3723" y="11802"/>
                </a:lnTo>
                <a:lnTo>
                  <a:pt x="4526" y="11924"/>
                </a:lnTo>
                <a:lnTo>
                  <a:pt x="6132" y="12070"/>
                </a:lnTo>
                <a:lnTo>
                  <a:pt x="7276" y="12167"/>
                </a:lnTo>
                <a:lnTo>
                  <a:pt x="7836" y="12191"/>
                </a:lnTo>
                <a:lnTo>
                  <a:pt x="8395" y="12216"/>
                </a:lnTo>
                <a:lnTo>
                  <a:pt x="8955" y="12191"/>
                </a:lnTo>
                <a:lnTo>
                  <a:pt x="9514" y="12167"/>
                </a:lnTo>
                <a:lnTo>
                  <a:pt x="10098" y="12118"/>
                </a:lnTo>
                <a:lnTo>
                  <a:pt x="10658" y="12070"/>
                </a:lnTo>
                <a:lnTo>
                  <a:pt x="11583" y="11948"/>
                </a:lnTo>
                <a:lnTo>
                  <a:pt x="12507" y="11875"/>
                </a:lnTo>
                <a:lnTo>
                  <a:pt x="13432" y="11826"/>
                </a:lnTo>
                <a:lnTo>
                  <a:pt x="14357" y="11802"/>
                </a:lnTo>
                <a:lnTo>
                  <a:pt x="15208" y="11802"/>
                </a:lnTo>
                <a:lnTo>
                  <a:pt x="16060" y="11753"/>
                </a:lnTo>
                <a:lnTo>
                  <a:pt x="16498" y="11729"/>
                </a:lnTo>
                <a:lnTo>
                  <a:pt x="16911" y="11656"/>
                </a:lnTo>
                <a:lnTo>
                  <a:pt x="17325" y="11583"/>
                </a:lnTo>
                <a:lnTo>
                  <a:pt x="17739" y="11486"/>
                </a:lnTo>
                <a:lnTo>
                  <a:pt x="18079" y="11364"/>
                </a:lnTo>
                <a:lnTo>
                  <a:pt x="18396" y="11218"/>
                </a:lnTo>
                <a:lnTo>
                  <a:pt x="18688" y="11048"/>
                </a:lnTo>
                <a:lnTo>
                  <a:pt x="18931" y="10853"/>
                </a:lnTo>
                <a:lnTo>
                  <a:pt x="19174" y="10634"/>
                </a:lnTo>
                <a:lnTo>
                  <a:pt x="19369" y="10415"/>
                </a:lnTo>
                <a:lnTo>
                  <a:pt x="19539" y="10147"/>
                </a:lnTo>
                <a:lnTo>
                  <a:pt x="19685" y="9880"/>
                </a:lnTo>
                <a:lnTo>
                  <a:pt x="19807" y="9588"/>
                </a:lnTo>
                <a:lnTo>
                  <a:pt x="19904" y="9296"/>
                </a:lnTo>
                <a:lnTo>
                  <a:pt x="19953" y="8979"/>
                </a:lnTo>
                <a:lnTo>
                  <a:pt x="19977" y="8663"/>
                </a:lnTo>
                <a:lnTo>
                  <a:pt x="19977" y="8322"/>
                </a:lnTo>
                <a:lnTo>
                  <a:pt x="19953" y="8006"/>
                </a:lnTo>
                <a:lnTo>
                  <a:pt x="19880" y="7665"/>
                </a:lnTo>
                <a:lnTo>
                  <a:pt x="19783" y="7325"/>
                </a:lnTo>
                <a:lnTo>
                  <a:pt x="19710" y="7057"/>
                </a:lnTo>
                <a:lnTo>
                  <a:pt x="19588" y="6790"/>
                </a:lnTo>
                <a:lnTo>
                  <a:pt x="19442" y="6546"/>
                </a:lnTo>
                <a:lnTo>
                  <a:pt x="19296" y="6303"/>
                </a:lnTo>
                <a:lnTo>
                  <a:pt x="19126" y="6060"/>
                </a:lnTo>
                <a:lnTo>
                  <a:pt x="18955" y="5865"/>
                </a:lnTo>
                <a:lnTo>
                  <a:pt x="18761" y="5670"/>
                </a:lnTo>
                <a:lnTo>
                  <a:pt x="18542" y="5476"/>
                </a:lnTo>
                <a:lnTo>
                  <a:pt x="18323" y="5330"/>
                </a:lnTo>
                <a:lnTo>
                  <a:pt x="18104" y="5208"/>
                </a:lnTo>
                <a:lnTo>
                  <a:pt x="17860" y="5086"/>
                </a:lnTo>
                <a:lnTo>
                  <a:pt x="17593" y="5013"/>
                </a:lnTo>
                <a:lnTo>
                  <a:pt x="17325" y="4965"/>
                </a:lnTo>
                <a:lnTo>
                  <a:pt x="17057" y="4940"/>
                </a:lnTo>
                <a:lnTo>
                  <a:pt x="16790" y="4965"/>
                </a:lnTo>
                <a:lnTo>
                  <a:pt x="16522" y="5013"/>
                </a:lnTo>
                <a:lnTo>
                  <a:pt x="16522" y="4794"/>
                </a:lnTo>
                <a:lnTo>
                  <a:pt x="16522" y="4600"/>
                </a:lnTo>
                <a:lnTo>
                  <a:pt x="16473" y="4381"/>
                </a:lnTo>
                <a:lnTo>
                  <a:pt x="16425" y="4186"/>
                </a:lnTo>
                <a:lnTo>
                  <a:pt x="16352" y="3991"/>
                </a:lnTo>
                <a:lnTo>
                  <a:pt x="16279" y="3797"/>
                </a:lnTo>
                <a:lnTo>
                  <a:pt x="16182" y="3602"/>
                </a:lnTo>
                <a:lnTo>
                  <a:pt x="16060" y="3407"/>
                </a:lnTo>
                <a:lnTo>
                  <a:pt x="15792" y="3067"/>
                </a:lnTo>
                <a:lnTo>
                  <a:pt x="15500" y="2750"/>
                </a:lnTo>
                <a:lnTo>
                  <a:pt x="15184" y="2483"/>
                </a:lnTo>
                <a:lnTo>
                  <a:pt x="14843" y="2239"/>
                </a:lnTo>
                <a:lnTo>
                  <a:pt x="14673" y="2142"/>
                </a:lnTo>
                <a:lnTo>
                  <a:pt x="14478" y="2045"/>
                </a:lnTo>
                <a:lnTo>
                  <a:pt x="14284" y="1972"/>
                </a:lnTo>
                <a:lnTo>
                  <a:pt x="14089" y="1899"/>
                </a:lnTo>
                <a:lnTo>
                  <a:pt x="13870" y="1850"/>
                </a:lnTo>
                <a:lnTo>
                  <a:pt x="13651" y="1801"/>
                </a:lnTo>
                <a:lnTo>
                  <a:pt x="13432" y="1777"/>
                </a:lnTo>
                <a:lnTo>
                  <a:pt x="13213" y="1777"/>
                </a:lnTo>
                <a:lnTo>
                  <a:pt x="12994" y="1801"/>
                </a:lnTo>
                <a:lnTo>
                  <a:pt x="12775" y="1826"/>
                </a:lnTo>
                <a:lnTo>
                  <a:pt x="12580" y="1899"/>
                </a:lnTo>
                <a:lnTo>
                  <a:pt x="12386" y="1972"/>
                </a:lnTo>
                <a:lnTo>
                  <a:pt x="12215" y="2069"/>
                </a:lnTo>
                <a:lnTo>
                  <a:pt x="12069" y="2191"/>
                </a:lnTo>
                <a:lnTo>
                  <a:pt x="11923" y="2361"/>
                </a:lnTo>
                <a:lnTo>
                  <a:pt x="11802" y="2531"/>
                </a:lnTo>
                <a:lnTo>
                  <a:pt x="11656" y="2239"/>
                </a:lnTo>
                <a:lnTo>
                  <a:pt x="11485" y="1947"/>
                </a:lnTo>
                <a:lnTo>
                  <a:pt x="11291" y="1680"/>
                </a:lnTo>
                <a:lnTo>
                  <a:pt x="11072" y="1412"/>
                </a:lnTo>
                <a:lnTo>
                  <a:pt x="10828" y="1169"/>
                </a:lnTo>
                <a:lnTo>
                  <a:pt x="10585" y="925"/>
                </a:lnTo>
                <a:lnTo>
                  <a:pt x="10317" y="731"/>
                </a:lnTo>
                <a:lnTo>
                  <a:pt x="10050" y="536"/>
                </a:lnTo>
                <a:lnTo>
                  <a:pt x="9806" y="390"/>
                </a:lnTo>
                <a:lnTo>
                  <a:pt x="9563" y="268"/>
                </a:lnTo>
                <a:lnTo>
                  <a:pt x="9320" y="195"/>
                </a:lnTo>
                <a:lnTo>
                  <a:pt x="9052" y="122"/>
                </a:lnTo>
                <a:lnTo>
                  <a:pt x="8784" y="74"/>
                </a:lnTo>
                <a:lnTo>
                  <a:pt x="8492" y="25"/>
                </a:lnTo>
                <a:lnTo>
                  <a:pt x="822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00;p37"/>
          <p:cNvSpPr/>
          <p:nvPr/>
        </p:nvSpPr>
        <p:spPr>
          <a:xfrm>
            <a:off x="2436135" y="518786"/>
            <a:ext cx="458409" cy="451502"/>
          </a:xfrm>
          <a:custGeom>
            <a:avLst/>
            <a:gdLst/>
            <a:ahLst/>
            <a:cxnLst/>
            <a:rect l="l" t="t" r="r" b="b"/>
            <a:pathLst>
              <a:path w="20975" h="20659" extrusionOk="0">
                <a:moveTo>
                  <a:pt x="10317" y="1704"/>
                </a:moveTo>
                <a:lnTo>
                  <a:pt x="10269" y="1728"/>
                </a:lnTo>
                <a:lnTo>
                  <a:pt x="10171" y="1825"/>
                </a:lnTo>
                <a:lnTo>
                  <a:pt x="10123" y="1947"/>
                </a:lnTo>
                <a:lnTo>
                  <a:pt x="10098" y="2069"/>
                </a:lnTo>
                <a:lnTo>
                  <a:pt x="10074" y="2190"/>
                </a:lnTo>
                <a:lnTo>
                  <a:pt x="10050" y="2336"/>
                </a:lnTo>
                <a:lnTo>
                  <a:pt x="10050" y="2482"/>
                </a:lnTo>
                <a:lnTo>
                  <a:pt x="10098" y="2653"/>
                </a:lnTo>
                <a:lnTo>
                  <a:pt x="10123" y="2701"/>
                </a:lnTo>
                <a:lnTo>
                  <a:pt x="10147" y="2774"/>
                </a:lnTo>
                <a:lnTo>
                  <a:pt x="10196" y="2799"/>
                </a:lnTo>
                <a:lnTo>
                  <a:pt x="10244" y="2823"/>
                </a:lnTo>
                <a:lnTo>
                  <a:pt x="10342" y="2823"/>
                </a:lnTo>
                <a:lnTo>
                  <a:pt x="10439" y="2774"/>
                </a:lnTo>
                <a:lnTo>
                  <a:pt x="10463" y="2726"/>
                </a:lnTo>
                <a:lnTo>
                  <a:pt x="10488" y="2677"/>
                </a:lnTo>
                <a:lnTo>
                  <a:pt x="10488" y="2580"/>
                </a:lnTo>
                <a:lnTo>
                  <a:pt x="10488" y="2482"/>
                </a:lnTo>
                <a:lnTo>
                  <a:pt x="10463" y="2263"/>
                </a:lnTo>
                <a:lnTo>
                  <a:pt x="10463" y="1850"/>
                </a:lnTo>
                <a:lnTo>
                  <a:pt x="10439" y="1777"/>
                </a:lnTo>
                <a:lnTo>
                  <a:pt x="10390" y="1728"/>
                </a:lnTo>
                <a:lnTo>
                  <a:pt x="10317" y="1704"/>
                </a:lnTo>
                <a:close/>
                <a:moveTo>
                  <a:pt x="8054" y="1"/>
                </a:moveTo>
                <a:lnTo>
                  <a:pt x="7981" y="25"/>
                </a:lnTo>
                <a:lnTo>
                  <a:pt x="7933" y="122"/>
                </a:lnTo>
                <a:lnTo>
                  <a:pt x="7908" y="220"/>
                </a:lnTo>
                <a:lnTo>
                  <a:pt x="7884" y="439"/>
                </a:lnTo>
                <a:lnTo>
                  <a:pt x="7908" y="852"/>
                </a:lnTo>
                <a:lnTo>
                  <a:pt x="7933" y="1071"/>
                </a:lnTo>
                <a:lnTo>
                  <a:pt x="7957" y="1290"/>
                </a:lnTo>
                <a:lnTo>
                  <a:pt x="8054" y="1704"/>
                </a:lnTo>
                <a:lnTo>
                  <a:pt x="8103" y="2044"/>
                </a:lnTo>
                <a:lnTo>
                  <a:pt x="8200" y="2458"/>
                </a:lnTo>
                <a:lnTo>
                  <a:pt x="8273" y="2653"/>
                </a:lnTo>
                <a:lnTo>
                  <a:pt x="8371" y="2823"/>
                </a:lnTo>
                <a:lnTo>
                  <a:pt x="8468" y="2969"/>
                </a:lnTo>
                <a:lnTo>
                  <a:pt x="8541" y="2993"/>
                </a:lnTo>
                <a:lnTo>
                  <a:pt x="8614" y="3042"/>
                </a:lnTo>
                <a:lnTo>
                  <a:pt x="8711" y="3042"/>
                </a:lnTo>
                <a:lnTo>
                  <a:pt x="8784" y="2993"/>
                </a:lnTo>
                <a:lnTo>
                  <a:pt x="8857" y="2920"/>
                </a:lnTo>
                <a:lnTo>
                  <a:pt x="8857" y="2847"/>
                </a:lnTo>
                <a:lnTo>
                  <a:pt x="8857" y="2726"/>
                </a:lnTo>
                <a:lnTo>
                  <a:pt x="8809" y="2604"/>
                </a:lnTo>
                <a:lnTo>
                  <a:pt x="8711" y="2385"/>
                </a:lnTo>
                <a:lnTo>
                  <a:pt x="8614" y="2044"/>
                </a:lnTo>
                <a:lnTo>
                  <a:pt x="8517" y="1704"/>
                </a:lnTo>
                <a:lnTo>
                  <a:pt x="8444" y="1290"/>
                </a:lnTo>
                <a:lnTo>
                  <a:pt x="8395" y="876"/>
                </a:lnTo>
                <a:lnTo>
                  <a:pt x="8322" y="487"/>
                </a:lnTo>
                <a:lnTo>
                  <a:pt x="8273" y="293"/>
                </a:lnTo>
                <a:lnTo>
                  <a:pt x="8225" y="98"/>
                </a:lnTo>
                <a:lnTo>
                  <a:pt x="8176" y="25"/>
                </a:lnTo>
                <a:lnTo>
                  <a:pt x="8103" y="1"/>
                </a:lnTo>
                <a:close/>
                <a:moveTo>
                  <a:pt x="12483" y="1"/>
                </a:moveTo>
                <a:lnTo>
                  <a:pt x="12337" y="122"/>
                </a:lnTo>
                <a:lnTo>
                  <a:pt x="12239" y="244"/>
                </a:lnTo>
                <a:lnTo>
                  <a:pt x="12142" y="414"/>
                </a:lnTo>
                <a:lnTo>
                  <a:pt x="12093" y="585"/>
                </a:lnTo>
                <a:lnTo>
                  <a:pt x="11996" y="949"/>
                </a:lnTo>
                <a:lnTo>
                  <a:pt x="11923" y="1290"/>
                </a:lnTo>
                <a:lnTo>
                  <a:pt x="11753" y="2166"/>
                </a:lnTo>
                <a:lnTo>
                  <a:pt x="11631" y="2531"/>
                </a:lnTo>
                <a:lnTo>
                  <a:pt x="11607" y="2701"/>
                </a:lnTo>
                <a:lnTo>
                  <a:pt x="11607" y="2799"/>
                </a:lnTo>
                <a:lnTo>
                  <a:pt x="11607" y="2872"/>
                </a:lnTo>
                <a:lnTo>
                  <a:pt x="11655" y="2969"/>
                </a:lnTo>
                <a:lnTo>
                  <a:pt x="11753" y="3018"/>
                </a:lnTo>
                <a:lnTo>
                  <a:pt x="11850" y="3042"/>
                </a:lnTo>
                <a:lnTo>
                  <a:pt x="11947" y="3018"/>
                </a:lnTo>
                <a:lnTo>
                  <a:pt x="12069" y="2920"/>
                </a:lnTo>
                <a:lnTo>
                  <a:pt x="12142" y="2774"/>
                </a:lnTo>
                <a:lnTo>
                  <a:pt x="12191" y="2604"/>
                </a:lnTo>
                <a:lnTo>
                  <a:pt x="12239" y="2434"/>
                </a:lnTo>
                <a:lnTo>
                  <a:pt x="12288" y="2069"/>
                </a:lnTo>
                <a:lnTo>
                  <a:pt x="12337" y="1752"/>
                </a:lnTo>
                <a:lnTo>
                  <a:pt x="12458" y="974"/>
                </a:lnTo>
                <a:lnTo>
                  <a:pt x="12556" y="585"/>
                </a:lnTo>
                <a:lnTo>
                  <a:pt x="12604" y="390"/>
                </a:lnTo>
                <a:lnTo>
                  <a:pt x="12677" y="220"/>
                </a:lnTo>
                <a:lnTo>
                  <a:pt x="12702" y="171"/>
                </a:lnTo>
                <a:lnTo>
                  <a:pt x="12702" y="122"/>
                </a:lnTo>
                <a:lnTo>
                  <a:pt x="12653" y="25"/>
                </a:lnTo>
                <a:lnTo>
                  <a:pt x="12629" y="1"/>
                </a:lnTo>
                <a:close/>
                <a:moveTo>
                  <a:pt x="14089" y="2507"/>
                </a:moveTo>
                <a:lnTo>
                  <a:pt x="13991" y="2555"/>
                </a:lnTo>
                <a:lnTo>
                  <a:pt x="13918" y="2628"/>
                </a:lnTo>
                <a:lnTo>
                  <a:pt x="13845" y="2726"/>
                </a:lnTo>
                <a:lnTo>
                  <a:pt x="13797" y="2847"/>
                </a:lnTo>
                <a:lnTo>
                  <a:pt x="13699" y="3066"/>
                </a:lnTo>
                <a:lnTo>
                  <a:pt x="13651" y="3212"/>
                </a:lnTo>
                <a:lnTo>
                  <a:pt x="13651" y="3334"/>
                </a:lnTo>
                <a:lnTo>
                  <a:pt x="13651" y="3383"/>
                </a:lnTo>
                <a:lnTo>
                  <a:pt x="13675" y="3431"/>
                </a:lnTo>
                <a:lnTo>
                  <a:pt x="13724" y="3456"/>
                </a:lnTo>
                <a:lnTo>
                  <a:pt x="13772" y="3480"/>
                </a:lnTo>
                <a:lnTo>
                  <a:pt x="13821" y="3504"/>
                </a:lnTo>
                <a:lnTo>
                  <a:pt x="13894" y="3480"/>
                </a:lnTo>
                <a:lnTo>
                  <a:pt x="13918" y="3456"/>
                </a:lnTo>
                <a:lnTo>
                  <a:pt x="13967" y="3407"/>
                </a:lnTo>
                <a:lnTo>
                  <a:pt x="14040" y="3212"/>
                </a:lnTo>
                <a:lnTo>
                  <a:pt x="14089" y="3018"/>
                </a:lnTo>
                <a:lnTo>
                  <a:pt x="14162" y="2799"/>
                </a:lnTo>
                <a:lnTo>
                  <a:pt x="14210" y="2701"/>
                </a:lnTo>
                <a:lnTo>
                  <a:pt x="14235" y="2604"/>
                </a:lnTo>
                <a:lnTo>
                  <a:pt x="14210" y="2555"/>
                </a:lnTo>
                <a:lnTo>
                  <a:pt x="14186" y="2531"/>
                </a:lnTo>
                <a:lnTo>
                  <a:pt x="14137" y="2507"/>
                </a:lnTo>
                <a:close/>
                <a:moveTo>
                  <a:pt x="6692" y="2385"/>
                </a:moveTo>
                <a:lnTo>
                  <a:pt x="6667" y="2409"/>
                </a:lnTo>
                <a:lnTo>
                  <a:pt x="6594" y="2507"/>
                </a:lnTo>
                <a:lnTo>
                  <a:pt x="6570" y="2628"/>
                </a:lnTo>
                <a:lnTo>
                  <a:pt x="6594" y="2774"/>
                </a:lnTo>
                <a:lnTo>
                  <a:pt x="6619" y="2920"/>
                </a:lnTo>
                <a:lnTo>
                  <a:pt x="6740" y="3188"/>
                </a:lnTo>
                <a:lnTo>
                  <a:pt x="6838" y="3431"/>
                </a:lnTo>
                <a:lnTo>
                  <a:pt x="6886" y="3504"/>
                </a:lnTo>
                <a:lnTo>
                  <a:pt x="6935" y="3553"/>
                </a:lnTo>
                <a:lnTo>
                  <a:pt x="7008" y="3553"/>
                </a:lnTo>
                <a:lnTo>
                  <a:pt x="7081" y="3529"/>
                </a:lnTo>
                <a:lnTo>
                  <a:pt x="7130" y="3504"/>
                </a:lnTo>
                <a:lnTo>
                  <a:pt x="7154" y="3456"/>
                </a:lnTo>
                <a:lnTo>
                  <a:pt x="7178" y="3383"/>
                </a:lnTo>
                <a:lnTo>
                  <a:pt x="7154" y="3310"/>
                </a:lnTo>
                <a:lnTo>
                  <a:pt x="6935" y="2823"/>
                </a:lnTo>
                <a:lnTo>
                  <a:pt x="6862" y="2604"/>
                </a:lnTo>
                <a:lnTo>
                  <a:pt x="6813" y="2507"/>
                </a:lnTo>
                <a:lnTo>
                  <a:pt x="6740" y="2409"/>
                </a:lnTo>
                <a:lnTo>
                  <a:pt x="6692" y="2385"/>
                </a:lnTo>
                <a:close/>
                <a:moveTo>
                  <a:pt x="16668" y="2020"/>
                </a:moveTo>
                <a:lnTo>
                  <a:pt x="16595" y="2044"/>
                </a:lnTo>
                <a:lnTo>
                  <a:pt x="16546" y="2093"/>
                </a:lnTo>
                <a:lnTo>
                  <a:pt x="16303" y="2409"/>
                </a:lnTo>
                <a:lnTo>
                  <a:pt x="16084" y="2726"/>
                </a:lnTo>
                <a:lnTo>
                  <a:pt x="15889" y="3042"/>
                </a:lnTo>
                <a:lnTo>
                  <a:pt x="15719" y="3383"/>
                </a:lnTo>
                <a:lnTo>
                  <a:pt x="15573" y="3626"/>
                </a:lnTo>
                <a:lnTo>
                  <a:pt x="15427" y="3894"/>
                </a:lnTo>
                <a:lnTo>
                  <a:pt x="15281" y="4137"/>
                </a:lnTo>
                <a:lnTo>
                  <a:pt x="15184" y="4380"/>
                </a:lnTo>
                <a:lnTo>
                  <a:pt x="15159" y="4453"/>
                </a:lnTo>
                <a:lnTo>
                  <a:pt x="15184" y="4502"/>
                </a:lnTo>
                <a:lnTo>
                  <a:pt x="15232" y="4575"/>
                </a:lnTo>
                <a:lnTo>
                  <a:pt x="15330" y="4624"/>
                </a:lnTo>
                <a:lnTo>
                  <a:pt x="15427" y="4624"/>
                </a:lnTo>
                <a:lnTo>
                  <a:pt x="15549" y="4575"/>
                </a:lnTo>
                <a:lnTo>
                  <a:pt x="15646" y="4502"/>
                </a:lnTo>
                <a:lnTo>
                  <a:pt x="15743" y="4380"/>
                </a:lnTo>
                <a:lnTo>
                  <a:pt x="15816" y="4259"/>
                </a:lnTo>
                <a:lnTo>
                  <a:pt x="15962" y="3991"/>
                </a:lnTo>
                <a:lnTo>
                  <a:pt x="16060" y="3723"/>
                </a:lnTo>
                <a:lnTo>
                  <a:pt x="16352" y="3091"/>
                </a:lnTo>
                <a:lnTo>
                  <a:pt x="16498" y="2872"/>
                </a:lnTo>
                <a:lnTo>
                  <a:pt x="16619" y="2677"/>
                </a:lnTo>
                <a:lnTo>
                  <a:pt x="16765" y="2458"/>
                </a:lnTo>
                <a:lnTo>
                  <a:pt x="16887" y="2239"/>
                </a:lnTo>
                <a:lnTo>
                  <a:pt x="16911" y="2166"/>
                </a:lnTo>
                <a:lnTo>
                  <a:pt x="16887" y="2117"/>
                </a:lnTo>
                <a:lnTo>
                  <a:pt x="16838" y="2069"/>
                </a:lnTo>
                <a:lnTo>
                  <a:pt x="16790" y="2044"/>
                </a:lnTo>
                <a:lnTo>
                  <a:pt x="16741" y="2020"/>
                </a:lnTo>
                <a:close/>
                <a:moveTo>
                  <a:pt x="3869" y="2020"/>
                </a:moveTo>
                <a:lnTo>
                  <a:pt x="3820" y="2044"/>
                </a:lnTo>
                <a:lnTo>
                  <a:pt x="3796" y="2044"/>
                </a:lnTo>
                <a:lnTo>
                  <a:pt x="3747" y="2093"/>
                </a:lnTo>
                <a:lnTo>
                  <a:pt x="3723" y="2190"/>
                </a:lnTo>
                <a:lnTo>
                  <a:pt x="3747" y="2263"/>
                </a:lnTo>
                <a:lnTo>
                  <a:pt x="3796" y="2312"/>
                </a:lnTo>
                <a:lnTo>
                  <a:pt x="3820" y="2385"/>
                </a:lnTo>
                <a:lnTo>
                  <a:pt x="3869" y="2531"/>
                </a:lnTo>
                <a:lnTo>
                  <a:pt x="3991" y="2799"/>
                </a:lnTo>
                <a:lnTo>
                  <a:pt x="4185" y="3188"/>
                </a:lnTo>
                <a:lnTo>
                  <a:pt x="4404" y="3577"/>
                </a:lnTo>
                <a:lnTo>
                  <a:pt x="4599" y="3869"/>
                </a:lnTo>
                <a:lnTo>
                  <a:pt x="4818" y="4161"/>
                </a:lnTo>
                <a:lnTo>
                  <a:pt x="5086" y="4405"/>
                </a:lnTo>
                <a:lnTo>
                  <a:pt x="5207" y="4526"/>
                </a:lnTo>
                <a:lnTo>
                  <a:pt x="5378" y="4624"/>
                </a:lnTo>
                <a:lnTo>
                  <a:pt x="5475" y="4648"/>
                </a:lnTo>
                <a:lnTo>
                  <a:pt x="5572" y="4648"/>
                </a:lnTo>
                <a:lnTo>
                  <a:pt x="5645" y="4599"/>
                </a:lnTo>
                <a:lnTo>
                  <a:pt x="5694" y="4526"/>
                </a:lnTo>
                <a:lnTo>
                  <a:pt x="5718" y="4453"/>
                </a:lnTo>
                <a:lnTo>
                  <a:pt x="5718" y="4356"/>
                </a:lnTo>
                <a:lnTo>
                  <a:pt x="5694" y="4283"/>
                </a:lnTo>
                <a:lnTo>
                  <a:pt x="5621" y="4210"/>
                </a:lnTo>
                <a:lnTo>
                  <a:pt x="5451" y="4088"/>
                </a:lnTo>
                <a:lnTo>
                  <a:pt x="5329" y="3991"/>
                </a:lnTo>
                <a:lnTo>
                  <a:pt x="5086" y="3723"/>
                </a:lnTo>
                <a:lnTo>
                  <a:pt x="4867" y="3431"/>
                </a:lnTo>
                <a:lnTo>
                  <a:pt x="4672" y="3139"/>
                </a:lnTo>
                <a:lnTo>
                  <a:pt x="4526" y="2847"/>
                </a:lnTo>
                <a:lnTo>
                  <a:pt x="4380" y="2580"/>
                </a:lnTo>
                <a:lnTo>
                  <a:pt x="4210" y="2288"/>
                </a:lnTo>
                <a:lnTo>
                  <a:pt x="4112" y="2166"/>
                </a:lnTo>
                <a:lnTo>
                  <a:pt x="4015" y="2069"/>
                </a:lnTo>
                <a:lnTo>
                  <a:pt x="3966" y="2044"/>
                </a:lnTo>
                <a:lnTo>
                  <a:pt x="3918" y="2020"/>
                </a:lnTo>
                <a:close/>
                <a:moveTo>
                  <a:pt x="3601" y="4843"/>
                </a:moveTo>
                <a:lnTo>
                  <a:pt x="3577" y="4891"/>
                </a:lnTo>
                <a:lnTo>
                  <a:pt x="3577" y="4916"/>
                </a:lnTo>
                <a:lnTo>
                  <a:pt x="3577" y="4964"/>
                </a:lnTo>
                <a:lnTo>
                  <a:pt x="3601" y="5062"/>
                </a:lnTo>
                <a:lnTo>
                  <a:pt x="3674" y="5135"/>
                </a:lnTo>
                <a:lnTo>
                  <a:pt x="3747" y="5183"/>
                </a:lnTo>
                <a:lnTo>
                  <a:pt x="3845" y="5281"/>
                </a:lnTo>
                <a:lnTo>
                  <a:pt x="3966" y="5354"/>
                </a:lnTo>
                <a:lnTo>
                  <a:pt x="4234" y="5500"/>
                </a:lnTo>
                <a:lnTo>
                  <a:pt x="4404" y="5500"/>
                </a:lnTo>
                <a:lnTo>
                  <a:pt x="4477" y="5451"/>
                </a:lnTo>
                <a:lnTo>
                  <a:pt x="4502" y="5402"/>
                </a:lnTo>
                <a:lnTo>
                  <a:pt x="4526" y="5329"/>
                </a:lnTo>
                <a:lnTo>
                  <a:pt x="4502" y="5256"/>
                </a:lnTo>
                <a:lnTo>
                  <a:pt x="4477" y="5183"/>
                </a:lnTo>
                <a:lnTo>
                  <a:pt x="4380" y="5135"/>
                </a:lnTo>
                <a:lnTo>
                  <a:pt x="4137" y="5013"/>
                </a:lnTo>
                <a:lnTo>
                  <a:pt x="3918" y="4891"/>
                </a:lnTo>
                <a:lnTo>
                  <a:pt x="3820" y="4867"/>
                </a:lnTo>
                <a:lnTo>
                  <a:pt x="3747" y="4843"/>
                </a:lnTo>
                <a:close/>
                <a:moveTo>
                  <a:pt x="17106" y="4891"/>
                </a:moveTo>
                <a:lnTo>
                  <a:pt x="16960" y="4940"/>
                </a:lnTo>
                <a:lnTo>
                  <a:pt x="16814" y="5037"/>
                </a:lnTo>
                <a:lnTo>
                  <a:pt x="16668" y="5159"/>
                </a:lnTo>
                <a:lnTo>
                  <a:pt x="16498" y="5305"/>
                </a:lnTo>
                <a:lnTo>
                  <a:pt x="16473" y="5354"/>
                </a:lnTo>
                <a:lnTo>
                  <a:pt x="16473" y="5402"/>
                </a:lnTo>
                <a:lnTo>
                  <a:pt x="16473" y="5451"/>
                </a:lnTo>
                <a:lnTo>
                  <a:pt x="16498" y="5500"/>
                </a:lnTo>
                <a:lnTo>
                  <a:pt x="16546" y="5524"/>
                </a:lnTo>
                <a:lnTo>
                  <a:pt x="16571" y="5548"/>
                </a:lnTo>
                <a:lnTo>
                  <a:pt x="16644" y="5548"/>
                </a:lnTo>
                <a:lnTo>
                  <a:pt x="16692" y="5524"/>
                </a:lnTo>
                <a:lnTo>
                  <a:pt x="16838" y="5402"/>
                </a:lnTo>
                <a:lnTo>
                  <a:pt x="17009" y="5256"/>
                </a:lnTo>
                <a:lnTo>
                  <a:pt x="17106" y="5135"/>
                </a:lnTo>
                <a:lnTo>
                  <a:pt x="17179" y="4964"/>
                </a:lnTo>
                <a:lnTo>
                  <a:pt x="17179" y="4940"/>
                </a:lnTo>
                <a:lnTo>
                  <a:pt x="17155" y="4916"/>
                </a:lnTo>
                <a:lnTo>
                  <a:pt x="17130" y="4891"/>
                </a:lnTo>
                <a:close/>
                <a:moveTo>
                  <a:pt x="19539" y="5500"/>
                </a:moveTo>
                <a:lnTo>
                  <a:pt x="19442" y="5524"/>
                </a:lnTo>
                <a:lnTo>
                  <a:pt x="19320" y="5548"/>
                </a:lnTo>
                <a:lnTo>
                  <a:pt x="19101" y="5646"/>
                </a:lnTo>
                <a:lnTo>
                  <a:pt x="18688" y="5865"/>
                </a:lnTo>
                <a:lnTo>
                  <a:pt x="18006" y="6157"/>
                </a:lnTo>
                <a:lnTo>
                  <a:pt x="17349" y="6497"/>
                </a:lnTo>
                <a:lnTo>
                  <a:pt x="17276" y="6546"/>
                </a:lnTo>
                <a:lnTo>
                  <a:pt x="17252" y="6619"/>
                </a:lnTo>
                <a:lnTo>
                  <a:pt x="17252" y="6692"/>
                </a:lnTo>
                <a:lnTo>
                  <a:pt x="17276" y="6765"/>
                </a:lnTo>
                <a:lnTo>
                  <a:pt x="17301" y="6814"/>
                </a:lnTo>
                <a:lnTo>
                  <a:pt x="17374" y="6862"/>
                </a:lnTo>
                <a:lnTo>
                  <a:pt x="17422" y="6887"/>
                </a:lnTo>
                <a:lnTo>
                  <a:pt x="17520" y="6887"/>
                </a:lnTo>
                <a:lnTo>
                  <a:pt x="18201" y="6595"/>
                </a:lnTo>
                <a:lnTo>
                  <a:pt x="18858" y="6303"/>
                </a:lnTo>
                <a:lnTo>
                  <a:pt x="19345" y="6132"/>
                </a:lnTo>
                <a:lnTo>
                  <a:pt x="19466" y="6084"/>
                </a:lnTo>
                <a:lnTo>
                  <a:pt x="19588" y="6011"/>
                </a:lnTo>
                <a:lnTo>
                  <a:pt x="19685" y="5938"/>
                </a:lnTo>
                <a:lnTo>
                  <a:pt x="19734" y="5865"/>
                </a:lnTo>
                <a:lnTo>
                  <a:pt x="19758" y="5792"/>
                </a:lnTo>
                <a:lnTo>
                  <a:pt x="19782" y="5743"/>
                </a:lnTo>
                <a:lnTo>
                  <a:pt x="19734" y="5621"/>
                </a:lnTo>
                <a:lnTo>
                  <a:pt x="19709" y="5573"/>
                </a:lnTo>
                <a:lnTo>
                  <a:pt x="19661" y="5548"/>
                </a:lnTo>
                <a:lnTo>
                  <a:pt x="19612" y="5524"/>
                </a:lnTo>
                <a:lnTo>
                  <a:pt x="19539" y="5500"/>
                </a:lnTo>
                <a:close/>
                <a:moveTo>
                  <a:pt x="998" y="5694"/>
                </a:moveTo>
                <a:lnTo>
                  <a:pt x="949" y="5719"/>
                </a:lnTo>
                <a:lnTo>
                  <a:pt x="925" y="5767"/>
                </a:lnTo>
                <a:lnTo>
                  <a:pt x="901" y="5865"/>
                </a:lnTo>
                <a:lnTo>
                  <a:pt x="925" y="5938"/>
                </a:lnTo>
                <a:lnTo>
                  <a:pt x="949" y="6011"/>
                </a:lnTo>
                <a:lnTo>
                  <a:pt x="1022" y="6084"/>
                </a:lnTo>
                <a:lnTo>
                  <a:pt x="1193" y="6230"/>
                </a:lnTo>
                <a:lnTo>
                  <a:pt x="1412" y="6327"/>
                </a:lnTo>
                <a:lnTo>
                  <a:pt x="1874" y="6522"/>
                </a:lnTo>
                <a:lnTo>
                  <a:pt x="2093" y="6595"/>
                </a:lnTo>
                <a:lnTo>
                  <a:pt x="2239" y="6643"/>
                </a:lnTo>
                <a:lnTo>
                  <a:pt x="2677" y="6887"/>
                </a:lnTo>
                <a:lnTo>
                  <a:pt x="3139" y="7130"/>
                </a:lnTo>
                <a:lnTo>
                  <a:pt x="3383" y="7276"/>
                </a:lnTo>
                <a:lnTo>
                  <a:pt x="3504" y="7325"/>
                </a:lnTo>
                <a:lnTo>
                  <a:pt x="3577" y="7325"/>
                </a:lnTo>
                <a:lnTo>
                  <a:pt x="3650" y="7300"/>
                </a:lnTo>
                <a:lnTo>
                  <a:pt x="3699" y="7252"/>
                </a:lnTo>
                <a:lnTo>
                  <a:pt x="3723" y="7203"/>
                </a:lnTo>
                <a:lnTo>
                  <a:pt x="3747" y="7130"/>
                </a:lnTo>
                <a:lnTo>
                  <a:pt x="3723" y="7057"/>
                </a:lnTo>
                <a:lnTo>
                  <a:pt x="3650" y="6935"/>
                </a:lnTo>
                <a:lnTo>
                  <a:pt x="3529" y="6814"/>
                </a:lnTo>
                <a:lnTo>
                  <a:pt x="3383" y="6692"/>
                </a:lnTo>
                <a:lnTo>
                  <a:pt x="3212" y="6595"/>
                </a:lnTo>
                <a:lnTo>
                  <a:pt x="2847" y="6424"/>
                </a:lnTo>
                <a:lnTo>
                  <a:pt x="2531" y="6278"/>
                </a:lnTo>
                <a:lnTo>
                  <a:pt x="2166" y="6108"/>
                </a:lnTo>
                <a:lnTo>
                  <a:pt x="1777" y="5962"/>
                </a:lnTo>
                <a:lnTo>
                  <a:pt x="1022" y="5694"/>
                </a:lnTo>
                <a:close/>
                <a:moveTo>
                  <a:pt x="18396" y="8274"/>
                </a:moveTo>
                <a:lnTo>
                  <a:pt x="18128" y="8298"/>
                </a:lnTo>
                <a:lnTo>
                  <a:pt x="17982" y="8322"/>
                </a:lnTo>
                <a:lnTo>
                  <a:pt x="17885" y="8371"/>
                </a:lnTo>
                <a:lnTo>
                  <a:pt x="17812" y="8420"/>
                </a:lnTo>
                <a:lnTo>
                  <a:pt x="17787" y="8468"/>
                </a:lnTo>
                <a:lnTo>
                  <a:pt x="17787" y="8541"/>
                </a:lnTo>
                <a:lnTo>
                  <a:pt x="17787" y="8590"/>
                </a:lnTo>
                <a:lnTo>
                  <a:pt x="17812" y="8663"/>
                </a:lnTo>
                <a:lnTo>
                  <a:pt x="17860" y="8712"/>
                </a:lnTo>
                <a:lnTo>
                  <a:pt x="17909" y="8736"/>
                </a:lnTo>
                <a:lnTo>
                  <a:pt x="17982" y="8736"/>
                </a:lnTo>
                <a:lnTo>
                  <a:pt x="18201" y="8712"/>
                </a:lnTo>
                <a:lnTo>
                  <a:pt x="18517" y="8663"/>
                </a:lnTo>
                <a:lnTo>
                  <a:pt x="18663" y="8590"/>
                </a:lnTo>
                <a:lnTo>
                  <a:pt x="18785" y="8541"/>
                </a:lnTo>
                <a:lnTo>
                  <a:pt x="18858" y="8468"/>
                </a:lnTo>
                <a:lnTo>
                  <a:pt x="18858" y="8420"/>
                </a:lnTo>
                <a:lnTo>
                  <a:pt x="18858" y="8395"/>
                </a:lnTo>
                <a:lnTo>
                  <a:pt x="18809" y="8347"/>
                </a:lnTo>
                <a:lnTo>
                  <a:pt x="18761" y="8322"/>
                </a:lnTo>
                <a:lnTo>
                  <a:pt x="18639" y="8274"/>
                </a:lnTo>
                <a:close/>
                <a:moveTo>
                  <a:pt x="2020" y="8201"/>
                </a:moveTo>
                <a:lnTo>
                  <a:pt x="1947" y="8225"/>
                </a:lnTo>
                <a:lnTo>
                  <a:pt x="1898" y="8249"/>
                </a:lnTo>
                <a:lnTo>
                  <a:pt x="1874" y="8274"/>
                </a:lnTo>
                <a:lnTo>
                  <a:pt x="1850" y="8322"/>
                </a:lnTo>
                <a:lnTo>
                  <a:pt x="1850" y="8395"/>
                </a:lnTo>
                <a:lnTo>
                  <a:pt x="1850" y="8444"/>
                </a:lnTo>
                <a:lnTo>
                  <a:pt x="1874" y="8493"/>
                </a:lnTo>
                <a:lnTo>
                  <a:pt x="1923" y="8517"/>
                </a:lnTo>
                <a:lnTo>
                  <a:pt x="2093" y="8614"/>
                </a:lnTo>
                <a:lnTo>
                  <a:pt x="2288" y="8687"/>
                </a:lnTo>
                <a:lnTo>
                  <a:pt x="2482" y="8736"/>
                </a:lnTo>
                <a:lnTo>
                  <a:pt x="2701" y="8760"/>
                </a:lnTo>
                <a:lnTo>
                  <a:pt x="2774" y="8760"/>
                </a:lnTo>
                <a:lnTo>
                  <a:pt x="2823" y="8712"/>
                </a:lnTo>
                <a:lnTo>
                  <a:pt x="2872" y="8663"/>
                </a:lnTo>
                <a:lnTo>
                  <a:pt x="2896" y="8590"/>
                </a:lnTo>
                <a:lnTo>
                  <a:pt x="2896" y="8517"/>
                </a:lnTo>
                <a:lnTo>
                  <a:pt x="2872" y="8444"/>
                </a:lnTo>
                <a:lnTo>
                  <a:pt x="2823" y="8395"/>
                </a:lnTo>
                <a:lnTo>
                  <a:pt x="2750" y="8347"/>
                </a:lnTo>
                <a:lnTo>
                  <a:pt x="2385" y="8274"/>
                </a:lnTo>
                <a:lnTo>
                  <a:pt x="2190" y="8225"/>
                </a:lnTo>
                <a:lnTo>
                  <a:pt x="2020" y="8201"/>
                </a:lnTo>
                <a:close/>
                <a:moveTo>
                  <a:pt x="18517" y="9904"/>
                </a:moveTo>
                <a:lnTo>
                  <a:pt x="18323" y="9928"/>
                </a:lnTo>
                <a:lnTo>
                  <a:pt x="18177" y="9952"/>
                </a:lnTo>
                <a:lnTo>
                  <a:pt x="18031" y="10050"/>
                </a:lnTo>
                <a:lnTo>
                  <a:pt x="18006" y="10074"/>
                </a:lnTo>
                <a:lnTo>
                  <a:pt x="18006" y="10123"/>
                </a:lnTo>
                <a:lnTo>
                  <a:pt x="18128" y="10220"/>
                </a:lnTo>
                <a:lnTo>
                  <a:pt x="18274" y="10293"/>
                </a:lnTo>
                <a:lnTo>
                  <a:pt x="18420" y="10317"/>
                </a:lnTo>
                <a:lnTo>
                  <a:pt x="18590" y="10342"/>
                </a:lnTo>
                <a:lnTo>
                  <a:pt x="18931" y="10366"/>
                </a:lnTo>
                <a:lnTo>
                  <a:pt x="19247" y="10366"/>
                </a:lnTo>
                <a:lnTo>
                  <a:pt x="19661" y="10390"/>
                </a:lnTo>
                <a:lnTo>
                  <a:pt x="20074" y="10415"/>
                </a:lnTo>
                <a:lnTo>
                  <a:pt x="20293" y="10415"/>
                </a:lnTo>
                <a:lnTo>
                  <a:pt x="20512" y="10390"/>
                </a:lnTo>
                <a:lnTo>
                  <a:pt x="20707" y="10366"/>
                </a:lnTo>
                <a:lnTo>
                  <a:pt x="20902" y="10293"/>
                </a:lnTo>
                <a:lnTo>
                  <a:pt x="20950" y="10269"/>
                </a:lnTo>
                <a:lnTo>
                  <a:pt x="20975" y="10220"/>
                </a:lnTo>
                <a:lnTo>
                  <a:pt x="20975" y="10123"/>
                </a:lnTo>
                <a:lnTo>
                  <a:pt x="20926" y="10050"/>
                </a:lnTo>
                <a:lnTo>
                  <a:pt x="20853" y="10001"/>
                </a:lnTo>
                <a:lnTo>
                  <a:pt x="20707" y="9952"/>
                </a:lnTo>
                <a:lnTo>
                  <a:pt x="20512" y="9904"/>
                </a:lnTo>
                <a:lnTo>
                  <a:pt x="20147" y="9904"/>
                </a:lnTo>
                <a:lnTo>
                  <a:pt x="19782" y="9928"/>
                </a:lnTo>
                <a:lnTo>
                  <a:pt x="19418" y="9952"/>
                </a:lnTo>
                <a:lnTo>
                  <a:pt x="19077" y="9928"/>
                </a:lnTo>
                <a:lnTo>
                  <a:pt x="18688" y="9904"/>
                </a:lnTo>
                <a:close/>
                <a:moveTo>
                  <a:pt x="365" y="10123"/>
                </a:moveTo>
                <a:lnTo>
                  <a:pt x="219" y="10147"/>
                </a:lnTo>
                <a:lnTo>
                  <a:pt x="98" y="10171"/>
                </a:lnTo>
                <a:lnTo>
                  <a:pt x="25" y="10220"/>
                </a:lnTo>
                <a:lnTo>
                  <a:pt x="0" y="10269"/>
                </a:lnTo>
                <a:lnTo>
                  <a:pt x="0" y="10317"/>
                </a:lnTo>
                <a:lnTo>
                  <a:pt x="25" y="10366"/>
                </a:lnTo>
                <a:lnTo>
                  <a:pt x="49" y="10415"/>
                </a:lnTo>
                <a:lnTo>
                  <a:pt x="146" y="10512"/>
                </a:lnTo>
                <a:lnTo>
                  <a:pt x="268" y="10561"/>
                </a:lnTo>
                <a:lnTo>
                  <a:pt x="414" y="10585"/>
                </a:lnTo>
                <a:lnTo>
                  <a:pt x="730" y="10609"/>
                </a:lnTo>
                <a:lnTo>
                  <a:pt x="974" y="10609"/>
                </a:lnTo>
                <a:lnTo>
                  <a:pt x="1923" y="10634"/>
                </a:lnTo>
                <a:lnTo>
                  <a:pt x="2847" y="10634"/>
                </a:lnTo>
                <a:lnTo>
                  <a:pt x="2945" y="10609"/>
                </a:lnTo>
                <a:lnTo>
                  <a:pt x="3018" y="10561"/>
                </a:lnTo>
                <a:lnTo>
                  <a:pt x="3066" y="10488"/>
                </a:lnTo>
                <a:lnTo>
                  <a:pt x="3066" y="10390"/>
                </a:lnTo>
                <a:lnTo>
                  <a:pt x="3066" y="10317"/>
                </a:lnTo>
                <a:lnTo>
                  <a:pt x="3018" y="10244"/>
                </a:lnTo>
                <a:lnTo>
                  <a:pt x="2945" y="10196"/>
                </a:lnTo>
                <a:lnTo>
                  <a:pt x="2847" y="10171"/>
                </a:lnTo>
                <a:lnTo>
                  <a:pt x="1850" y="10171"/>
                </a:lnTo>
                <a:lnTo>
                  <a:pt x="852" y="10147"/>
                </a:lnTo>
                <a:lnTo>
                  <a:pt x="657" y="10123"/>
                </a:lnTo>
                <a:close/>
                <a:moveTo>
                  <a:pt x="2677" y="11777"/>
                </a:moveTo>
                <a:lnTo>
                  <a:pt x="2409" y="11826"/>
                </a:lnTo>
                <a:lnTo>
                  <a:pt x="2288" y="11875"/>
                </a:lnTo>
                <a:lnTo>
                  <a:pt x="2166" y="11923"/>
                </a:lnTo>
                <a:lnTo>
                  <a:pt x="2069" y="11996"/>
                </a:lnTo>
                <a:lnTo>
                  <a:pt x="2020" y="12094"/>
                </a:lnTo>
                <a:lnTo>
                  <a:pt x="2020" y="12167"/>
                </a:lnTo>
                <a:lnTo>
                  <a:pt x="2069" y="12215"/>
                </a:lnTo>
                <a:lnTo>
                  <a:pt x="2190" y="12240"/>
                </a:lnTo>
                <a:lnTo>
                  <a:pt x="2312" y="12240"/>
                </a:lnTo>
                <a:lnTo>
                  <a:pt x="2580" y="12191"/>
                </a:lnTo>
                <a:lnTo>
                  <a:pt x="2872" y="12191"/>
                </a:lnTo>
                <a:lnTo>
                  <a:pt x="2993" y="12167"/>
                </a:lnTo>
                <a:lnTo>
                  <a:pt x="3066" y="12142"/>
                </a:lnTo>
                <a:lnTo>
                  <a:pt x="3115" y="12069"/>
                </a:lnTo>
                <a:lnTo>
                  <a:pt x="3139" y="12045"/>
                </a:lnTo>
                <a:lnTo>
                  <a:pt x="3139" y="11996"/>
                </a:lnTo>
                <a:lnTo>
                  <a:pt x="3115" y="11923"/>
                </a:lnTo>
                <a:lnTo>
                  <a:pt x="3091" y="11875"/>
                </a:lnTo>
                <a:lnTo>
                  <a:pt x="3066" y="11850"/>
                </a:lnTo>
                <a:lnTo>
                  <a:pt x="3018" y="11802"/>
                </a:lnTo>
                <a:lnTo>
                  <a:pt x="2920" y="11777"/>
                </a:lnTo>
                <a:close/>
                <a:moveTo>
                  <a:pt x="18006" y="11923"/>
                </a:moveTo>
                <a:lnTo>
                  <a:pt x="17860" y="11948"/>
                </a:lnTo>
                <a:lnTo>
                  <a:pt x="17812" y="11972"/>
                </a:lnTo>
                <a:lnTo>
                  <a:pt x="17763" y="11996"/>
                </a:lnTo>
                <a:lnTo>
                  <a:pt x="17763" y="12045"/>
                </a:lnTo>
                <a:lnTo>
                  <a:pt x="17763" y="12094"/>
                </a:lnTo>
                <a:lnTo>
                  <a:pt x="17787" y="12118"/>
                </a:lnTo>
                <a:lnTo>
                  <a:pt x="17860" y="12167"/>
                </a:lnTo>
                <a:lnTo>
                  <a:pt x="17933" y="12215"/>
                </a:lnTo>
                <a:lnTo>
                  <a:pt x="18006" y="12240"/>
                </a:lnTo>
                <a:lnTo>
                  <a:pt x="18152" y="12264"/>
                </a:lnTo>
                <a:lnTo>
                  <a:pt x="18444" y="12337"/>
                </a:lnTo>
                <a:lnTo>
                  <a:pt x="18761" y="12386"/>
                </a:lnTo>
                <a:lnTo>
                  <a:pt x="18834" y="12386"/>
                </a:lnTo>
                <a:lnTo>
                  <a:pt x="18882" y="12337"/>
                </a:lnTo>
                <a:lnTo>
                  <a:pt x="18931" y="12288"/>
                </a:lnTo>
                <a:lnTo>
                  <a:pt x="18955" y="12215"/>
                </a:lnTo>
                <a:lnTo>
                  <a:pt x="18931" y="12142"/>
                </a:lnTo>
                <a:lnTo>
                  <a:pt x="18931" y="12069"/>
                </a:lnTo>
                <a:lnTo>
                  <a:pt x="18882" y="12021"/>
                </a:lnTo>
                <a:lnTo>
                  <a:pt x="18809" y="11996"/>
                </a:lnTo>
                <a:lnTo>
                  <a:pt x="18566" y="11948"/>
                </a:lnTo>
                <a:lnTo>
                  <a:pt x="18201" y="11923"/>
                </a:lnTo>
                <a:close/>
                <a:moveTo>
                  <a:pt x="3358" y="13359"/>
                </a:moveTo>
                <a:lnTo>
                  <a:pt x="3261" y="13383"/>
                </a:lnTo>
                <a:lnTo>
                  <a:pt x="2434" y="13870"/>
                </a:lnTo>
                <a:lnTo>
                  <a:pt x="1582" y="14357"/>
                </a:lnTo>
                <a:lnTo>
                  <a:pt x="1241" y="14503"/>
                </a:lnTo>
                <a:lnTo>
                  <a:pt x="1095" y="14576"/>
                </a:lnTo>
                <a:lnTo>
                  <a:pt x="949" y="14697"/>
                </a:lnTo>
                <a:lnTo>
                  <a:pt x="925" y="14770"/>
                </a:lnTo>
                <a:lnTo>
                  <a:pt x="925" y="14843"/>
                </a:lnTo>
                <a:lnTo>
                  <a:pt x="949" y="14892"/>
                </a:lnTo>
                <a:lnTo>
                  <a:pt x="1022" y="14941"/>
                </a:lnTo>
                <a:lnTo>
                  <a:pt x="1120" y="14965"/>
                </a:lnTo>
                <a:lnTo>
                  <a:pt x="1217" y="14965"/>
                </a:lnTo>
                <a:lnTo>
                  <a:pt x="1412" y="14916"/>
                </a:lnTo>
                <a:lnTo>
                  <a:pt x="1606" y="14843"/>
                </a:lnTo>
                <a:lnTo>
                  <a:pt x="1801" y="14746"/>
                </a:lnTo>
                <a:lnTo>
                  <a:pt x="2239" y="14551"/>
                </a:lnTo>
                <a:lnTo>
                  <a:pt x="2677" y="14308"/>
                </a:lnTo>
                <a:lnTo>
                  <a:pt x="3504" y="13797"/>
                </a:lnTo>
                <a:lnTo>
                  <a:pt x="3577" y="13724"/>
                </a:lnTo>
                <a:lnTo>
                  <a:pt x="3626" y="13651"/>
                </a:lnTo>
                <a:lnTo>
                  <a:pt x="3626" y="13554"/>
                </a:lnTo>
                <a:lnTo>
                  <a:pt x="3577" y="13481"/>
                </a:lnTo>
                <a:lnTo>
                  <a:pt x="3529" y="13408"/>
                </a:lnTo>
                <a:lnTo>
                  <a:pt x="3456" y="13359"/>
                </a:lnTo>
                <a:close/>
                <a:moveTo>
                  <a:pt x="17325" y="13383"/>
                </a:moveTo>
                <a:lnTo>
                  <a:pt x="17179" y="13408"/>
                </a:lnTo>
                <a:lnTo>
                  <a:pt x="17130" y="13408"/>
                </a:lnTo>
                <a:lnTo>
                  <a:pt x="17130" y="13432"/>
                </a:lnTo>
                <a:lnTo>
                  <a:pt x="17130" y="13505"/>
                </a:lnTo>
                <a:lnTo>
                  <a:pt x="17252" y="13627"/>
                </a:lnTo>
                <a:lnTo>
                  <a:pt x="17398" y="13748"/>
                </a:lnTo>
                <a:lnTo>
                  <a:pt x="17690" y="13943"/>
                </a:lnTo>
                <a:lnTo>
                  <a:pt x="18006" y="14113"/>
                </a:lnTo>
                <a:lnTo>
                  <a:pt x="18323" y="14284"/>
                </a:lnTo>
                <a:lnTo>
                  <a:pt x="18907" y="14649"/>
                </a:lnTo>
                <a:lnTo>
                  <a:pt x="19199" y="14819"/>
                </a:lnTo>
                <a:lnTo>
                  <a:pt x="19515" y="14941"/>
                </a:lnTo>
                <a:lnTo>
                  <a:pt x="19612" y="14965"/>
                </a:lnTo>
                <a:lnTo>
                  <a:pt x="19709" y="14941"/>
                </a:lnTo>
                <a:lnTo>
                  <a:pt x="19758" y="14868"/>
                </a:lnTo>
                <a:lnTo>
                  <a:pt x="19807" y="14795"/>
                </a:lnTo>
                <a:lnTo>
                  <a:pt x="19807" y="14697"/>
                </a:lnTo>
                <a:lnTo>
                  <a:pt x="19782" y="14600"/>
                </a:lnTo>
                <a:lnTo>
                  <a:pt x="19734" y="14527"/>
                </a:lnTo>
                <a:lnTo>
                  <a:pt x="19636" y="14454"/>
                </a:lnTo>
                <a:lnTo>
                  <a:pt x="19272" y="14308"/>
                </a:lnTo>
                <a:lnTo>
                  <a:pt x="18931" y="14113"/>
                </a:lnTo>
                <a:lnTo>
                  <a:pt x="18590" y="13919"/>
                </a:lnTo>
                <a:lnTo>
                  <a:pt x="18250" y="13724"/>
                </a:lnTo>
                <a:lnTo>
                  <a:pt x="17982" y="13602"/>
                </a:lnTo>
                <a:lnTo>
                  <a:pt x="17739" y="13481"/>
                </a:lnTo>
                <a:lnTo>
                  <a:pt x="17593" y="13432"/>
                </a:lnTo>
                <a:lnTo>
                  <a:pt x="17447" y="13408"/>
                </a:lnTo>
                <a:lnTo>
                  <a:pt x="17325" y="13383"/>
                </a:lnTo>
                <a:close/>
                <a:moveTo>
                  <a:pt x="4234" y="14892"/>
                </a:moveTo>
                <a:lnTo>
                  <a:pt x="4161" y="14916"/>
                </a:lnTo>
                <a:lnTo>
                  <a:pt x="4088" y="14941"/>
                </a:lnTo>
                <a:lnTo>
                  <a:pt x="3942" y="15087"/>
                </a:lnTo>
                <a:lnTo>
                  <a:pt x="3820" y="15257"/>
                </a:lnTo>
                <a:lnTo>
                  <a:pt x="3723" y="15330"/>
                </a:lnTo>
                <a:lnTo>
                  <a:pt x="3650" y="15379"/>
                </a:lnTo>
                <a:lnTo>
                  <a:pt x="3650" y="15403"/>
                </a:lnTo>
                <a:lnTo>
                  <a:pt x="3601" y="15427"/>
                </a:lnTo>
                <a:lnTo>
                  <a:pt x="3577" y="15476"/>
                </a:lnTo>
                <a:lnTo>
                  <a:pt x="3553" y="15525"/>
                </a:lnTo>
                <a:lnTo>
                  <a:pt x="3553" y="15573"/>
                </a:lnTo>
                <a:lnTo>
                  <a:pt x="3577" y="15646"/>
                </a:lnTo>
                <a:lnTo>
                  <a:pt x="3626" y="15695"/>
                </a:lnTo>
                <a:lnTo>
                  <a:pt x="3699" y="15744"/>
                </a:lnTo>
                <a:lnTo>
                  <a:pt x="3772" y="15744"/>
                </a:lnTo>
                <a:lnTo>
                  <a:pt x="3845" y="15719"/>
                </a:lnTo>
                <a:lnTo>
                  <a:pt x="3991" y="15646"/>
                </a:lnTo>
                <a:lnTo>
                  <a:pt x="4088" y="15549"/>
                </a:lnTo>
                <a:lnTo>
                  <a:pt x="4258" y="15403"/>
                </a:lnTo>
                <a:lnTo>
                  <a:pt x="4429" y="15208"/>
                </a:lnTo>
                <a:lnTo>
                  <a:pt x="4453" y="15135"/>
                </a:lnTo>
                <a:lnTo>
                  <a:pt x="4453" y="15087"/>
                </a:lnTo>
                <a:lnTo>
                  <a:pt x="4429" y="15014"/>
                </a:lnTo>
                <a:lnTo>
                  <a:pt x="4380" y="14941"/>
                </a:lnTo>
                <a:lnTo>
                  <a:pt x="4307" y="14892"/>
                </a:lnTo>
                <a:close/>
                <a:moveTo>
                  <a:pt x="16376" y="14843"/>
                </a:moveTo>
                <a:lnTo>
                  <a:pt x="16303" y="14892"/>
                </a:lnTo>
                <a:lnTo>
                  <a:pt x="16279" y="14965"/>
                </a:lnTo>
                <a:lnTo>
                  <a:pt x="16303" y="15038"/>
                </a:lnTo>
                <a:lnTo>
                  <a:pt x="16400" y="15233"/>
                </a:lnTo>
                <a:lnTo>
                  <a:pt x="16522" y="15403"/>
                </a:lnTo>
                <a:lnTo>
                  <a:pt x="16668" y="15598"/>
                </a:lnTo>
                <a:lnTo>
                  <a:pt x="16765" y="15671"/>
                </a:lnTo>
                <a:lnTo>
                  <a:pt x="16863" y="15744"/>
                </a:lnTo>
                <a:lnTo>
                  <a:pt x="16936" y="15768"/>
                </a:lnTo>
                <a:lnTo>
                  <a:pt x="17009" y="15768"/>
                </a:lnTo>
                <a:lnTo>
                  <a:pt x="17082" y="15719"/>
                </a:lnTo>
                <a:lnTo>
                  <a:pt x="17130" y="15671"/>
                </a:lnTo>
                <a:lnTo>
                  <a:pt x="17155" y="15598"/>
                </a:lnTo>
                <a:lnTo>
                  <a:pt x="17155" y="15525"/>
                </a:lnTo>
                <a:lnTo>
                  <a:pt x="17130" y="15476"/>
                </a:lnTo>
                <a:lnTo>
                  <a:pt x="17057" y="15403"/>
                </a:lnTo>
                <a:lnTo>
                  <a:pt x="16911" y="15281"/>
                </a:lnTo>
                <a:lnTo>
                  <a:pt x="16790" y="15135"/>
                </a:lnTo>
                <a:lnTo>
                  <a:pt x="16644" y="14965"/>
                </a:lnTo>
                <a:lnTo>
                  <a:pt x="16546" y="14892"/>
                </a:lnTo>
                <a:lnTo>
                  <a:pt x="16449" y="14843"/>
                </a:lnTo>
                <a:close/>
                <a:moveTo>
                  <a:pt x="11169" y="3577"/>
                </a:moveTo>
                <a:lnTo>
                  <a:pt x="11582" y="3650"/>
                </a:lnTo>
                <a:lnTo>
                  <a:pt x="11996" y="3748"/>
                </a:lnTo>
                <a:lnTo>
                  <a:pt x="12410" y="3894"/>
                </a:lnTo>
                <a:lnTo>
                  <a:pt x="12799" y="4064"/>
                </a:lnTo>
                <a:lnTo>
                  <a:pt x="13188" y="4259"/>
                </a:lnTo>
                <a:lnTo>
                  <a:pt x="13578" y="4453"/>
                </a:lnTo>
                <a:lnTo>
                  <a:pt x="13943" y="4672"/>
                </a:lnTo>
                <a:lnTo>
                  <a:pt x="14235" y="4891"/>
                </a:lnTo>
                <a:lnTo>
                  <a:pt x="14502" y="5110"/>
                </a:lnTo>
                <a:lnTo>
                  <a:pt x="14770" y="5329"/>
                </a:lnTo>
                <a:lnTo>
                  <a:pt x="15038" y="5573"/>
                </a:lnTo>
                <a:lnTo>
                  <a:pt x="14989" y="5621"/>
                </a:lnTo>
                <a:lnTo>
                  <a:pt x="14916" y="5694"/>
                </a:lnTo>
                <a:lnTo>
                  <a:pt x="14916" y="5767"/>
                </a:lnTo>
                <a:lnTo>
                  <a:pt x="14892" y="5792"/>
                </a:lnTo>
                <a:lnTo>
                  <a:pt x="14892" y="5840"/>
                </a:lnTo>
                <a:lnTo>
                  <a:pt x="14940" y="5840"/>
                </a:lnTo>
                <a:lnTo>
                  <a:pt x="14989" y="5865"/>
                </a:lnTo>
                <a:lnTo>
                  <a:pt x="15086" y="5865"/>
                </a:lnTo>
                <a:lnTo>
                  <a:pt x="15159" y="5816"/>
                </a:lnTo>
                <a:lnTo>
                  <a:pt x="15232" y="5767"/>
                </a:lnTo>
                <a:lnTo>
                  <a:pt x="15354" y="5913"/>
                </a:lnTo>
                <a:lnTo>
                  <a:pt x="15257" y="5986"/>
                </a:lnTo>
                <a:lnTo>
                  <a:pt x="15208" y="6059"/>
                </a:lnTo>
                <a:lnTo>
                  <a:pt x="15159" y="6132"/>
                </a:lnTo>
                <a:lnTo>
                  <a:pt x="15184" y="6205"/>
                </a:lnTo>
                <a:lnTo>
                  <a:pt x="15208" y="6254"/>
                </a:lnTo>
                <a:lnTo>
                  <a:pt x="15330" y="6254"/>
                </a:lnTo>
                <a:lnTo>
                  <a:pt x="15427" y="6181"/>
                </a:lnTo>
                <a:lnTo>
                  <a:pt x="15524" y="6132"/>
                </a:lnTo>
                <a:lnTo>
                  <a:pt x="15719" y="6376"/>
                </a:lnTo>
                <a:lnTo>
                  <a:pt x="15695" y="6424"/>
                </a:lnTo>
                <a:lnTo>
                  <a:pt x="15573" y="6546"/>
                </a:lnTo>
                <a:lnTo>
                  <a:pt x="15549" y="6619"/>
                </a:lnTo>
                <a:lnTo>
                  <a:pt x="15524" y="6716"/>
                </a:lnTo>
                <a:lnTo>
                  <a:pt x="15549" y="6765"/>
                </a:lnTo>
                <a:lnTo>
                  <a:pt x="15597" y="6789"/>
                </a:lnTo>
                <a:lnTo>
                  <a:pt x="15768" y="6789"/>
                </a:lnTo>
                <a:lnTo>
                  <a:pt x="15865" y="6741"/>
                </a:lnTo>
                <a:lnTo>
                  <a:pt x="15914" y="6692"/>
                </a:lnTo>
                <a:lnTo>
                  <a:pt x="16060" y="6911"/>
                </a:lnTo>
                <a:lnTo>
                  <a:pt x="15962" y="7008"/>
                </a:lnTo>
                <a:lnTo>
                  <a:pt x="15889" y="7081"/>
                </a:lnTo>
                <a:lnTo>
                  <a:pt x="15841" y="7130"/>
                </a:lnTo>
                <a:lnTo>
                  <a:pt x="15841" y="7203"/>
                </a:lnTo>
                <a:lnTo>
                  <a:pt x="15865" y="7300"/>
                </a:lnTo>
                <a:lnTo>
                  <a:pt x="15914" y="7325"/>
                </a:lnTo>
                <a:lnTo>
                  <a:pt x="15962" y="7349"/>
                </a:lnTo>
                <a:lnTo>
                  <a:pt x="16060" y="7325"/>
                </a:lnTo>
                <a:lnTo>
                  <a:pt x="16157" y="7300"/>
                </a:lnTo>
                <a:lnTo>
                  <a:pt x="16254" y="7227"/>
                </a:lnTo>
                <a:lnTo>
                  <a:pt x="16400" y="7495"/>
                </a:lnTo>
                <a:lnTo>
                  <a:pt x="16327" y="7519"/>
                </a:lnTo>
                <a:lnTo>
                  <a:pt x="16254" y="7544"/>
                </a:lnTo>
                <a:lnTo>
                  <a:pt x="16157" y="7617"/>
                </a:lnTo>
                <a:lnTo>
                  <a:pt x="16060" y="7714"/>
                </a:lnTo>
                <a:lnTo>
                  <a:pt x="15987" y="7811"/>
                </a:lnTo>
                <a:lnTo>
                  <a:pt x="15938" y="7909"/>
                </a:lnTo>
                <a:lnTo>
                  <a:pt x="15938" y="7982"/>
                </a:lnTo>
                <a:lnTo>
                  <a:pt x="15962" y="8030"/>
                </a:lnTo>
                <a:lnTo>
                  <a:pt x="15987" y="8079"/>
                </a:lnTo>
                <a:lnTo>
                  <a:pt x="16060" y="8103"/>
                </a:lnTo>
                <a:lnTo>
                  <a:pt x="16108" y="8079"/>
                </a:lnTo>
                <a:lnTo>
                  <a:pt x="16181" y="8030"/>
                </a:lnTo>
                <a:lnTo>
                  <a:pt x="16303" y="7933"/>
                </a:lnTo>
                <a:lnTo>
                  <a:pt x="16449" y="7836"/>
                </a:lnTo>
                <a:lnTo>
                  <a:pt x="16522" y="7763"/>
                </a:lnTo>
                <a:lnTo>
                  <a:pt x="16692" y="8176"/>
                </a:lnTo>
                <a:lnTo>
                  <a:pt x="16619" y="8201"/>
                </a:lnTo>
                <a:lnTo>
                  <a:pt x="16571" y="8225"/>
                </a:lnTo>
                <a:lnTo>
                  <a:pt x="16473" y="8347"/>
                </a:lnTo>
                <a:lnTo>
                  <a:pt x="16254" y="8541"/>
                </a:lnTo>
                <a:lnTo>
                  <a:pt x="16181" y="8614"/>
                </a:lnTo>
                <a:lnTo>
                  <a:pt x="16108" y="8712"/>
                </a:lnTo>
                <a:lnTo>
                  <a:pt x="16084" y="8760"/>
                </a:lnTo>
                <a:lnTo>
                  <a:pt x="16060" y="8809"/>
                </a:lnTo>
                <a:lnTo>
                  <a:pt x="16060" y="8858"/>
                </a:lnTo>
                <a:lnTo>
                  <a:pt x="16108" y="8906"/>
                </a:lnTo>
                <a:lnTo>
                  <a:pt x="16157" y="8930"/>
                </a:lnTo>
                <a:lnTo>
                  <a:pt x="16206" y="8930"/>
                </a:lnTo>
                <a:lnTo>
                  <a:pt x="16327" y="8882"/>
                </a:lnTo>
                <a:lnTo>
                  <a:pt x="16425" y="8809"/>
                </a:lnTo>
                <a:lnTo>
                  <a:pt x="16522" y="8736"/>
                </a:lnTo>
                <a:lnTo>
                  <a:pt x="16668" y="8614"/>
                </a:lnTo>
                <a:lnTo>
                  <a:pt x="16790" y="8468"/>
                </a:lnTo>
                <a:lnTo>
                  <a:pt x="16887" y="8882"/>
                </a:lnTo>
                <a:lnTo>
                  <a:pt x="16790" y="8930"/>
                </a:lnTo>
                <a:lnTo>
                  <a:pt x="16692" y="8979"/>
                </a:lnTo>
                <a:lnTo>
                  <a:pt x="16498" y="9125"/>
                </a:lnTo>
                <a:lnTo>
                  <a:pt x="16230" y="9271"/>
                </a:lnTo>
                <a:lnTo>
                  <a:pt x="16108" y="9368"/>
                </a:lnTo>
                <a:lnTo>
                  <a:pt x="16011" y="9441"/>
                </a:lnTo>
                <a:lnTo>
                  <a:pt x="16011" y="9490"/>
                </a:lnTo>
                <a:lnTo>
                  <a:pt x="16035" y="9514"/>
                </a:lnTo>
                <a:lnTo>
                  <a:pt x="16181" y="9539"/>
                </a:lnTo>
                <a:lnTo>
                  <a:pt x="16327" y="9514"/>
                </a:lnTo>
                <a:lnTo>
                  <a:pt x="16619" y="9441"/>
                </a:lnTo>
                <a:lnTo>
                  <a:pt x="16790" y="9368"/>
                </a:lnTo>
                <a:lnTo>
                  <a:pt x="16960" y="9271"/>
                </a:lnTo>
                <a:lnTo>
                  <a:pt x="17009" y="9660"/>
                </a:lnTo>
                <a:lnTo>
                  <a:pt x="16522" y="9855"/>
                </a:lnTo>
                <a:lnTo>
                  <a:pt x="16254" y="9977"/>
                </a:lnTo>
                <a:lnTo>
                  <a:pt x="16108" y="10050"/>
                </a:lnTo>
                <a:lnTo>
                  <a:pt x="15987" y="10123"/>
                </a:lnTo>
                <a:lnTo>
                  <a:pt x="15962" y="10171"/>
                </a:lnTo>
                <a:lnTo>
                  <a:pt x="15962" y="10196"/>
                </a:lnTo>
                <a:lnTo>
                  <a:pt x="15987" y="10220"/>
                </a:lnTo>
                <a:lnTo>
                  <a:pt x="16011" y="10244"/>
                </a:lnTo>
                <a:lnTo>
                  <a:pt x="16279" y="10269"/>
                </a:lnTo>
                <a:lnTo>
                  <a:pt x="16522" y="10220"/>
                </a:lnTo>
                <a:lnTo>
                  <a:pt x="16765" y="10147"/>
                </a:lnTo>
                <a:lnTo>
                  <a:pt x="17033" y="10074"/>
                </a:lnTo>
                <a:lnTo>
                  <a:pt x="17009" y="10585"/>
                </a:lnTo>
                <a:lnTo>
                  <a:pt x="16765" y="10585"/>
                </a:lnTo>
                <a:lnTo>
                  <a:pt x="16546" y="10634"/>
                </a:lnTo>
                <a:lnTo>
                  <a:pt x="16108" y="10707"/>
                </a:lnTo>
                <a:lnTo>
                  <a:pt x="15914" y="10780"/>
                </a:lnTo>
                <a:lnTo>
                  <a:pt x="15719" y="10853"/>
                </a:lnTo>
                <a:lnTo>
                  <a:pt x="15695" y="10877"/>
                </a:lnTo>
                <a:lnTo>
                  <a:pt x="15719" y="10901"/>
                </a:lnTo>
                <a:lnTo>
                  <a:pt x="15889" y="10950"/>
                </a:lnTo>
                <a:lnTo>
                  <a:pt x="16060" y="10974"/>
                </a:lnTo>
                <a:lnTo>
                  <a:pt x="16425" y="10950"/>
                </a:lnTo>
                <a:lnTo>
                  <a:pt x="16814" y="10926"/>
                </a:lnTo>
                <a:lnTo>
                  <a:pt x="16984" y="10926"/>
                </a:lnTo>
                <a:lnTo>
                  <a:pt x="16887" y="11412"/>
                </a:lnTo>
                <a:lnTo>
                  <a:pt x="16765" y="11412"/>
                </a:lnTo>
                <a:lnTo>
                  <a:pt x="16619" y="11437"/>
                </a:lnTo>
                <a:lnTo>
                  <a:pt x="16352" y="11485"/>
                </a:lnTo>
                <a:lnTo>
                  <a:pt x="16035" y="11558"/>
                </a:lnTo>
                <a:lnTo>
                  <a:pt x="15889" y="11583"/>
                </a:lnTo>
                <a:lnTo>
                  <a:pt x="15719" y="11607"/>
                </a:lnTo>
                <a:lnTo>
                  <a:pt x="15695" y="11607"/>
                </a:lnTo>
                <a:lnTo>
                  <a:pt x="15670" y="11631"/>
                </a:lnTo>
                <a:lnTo>
                  <a:pt x="15670" y="11656"/>
                </a:lnTo>
                <a:lnTo>
                  <a:pt x="15695" y="11680"/>
                </a:lnTo>
                <a:lnTo>
                  <a:pt x="15962" y="11777"/>
                </a:lnTo>
                <a:lnTo>
                  <a:pt x="16108" y="11826"/>
                </a:lnTo>
                <a:lnTo>
                  <a:pt x="16254" y="11850"/>
                </a:lnTo>
                <a:lnTo>
                  <a:pt x="16522" y="11826"/>
                </a:lnTo>
                <a:lnTo>
                  <a:pt x="16814" y="11802"/>
                </a:lnTo>
                <a:lnTo>
                  <a:pt x="16668" y="12264"/>
                </a:lnTo>
                <a:lnTo>
                  <a:pt x="16498" y="12215"/>
                </a:lnTo>
                <a:lnTo>
                  <a:pt x="16303" y="12191"/>
                </a:lnTo>
                <a:lnTo>
                  <a:pt x="16108" y="12142"/>
                </a:lnTo>
                <a:lnTo>
                  <a:pt x="15914" y="12094"/>
                </a:lnTo>
                <a:lnTo>
                  <a:pt x="15695" y="12094"/>
                </a:lnTo>
                <a:lnTo>
                  <a:pt x="15476" y="12118"/>
                </a:lnTo>
                <a:lnTo>
                  <a:pt x="15451" y="12142"/>
                </a:lnTo>
                <a:lnTo>
                  <a:pt x="15451" y="12167"/>
                </a:lnTo>
                <a:lnTo>
                  <a:pt x="15476" y="12191"/>
                </a:lnTo>
                <a:lnTo>
                  <a:pt x="15646" y="12288"/>
                </a:lnTo>
                <a:lnTo>
                  <a:pt x="15816" y="12386"/>
                </a:lnTo>
                <a:lnTo>
                  <a:pt x="16230" y="12532"/>
                </a:lnTo>
                <a:lnTo>
                  <a:pt x="16546" y="12629"/>
                </a:lnTo>
                <a:lnTo>
                  <a:pt x="16376" y="13018"/>
                </a:lnTo>
                <a:lnTo>
                  <a:pt x="16060" y="12970"/>
                </a:lnTo>
                <a:lnTo>
                  <a:pt x="15743" y="12872"/>
                </a:lnTo>
                <a:lnTo>
                  <a:pt x="15573" y="12824"/>
                </a:lnTo>
                <a:lnTo>
                  <a:pt x="15476" y="12824"/>
                </a:lnTo>
                <a:lnTo>
                  <a:pt x="15451" y="12848"/>
                </a:lnTo>
                <a:lnTo>
                  <a:pt x="15427" y="12897"/>
                </a:lnTo>
                <a:lnTo>
                  <a:pt x="15427" y="12945"/>
                </a:lnTo>
                <a:lnTo>
                  <a:pt x="15451" y="12994"/>
                </a:lnTo>
                <a:lnTo>
                  <a:pt x="15524" y="13091"/>
                </a:lnTo>
                <a:lnTo>
                  <a:pt x="15743" y="13237"/>
                </a:lnTo>
                <a:lnTo>
                  <a:pt x="15938" y="13335"/>
                </a:lnTo>
                <a:lnTo>
                  <a:pt x="16181" y="13408"/>
                </a:lnTo>
                <a:lnTo>
                  <a:pt x="15914" y="13821"/>
                </a:lnTo>
                <a:lnTo>
                  <a:pt x="15865" y="13894"/>
                </a:lnTo>
                <a:lnTo>
                  <a:pt x="15841" y="13870"/>
                </a:lnTo>
                <a:lnTo>
                  <a:pt x="15719" y="13797"/>
                </a:lnTo>
                <a:lnTo>
                  <a:pt x="15597" y="13700"/>
                </a:lnTo>
                <a:lnTo>
                  <a:pt x="15330" y="13578"/>
                </a:lnTo>
                <a:lnTo>
                  <a:pt x="15013" y="13505"/>
                </a:lnTo>
                <a:lnTo>
                  <a:pt x="14721" y="13505"/>
                </a:lnTo>
                <a:lnTo>
                  <a:pt x="14697" y="13529"/>
                </a:lnTo>
                <a:lnTo>
                  <a:pt x="14673" y="13578"/>
                </a:lnTo>
                <a:lnTo>
                  <a:pt x="14697" y="13602"/>
                </a:lnTo>
                <a:lnTo>
                  <a:pt x="14794" y="13651"/>
                </a:lnTo>
                <a:lnTo>
                  <a:pt x="14892" y="13724"/>
                </a:lnTo>
                <a:lnTo>
                  <a:pt x="15111" y="13821"/>
                </a:lnTo>
                <a:lnTo>
                  <a:pt x="15378" y="13967"/>
                </a:lnTo>
                <a:lnTo>
                  <a:pt x="15622" y="14138"/>
                </a:lnTo>
                <a:lnTo>
                  <a:pt x="15670" y="14162"/>
                </a:lnTo>
                <a:lnTo>
                  <a:pt x="15451" y="14405"/>
                </a:lnTo>
                <a:lnTo>
                  <a:pt x="15330" y="14357"/>
                </a:lnTo>
                <a:lnTo>
                  <a:pt x="15208" y="14332"/>
                </a:lnTo>
                <a:lnTo>
                  <a:pt x="15086" y="14332"/>
                </a:lnTo>
                <a:lnTo>
                  <a:pt x="14989" y="14308"/>
                </a:lnTo>
                <a:lnTo>
                  <a:pt x="14794" y="14259"/>
                </a:lnTo>
                <a:lnTo>
                  <a:pt x="14624" y="14186"/>
                </a:lnTo>
                <a:lnTo>
                  <a:pt x="14454" y="14089"/>
                </a:lnTo>
                <a:lnTo>
                  <a:pt x="14308" y="14016"/>
                </a:lnTo>
                <a:lnTo>
                  <a:pt x="14137" y="14016"/>
                </a:lnTo>
                <a:lnTo>
                  <a:pt x="14089" y="14040"/>
                </a:lnTo>
                <a:lnTo>
                  <a:pt x="14064" y="14089"/>
                </a:lnTo>
                <a:lnTo>
                  <a:pt x="14089" y="14162"/>
                </a:lnTo>
                <a:lnTo>
                  <a:pt x="14162" y="14259"/>
                </a:lnTo>
                <a:lnTo>
                  <a:pt x="14308" y="14405"/>
                </a:lnTo>
                <a:lnTo>
                  <a:pt x="14478" y="14527"/>
                </a:lnTo>
                <a:lnTo>
                  <a:pt x="14648" y="14600"/>
                </a:lnTo>
                <a:lnTo>
                  <a:pt x="14843" y="14697"/>
                </a:lnTo>
                <a:lnTo>
                  <a:pt x="14965" y="14746"/>
                </a:lnTo>
                <a:lnTo>
                  <a:pt x="15086" y="14770"/>
                </a:lnTo>
                <a:lnTo>
                  <a:pt x="14819" y="14989"/>
                </a:lnTo>
                <a:lnTo>
                  <a:pt x="14527" y="15208"/>
                </a:lnTo>
                <a:lnTo>
                  <a:pt x="14454" y="15208"/>
                </a:lnTo>
                <a:lnTo>
                  <a:pt x="14332" y="15184"/>
                </a:lnTo>
                <a:lnTo>
                  <a:pt x="14235" y="15111"/>
                </a:lnTo>
                <a:lnTo>
                  <a:pt x="14064" y="14965"/>
                </a:lnTo>
                <a:lnTo>
                  <a:pt x="13918" y="14843"/>
                </a:lnTo>
                <a:lnTo>
                  <a:pt x="13748" y="14722"/>
                </a:lnTo>
                <a:lnTo>
                  <a:pt x="13651" y="14673"/>
                </a:lnTo>
                <a:lnTo>
                  <a:pt x="13578" y="14624"/>
                </a:lnTo>
                <a:lnTo>
                  <a:pt x="13383" y="14624"/>
                </a:lnTo>
                <a:lnTo>
                  <a:pt x="13359" y="14649"/>
                </a:lnTo>
                <a:lnTo>
                  <a:pt x="13359" y="14697"/>
                </a:lnTo>
                <a:lnTo>
                  <a:pt x="13456" y="14868"/>
                </a:lnTo>
                <a:lnTo>
                  <a:pt x="13602" y="15014"/>
                </a:lnTo>
                <a:lnTo>
                  <a:pt x="13894" y="15306"/>
                </a:lnTo>
                <a:lnTo>
                  <a:pt x="13991" y="15403"/>
                </a:lnTo>
                <a:lnTo>
                  <a:pt x="14113" y="15476"/>
                </a:lnTo>
                <a:lnTo>
                  <a:pt x="13748" y="15671"/>
                </a:lnTo>
                <a:lnTo>
                  <a:pt x="13553" y="15598"/>
                </a:lnTo>
                <a:lnTo>
                  <a:pt x="13456" y="15549"/>
                </a:lnTo>
                <a:lnTo>
                  <a:pt x="13359" y="15476"/>
                </a:lnTo>
                <a:lnTo>
                  <a:pt x="13164" y="15306"/>
                </a:lnTo>
                <a:lnTo>
                  <a:pt x="12872" y="15062"/>
                </a:lnTo>
                <a:lnTo>
                  <a:pt x="12726" y="14941"/>
                </a:lnTo>
                <a:lnTo>
                  <a:pt x="12556" y="14843"/>
                </a:lnTo>
                <a:lnTo>
                  <a:pt x="12507" y="14868"/>
                </a:lnTo>
                <a:lnTo>
                  <a:pt x="12483" y="14916"/>
                </a:lnTo>
                <a:lnTo>
                  <a:pt x="12580" y="15135"/>
                </a:lnTo>
                <a:lnTo>
                  <a:pt x="12726" y="15330"/>
                </a:lnTo>
                <a:lnTo>
                  <a:pt x="12896" y="15525"/>
                </a:lnTo>
                <a:lnTo>
                  <a:pt x="13067" y="15695"/>
                </a:lnTo>
                <a:lnTo>
                  <a:pt x="13310" y="15865"/>
                </a:lnTo>
                <a:lnTo>
                  <a:pt x="12702" y="16084"/>
                </a:lnTo>
                <a:lnTo>
                  <a:pt x="12239" y="15719"/>
                </a:lnTo>
                <a:lnTo>
                  <a:pt x="11972" y="15476"/>
                </a:lnTo>
                <a:lnTo>
                  <a:pt x="11826" y="15354"/>
                </a:lnTo>
                <a:lnTo>
                  <a:pt x="11655" y="15257"/>
                </a:lnTo>
                <a:lnTo>
                  <a:pt x="11631" y="15257"/>
                </a:lnTo>
                <a:lnTo>
                  <a:pt x="11607" y="15281"/>
                </a:lnTo>
                <a:lnTo>
                  <a:pt x="11607" y="15354"/>
                </a:lnTo>
                <a:lnTo>
                  <a:pt x="11631" y="15427"/>
                </a:lnTo>
                <a:lnTo>
                  <a:pt x="11704" y="15573"/>
                </a:lnTo>
                <a:lnTo>
                  <a:pt x="11801" y="15719"/>
                </a:lnTo>
                <a:lnTo>
                  <a:pt x="11899" y="15841"/>
                </a:lnTo>
                <a:lnTo>
                  <a:pt x="12093" y="16036"/>
                </a:lnTo>
                <a:lnTo>
                  <a:pt x="12312" y="16206"/>
                </a:lnTo>
                <a:lnTo>
                  <a:pt x="11826" y="16303"/>
                </a:lnTo>
                <a:lnTo>
                  <a:pt x="11801" y="16303"/>
                </a:lnTo>
                <a:lnTo>
                  <a:pt x="11558" y="16036"/>
                </a:lnTo>
                <a:lnTo>
                  <a:pt x="11291" y="15768"/>
                </a:lnTo>
                <a:lnTo>
                  <a:pt x="11169" y="15671"/>
                </a:lnTo>
                <a:lnTo>
                  <a:pt x="11047" y="15573"/>
                </a:lnTo>
                <a:lnTo>
                  <a:pt x="10901" y="15500"/>
                </a:lnTo>
                <a:lnTo>
                  <a:pt x="10828" y="15476"/>
                </a:lnTo>
                <a:lnTo>
                  <a:pt x="10731" y="15476"/>
                </a:lnTo>
                <a:lnTo>
                  <a:pt x="10731" y="15500"/>
                </a:lnTo>
                <a:lnTo>
                  <a:pt x="10780" y="15646"/>
                </a:lnTo>
                <a:lnTo>
                  <a:pt x="10853" y="15768"/>
                </a:lnTo>
                <a:lnTo>
                  <a:pt x="11072" y="15987"/>
                </a:lnTo>
                <a:lnTo>
                  <a:pt x="11437" y="16376"/>
                </a:lnTo>
                <a:lnTo>
                  <a:pt x="11072" y="16425"/>
                </a:lnTo>
                <a:lnTo>
                  <a:pt x="10682" y="16474"/>
                </a:lnTo>
                <a:lnTo>
                  <a:pt x="10682" y="16401"/>
                </a:lnTo>
                <a:lnTo>
                  <a:pt x="10634" y="16328"/>
                </a:lnTo>
                <a:lnTo>
                  <a:pt x="10463" y="16133"/>
                </a:lnTo>
                <a:lnTo>
                  <a:pt x="10269" y="15938"/>
                </a:lnTo>
                <a:lnTo>
                  <a:pt x="10050" y="15768"/>
                </a:lnTo>
                <a:lnTo>
                  <a:pt x="9831" y="15598"/>
                </a:lnTo>
                <a:lnTo>
                  <a:pt x="9806" y="15598"/>
                </a:lnTo>
                <a:lnTo>
                  <a:pt x="9782" y="15622"/>
                </a:lnTo>
                <a:lnTo>
                  <a:pt x="9806" y="15744"/>
                </a:lnTo>
                <a:lnTo>
                  <a:pt x="9855" y="15865"/>
                </a:lnTo>
                <a:lnTo>
                  <a:pt x="9904" y="15987"/>
                </a:lnTo>
                <a:lnTo>
                  <a:pt x="9977" y="16084"/>
                </a:lnTo>
                <a:lnTo>
                  <a:pt x="10123" y="16303"/>
                </a:lnTo>
                <a:lnTo>
                  <a:pt x="10317" y="16474"/>
                </a:lnTo>
                <a:lnTo>
                  <a:pt x="9685" y="16474"/>
                </a:lnTo>
                <a:lnTo>
                  <a:pt x="9612" y="16352"/>
                </a:lnTo>
                <a:lnTo>
                  <a:pt x="9563" y="16255"/>
                </a:lnTo>
                <a:lnTo>
                  <a:pt x="9393" y="16060"/>
                </a:lnTo>
                <a:lnTo>
                  <a:pt x="9222" y="15817"/>
                </a:lnTo>
                <a:lnTo>
                  <a:pt x="9125" y="15695"/>
                </a:lnTo>
                <a:lnTo>
                  <a:pt x="9028" y="15598"/>
                </a:lnTo>
                <a:lnTo>
                  <a:pt x="8979" y="15598"/>
                </a:lnTo>
                <a:lnTo>
                  <a:pt x="8955" y="15622"/>
                </a:lnTo>
                <a:lnTo>
                  <a:pt x="8955" y="15744"/>
                </a:lnTo>
                <a:lnTo>
                  <a:pt x="8979" y="15865"/>
                </a:lnTo>
                <a:lnTo>
                  <a:pt x="9003" y="15987"/>
                </a:lnTo>
                <a:lnTo>
                  <a:pt x="9052" y="16109"/>
                </a:lnTo>
                <a:lnTo>
                  <a:pt x="9247" y="16449"/>
                </a:lnTo>
                <a:lnTo>
                  <a:pt x="9247" y="16449"/>
                </a:lnTo>
                <a:lnTo>
                  <a:pt x="8687" y="16376"/>
                </a:lnTo>
                <a:lnTo>
                  <a:pt x="8614" y="16376"/>
                </a:lnTo>
                <a:lnTo>
                  <a:pt x="8590" y="16328"/>
                </a:lnTo>
                <a:lnTo>
                  <a:pt x="8492" y="16230"/>
                </a:lnTo>
                <a:lnTo>
                  <a:pt x="8419" y="16109"/>
                </a:lnTo>
                <a:lnTo>
                  <a:pt x="8346" y="15841"/>
                </a:lnTo>
                <a:lnTo>
                  <a:pt x="8273" y="15646"/>
                </a:lnTo>
                <a:lnTo>
                  <a:pt x="8200" y="15573"/>
                </a:lnTo>
                <a:lnTo>
                  <a:pt x="8152" y="15549"/>
                </a:lnTo>
                <a:lnTo>
                  <a:pt x="8103" y="15549"/>
                </a:lnTo>
                <a:lnTo>
                  <a:pt x="8079" y="15598"/>
                </a:lnTo>
                <a:lnTo>
                  <a:pt x="8054" y="15646"/>
                </a:lnTo>
                <a:lnTo>
                  <a:pt x="8054" y="15792"/>
                </a:lnTo>
                <a:lnTo>
                  <a:pt x="8079" y="15938"/>
                </a:lnTo>
                <a:lnTo>
                  <a:pt x="8103" y="16060"/>
                </a:lnTo>
                <a:lnTo>
                  <a:pt x="8176" y="16279"/>
                </a:lnTo>
                <a:lnTo>
                  <a:pt x="7762" y="16157"/>
                </a:lnTo>
                <a:lnTo>
                  <a:pt x="7714" y="16084"/>
                </a:lnTo>
                <a:lnTo>
                  <a:pt x="7665" y="15963"/>
                </a:lnTo>
                <a:lnTo>
                  <a:pt x="7592" y="15817"/>
                </a:lnTo>
                <a:lnTo>
                  <a:pt x="7543" y="15695"/>
                </a:lnTo>
                <a:lnTo>
                  <a:pt x="7519" y="15549"/>
                </a:lnTo>
                <a:lnTo>
                  <a:pt x="7495" y="15549"/>
                </a:lnTo>
                <a:lnTo>
                  <a:pt x="7470" y="15671"/>
                </a:lnTo>
                <a:lnTo>
                  <a:pt x="7446" y="15792"/>
                </a:lnTo>
                <a:lnTo>
                  <a:pt x="7446" y="15938"/>
                </a:lnTo>
                <a:lnTo>
                  <a:pt x="7470" y="16060"/>
                </a:lnTo>
                <a:lnTo>
                  <a:pt x="6984" y="15841"/>
                </a:lnTo>
                <a:lnTo>
                  <a:pt x="6984" y="15792"/>
                </a:lnTo>
                <a:lnTo>
                  <a:pt x="6911" y="15646"/>
                </a:lnTo>
                <a:lnTo>
                  <a:pt x="6813" y="15549"/>
                </a:lnTo>
                <a:lnTo>
                  <a:pt x="6789" y="15549"/>
                </a:lnTo>
                <a:lnTo>
                  <a:pt x="6740" y="15622"/>
                </a:lnTo>
                <a:lnTo>
                  <a:pt x="6716" y="15695"/>
                </a:lnTo>
                <a:lnTo>
                  <a:pt x="6375" y="15476"/>
                </a:lnTo>
                <a:lnTo>
                  <a:pt x="6035" y="15233"/>
                </a:lnTo>
                <a:lnTo>
                  <a:pt x="5718" y="14965"/>
                </a:lnTo>
                <a:lnTo>
                  <a:pt x="5451" y="14649"/>
                </a:lnTo>
                <a:lnTo>
                  <a:pt x="5159" y="14284"/>
                </a:lnTo>
                <a:lnTo>
                  <a:pt x="4915" y="13894"/>
                </a:lnTo>
                <a:lnTo>
                  <a:pt x="4696" y="13505"/>
                </a:lnTo>
                <a:lnTo>
                  <a:pt x="4502" y="13091"/>
                </a:lnTo>
                <a:lnTo>
                  <a:pt x="4356" y="12653"/>
                </a:lnTo>
                <a:lnTo>
                  <a:pt x="4234" y="12215"/>
                </a:lnTo>
                <a:lnTo>
                  <a:pt x="4112" y="11777"/>
                </a:lnTo>
                <a:lnTo>
                  <a:pt x="4064" y="11315"/>
                </a:lnTo>
                <a:lnTo>
                  <a:pt x="4015" y="10926"/>
                </a:lnTo>
                <a:lnTo>
                  <a:pt x="3991" y="10561"/>
                </a:lnTo>
                <a:lnTo>
                  <a:pt x="4015" y="10171"/>
                </a:lnTo>
                <a:lnTo>
                  <a:pt x="4039" y="9782"/>
                </a:lnTo>
                <a:lnTo>
                  <a:pt x="4088" y="9393"/>
                </a:lnTo>
                <a:lnTo>
                  <a:pt x="4137" y="9028"/>
                </a:lnTo>
                <a:lnTo>
                  <a:pt x="4234" y="8663"/>
                </a:lnTo>
                <a:lnTo>
                  <a:pt x="4331" y="8274"/>
                </a:lnTo>
                <a:lnTo>
                  <a:pt x="4453" y="7909"/>
                </a:lnTo>
                <a:lnTo>
                  <a:pt x="4599" y="7568"/>
                </a:lnTo>
                <a:lnTo>
                  <a:pt x="4769" y="7227"/>
                </a:lnTo>
                <a:lnTo>
                  <a:pt x="4940" y="6887"/>
                </a:lnTo>
                <a:lnTo>
                  <a:pt x="5134" y="6546"/>
                </a:lnTo>
                <a:lnTo>
                  <a:pt x="5353" y="6230"/>
                </a:lnTo>
                <a:lnTo>
                  <a:pt x="5597" y="5913"/>
                </a:lnTo>
                <a:lnTo>
                  <a:pt x="5840" y="5621"/>
                </a:lnTo>
                <a:lnTo>
                  <a:pt x="6083" y="5354"/>
                </a:lnTo>
                <a:lnTo>
                  <a:pt x="6351" y="5110"/>
                </a:lnTo>
                <a:lnTo>
                  <a:pt x="6643" y="4891"/>
                </a:lnTo>
                <a:lnTo>
                  <a:pt x="6935" y="4721"/>
                </a:lnTo>
                <a:lnTo>
                  <a:pt x="7227" y="4526"/>
                </a:lnTo>
                <a:lnTo>
                  <a:pt x="7543" y="4380"/>
                </a:lnTo>
                <a:lnTo>
                  <a:pt x="8225" y="4088"/>
                </a:lnTo>
                <a:lnTo>
                  <a:pt x="8784" y="3845"/>
                </a:lnTo>
                <a:lnTo>
                  <a:pt x="9368" y="3675"/>
                </a:lnTo>
                <a:lnTo>
                  <a:pt x="9636" y="3602"/>
                </a:lnTo>
                <a:lnTo>
                  <a:pt x="9660" y="3650"/>
                </a:lnTo>
                <a:lnTo>
                  <a:pt x="9685" y="3699"/>
                </a:lnTo>
                <a:lnTo>
                  <a:pt x="9733" y="3723"/>
                </a:lnTo>
                <a:lnTo>
                  <a:pt x="9806" y="3723"/>
                </a:lnTo>
                <a:lnTo>
                  <a:pt x="10171" y="3626"/>
                </a:lnTo>
                <a:lnTo>
                  <a:pt x="10536" y="3577"/>
                </a:lnTo>
                <a:lnTo>
                  <a:pt x="10585" y="3626"/>
                </a:lnTo>
                <a:lnTo>
                  <a:pt x="10634" y="3650"/>
                </a:lnTo>
                <a:lnTo>
                  <a:pt x="10682" y="3626"/>
                </a:lnTo>
                <a:lnTo>
                  <a:pt x="10707" y="3602"/>
                </a:lnTo>
                <a:lnTo>
                  <a:pt x="10731" y="3577"/>
                </a:lnTo>
                <a:close/>
                <a:moveTo>
                  <a:pt x="9977" y="3237"/>
                </a:moveTo>
                <a:lnTo>
                  <a:pt x="9733" y="3261"/>
                </a:lnTo>
                <a:lnTo>
                  <a:pt x="9490" y="3310"/>
                </a:lnTo>
                <a:lnTo>
                  <a:pt x="9028" y="3431"/>
                </a:lnTo>
                <a:lnTo>
                  <a:pt x="8638" y="3577"/>
                </a:lnTo>
                <a:lnTo>
                  <a:pt x="7957" y="3821"/>
                </a:lnTo>
                <a:lnTo>
                  <a:pt x="7324" y="4113"/>
                </a:lnTo>
                <a:lnTo>
                  <a:pt x="7008" y="4283"/>
                </a:lnTo>
                <a:lnTo>
                  <a:pt x="6692" y="4453"/>
                </a:lnTo>
                <a:lnTo>
                  <a:pt x="6400" y="4648"/>
                </a:lnTo>
                <a:lnTo>
                  <a:pt x="6108" y="4867"/>
                </a:lnTo>
                <a:lnTo>
                  <a:pt x="5791" y="5159"/>
                </a:lnTo>
                <a:lnTo>
                  <a:pt x="5499" y="5451"/>
                </a:lnTo>
                <a:lnTo>
                  <a:pt x="5232" y="5767"/>
                </a:lnTo>
                <a:lnTo>
                  <a:pt x="4988" y="6108"/>
                </a:lnTo>
                <a:lnTo>
                  <a:pt x="4745" y="6473"/>
                </a:lnTo>
                <a:lnTo>
                  <a:pt x="4526" y="6838"/>
                </a:lnTo>
                <a:lnTo>
                  <a:pt x="4356" y="7203"/>
                </a:lnTo>
                <a:lnTo>
                  <a:pt x="4185" y="7592"/>
                </a:lnTo>
                <a:lnTo>
                  <a:pt x="4039" y="8006"/>
                </a:lnTo>
                <a:lnTo>
                  <a:pt x="3918" y="8420"/>
                </a:lnTo>
                <a:lnTo>
                  <a:pt x="3796" y="8833"/>
                </a:lnTo>
                <a:lnTo>
                  <a:pt x="3723" y="9247"/>
                </a:lnTo>
                <a:lnTo>
                  <a:pt x="3674" y="9660"/>
                </a:lnTo>
                <a:lnTo>
                  <a:pt x="3626" y="10074"/>
                </a:lnTo>
                <a:lnTo>
                  <a:pt x="3626" y="10488"/>
                </a:lnTo>
                <a:lnTo>
                  <a:pt x="3626" y="10901"/>
                </a:lnTo>
                <a:lnTo>
                  <a:pt x="3650" y="11315"/>
                </a:lnTo>
                <a:lnTo>
                  <a:pt x="3699" y="11704"/>
                </a:lnTo>
                <a:lnTo>
                  <a:pt x="3772" y="12094"/>
                </a:lnTo>
                <a:lnTo>
                  <a:pt x="3869" y="12483"/>
                </a:lnTo>
                <a:lnTo>
                  <a:pt x="3991" y="12872"/>
                </a:lnTo>
                <a:lnTo>
                  <a:pt x="4137" y="13262"/>
                </a:lnTo>
                <a:lnTo>
                  <a:pt x="4307" y="13627"/>
                </a:lnTo>
                <a:lnTo>
                  <a:pt x="4477" y="13967"/>
                </a:lnTo>
                <a:lnTo>
                  <a:pt x="4696" y="14332"/>
                </a:lnTo>
                <a:lnTo>
                  <a:pt x="4915" y="14649"/>
                </a:lnTo>
                <a:lnTo>
                  <a:pt x="5183" y="14965"/>
                </a:lnTo>
                <a:lnTo>
                  <a:pt x="5451" y="15257"/>
                </a:lnTo>
                <a:lnTo>
                  <a:pt x="5743" y="15525"/>
                </a:lnTo>
                <a:lnTo>
                  <a:pt x="6035" y="15768"/>
                </a:lnTo>
                <a:lnTo>
                  <a:pt x="6375" y="15987"/>
                </a:lnTo>
                <a:lnTo>
                  <a:pt x="6716" y="16182"/>
                </a:lnTo>
                <a:lnTo>
                  <a:pt x="6765" y="16230"/>
                </a:lnTo>
                <a:lnTo>
                  <a:pt x="6838" y="16230"/>
                </a:lnTo>
                <a:lnTo>
                  <a:pt x="6862" y="16255"/>
                </a:lnTo>
                <a:lnTo>
                  <a:pt x="7276" y="16425"/>
                </a:lnTo>
                <a:lnTo>
                  <a:pt x="7738" y="16595"/>
                </a:lnTo>
                <a:lnTo>
                  <a:pt x="8176" y="16717"/>
                </a:lnTo>
                <a:lnTo>
                  <a:pt x="8638" y="16814"/>
                </a:lnTo>
                <a:lnTo>
                  <a:pt x="9101" y="16887"/>
                </a:lnTo>
                <a:lnTo>
                  <a:pt x="9563" y="16936"/>
                </a:lnTo>
                <a:lnTo>
                  <a:pt x="10025" y="16960"/>
                </a:lnTo>
                <a:lnTo>
                  <a:pt x="10488" y="16936"/>
                </a:lnTo>
                <a:lnTo>
                  <a:pt x="10974" y="16912"/>
                </a:lnTo>
                <a:lnTo>
                  <a:pt x="11437" y="16839"/>
                </a:lnTo>
                <a:lnTo>
                  <a:pt x="11899" y="16766"/>
                </a:lnTo>
                <a:lnTo>
                  <a:pt x="12337" y="16644"/>
                </a:lnTo>
                <a:lnTo>
                  <a:pt x="12799" y="16522"/>
                </a:lnTo>
                <a:lnTo>
                  <a:pt x="13237" y="16352"/>
                </a:lnTo>
                <a:lnTo>
                  <a:pt x="13675" y="16182"/>
                </a:lnTo>
                <a:lnTo>
                  <a:pt x="14089" y="15963"/>
                </a:lnTo>
                <a:lnTo>
                  <a:pt x="14575" y="15671"/>
                </a:lnTo>
                <a:lnTo>
                  <a:pt x="15038" y="15354"/>
                </a:lnTo>
                <a:lnTo>
                  <a:pt x="15451" y="15014"/>
                </a:lnTo>
                <a:lnTo>
                  <a:pt x="15816" y="14624"/>
                </a:lnTo>
                <a:lnTo>
                  <a:pt x="16157" y="14186"/>
                </a:lnTo>
                <a:lnTo>
                  <a:pt x="16473" y="13748"/>
                </a:lnTo>
                <a:lnTo>
                  <a:pt x="16741" y="13286"/>
                </a:lnTo>
                <a:lnTo>
                  <a:pt x="16960" y="12799"/>
                </a:lnTo>
                <a:lnTo>
                  <a:pt x="17155" y="12288"/>
                </a:lnTo>
                <a:lnTo>
                  <a:pt x="17301" y="11777"/>
                </a:lnTo>
                <a:lnTo>
                  <a:pt x="17398" y="11242"/>
                </a:lnTo>
                <a:lnTo>
                  <a:pt x="17447" y="10707"/>
                </a:lnTo>
                <a:lnTo>
                  <a:pt x="17471" y="10147"/>
                </a:lnTo>
                <a:lnTo>
                  <a:pt x="17447" y="9587"/>
                </a:lnTo>
                <a:lnTo>
                  <a:pt x="17374" y="9052"/>
                </a:lnTo>
                <a:lnTo>
                  <a:pt x="17276" y="8493"/>
                </a:lnTo>
                <a:lnTo>
                  <a:pt x="17106" y="7957"/>
                </a:lnTo>
                <a:lnTo>
                  <a:pt x="16887" y="7422"/>
                </a:lnTo>
                <a:lnTo>
                  <a:pt x="16619" y="6911"/>
                </a:lnTo>
                <a:lnTo>
                  <a:pt x="16327" y="6400"/>
                </a:lnTo>
                <a:lnTo>
                  <a:pt x="15987" y="5938"/>
                </a:lnTo>
                <a:lnTo>
                  <a:pt x="15597" y="5500"/>
                </a:lnTo>
                <a:lnTo>
                  <a:pt x="15184" y="5110"/>
                </a:lnTo>
                <a:lnTo>
                  <a:pt x="14746" y="4745"/>
                </a:lnTo>
                <a:lnTo>
                  <a:pt x="14502" y="4551"/>
                </a:lnTo>
                <a:lnTo>
                  <a:pt x="14235" y="4380"/>
                </a:lnTo>
                <a:lnTo>
                  <a:pt x="13651" y="4088"/>
                </a:lnTo>
                <a:lnTo>
                  <a:pt x="13067" y="3796"/>
                </a:lnTo>
                <a:lnTo>
                  <a:pt x="12483" y="3577"/>
                </a:lnTo>
                <a:lnTo>
                  <a:pt x="11996" y="3431"/>
                </a:lnTo>
                <a:lnTo>
                  <a:pt x="11461" y="3334"/>
                </a:lnTo>
                <a:lnTo>
                  <a:pt x="11218" y="3285"/>
                </a:lnTo>
                <a:lnTo>
                  <a:pt x="10415" y="3285"/>
                </a:lnTo>
                <a:lnTo>
                  <a:pt x="10196" y="3237"/>
                </a:lnTo>
                <a:close/>
                <a:moveTo>
                  <a:pt x="13675" y="16912"/>
                </a:moveTo>
                <a:lnTo>
                  <a:pt x="13626" y="16936"/>
                </a:lnTo>
                <a:lnTo>
                  <a:pt x="13578" y="16984"/>
                </a:lnTo>
                <a:lnTo>
                  <a:pt x="13553" y="17057"/>
                </a:lnTo>
                <a:lnTo>
                  <a:pt x="13553" y="17106"/>
                </a:lnTo>
                <a:lnTo>
                  <a:pt x="13578" y="17252"/>
                </a:lnTo>
                <a:lnTo>
                  <a:pt x="13724" y="17495"/>
                </a:lnTo>
                <a:lnTo>
                  <a:pt x="13772" y="17666"/>
                </a:lnTo>
                <a:lnTo>
                  <a:pt x="13870" y="17812"/>
                </a:lnTo>
                <a:lnTo>
                  <a:pt x="13943" y="17885"/>
                </a:lnTo>
                <a:lnTo>
                  <a:pt x="13991" y="17958"/>
                </a:lnTo>
                <a:lnTo>
                  <a:pt x="14089" y="17982"/>
                </a:lnTo>
                <a:lnTo>
                  <a:pt x="14162" y="18006"/>
                </a:lnTo>
                <a:lnTo>
                  <a:pt x="14210" y="17982"/>
                </a:lnTo>
                <a:lnTo>
                  <a:pt x="14259" y="17958"/>
                </a:lnTo>
                <a:lnTo>
                  <a:pt x="14332" y="17885"/>
                </a:lnTo>
                <a:lnTo>
                  <a:pt x="14356" y="17787"/>
                </a:lnTo>
                <a:lnTo>
                  <a:pt x="14356" y="17739"/>
                </a:lnTo>
                <a:lnTo>
                  <a:pt x="14332" y="17690"/>
                </a:lnTo>
                <a:lnTo>
                  <a:pt x="14259" y="17593"/>
                </a:lnTo>
                <a:lnTo>
                  <a:pt x="14162" y="17495"/>
                </a:lnTo>
                <a:lnTo>
                  <a:pt x="13991" y="17228"/>
                </a:lnTo>
                <a:lnTo>
                  <a:pt x="13918" y="17082"/>
                </a:lnTo>
                <a:lnTo>
                  <a:pt x="13870" y="17033"/>
                </a:lnTo>
                <a:lnTo>
                  <a:pt x="13821" y="16960"/>
                </a:lnTo>
                <a:lnTo>
                  <a:pt x="13748" y="16936"/>
                </a:lnTo>
                <a:lnTo>
                  <a:pt x="13675" y="16912"/>
                </a:lnTo>
                <a:close/>
                <a:moveTo>
                  <a:pt x="7008" y="17009"/>
                </a:moveTo>
                <a:lnTo>
                  <a:pt x="6911" y="17057"/>
                </a:lnTo>
                <a:lnTo>
                  <a:pt x="6813" y="17155"/>
                </a:lnTo>
                <a:lnTo>
                  <a:pt x="6716" y="17374"/>
                </a:lnTo>
                <a:lnTo>
                  <a:pt x="6570" y="17666"/>
                </a:lnTo>
                <a:lnTo>
                  <a:pt x="6521" y="17812"/>
                </a:lnTo>
                <a:lnTo>
                  <a:pt x="6497" y="17885"/>
                </a:lnTo>
                <a:lnTo>
                  <a:pt x="6521" y="17958"/>
                </a:lnTo>
                <a:lnTo>
                  <a:pt x="6546" y="18006"/>
                </a:lnTo>
                <a:lnTo>
                  <a:pt x="6594" y="18055"/>
                </a:lnTo>
                <a:lnTo>
                  <a:pt x="6667" y="18079"/>
                </a:lnTo>
                <a:lnTo>
                  <a:pt x="6740" y="18079"/>
                </a:lnTo>
                <a:lnTo>
                  <a:pt x="6789" y="18055"/>
                </a:lnTo>
                <a:lnTo>
                  <a:pt x="6862" y="18006"/>
                </a:lnTo>
                <a:lnTo>
                  <a:pt x="6935" y="17885"/>
                </a:lnTo>
                <a:lnTo>
                  <a:pt x="7008" y="17739"/>
                </a:lnTo>
                <a:lnTo>
                  <a:pt x="7057" y="17593"/>
                </a:lnTo>
                <a:lnTo>
                  <a:pt x="7154" y="17349"/>
                </a:lnTo>
                <a:lnTo>
                  <a:pt x="7178" y="17228"/>
                </a:lnTo>
                <a:lnTo>
                  <a:pt x="7178" y="17106"/>
                </a:lnTo>
                <a:lnTo>
                  <a:pt x="7154" y="17057"/>
                </a:lnTo>
                <a:lnTo>
                  <a:pt x="7105" y="17033"/>
                </a:lnTo>
                <a:lnTo>
                  <a:pt x="7057" y="17009"/>
                </a:lnTo>
                <a:close/>
                <a:moveTo>
                  <a:pt x="5694" y="16328"/>
                </a:moveTo>
                <a:lnTo>
                  <a:pt x="5597" y="16352"/>
                </a:lnTo>
                <a:lnTo>
                  <a:pt x="5524" y="16425"/>
                </a:lnTo>
                <a:lnTo>
                  <a:pt x="5159" y="16887"/>
                </a:lnTo>
                <a:lnTo>
                  <a:pt x="4745" y="17349"/>
                </a:lnTo>
                <a:lnTo>
                  <a:pt x="4307" y="17787"/>
                </a:lnTo>
                <a:lnTo>
                  <a:pt x="3869" y="18225"/>
                </a:lnTo>
                <a:lnTo>
                  <a:pt x="3820" y="18250"/>
                </a:lnTo>
                <a:lnTo>
                  <a:pt x="3820" y="18298"/>
                </a:lnTo>
                <a:lnTo>
                  <a:pt x="3820" y="18347"/>
                </a:lnTo>
                <a:lnTo>
                  <a:pt x="3845" y="18396"/>
                </a:lnTo>
                <a:lnTo>
                  <a:pt x="3893" y="18444"/>
                </a:lnTo>
                <a:lnTo>
                  <a:pt x="3942" y="18469"/>
                </a:lnTo>
                <a:lnTo>
                  <a:pt x="3991" y="18469"/>
                </a:lnTo>
                <a:lnTo>
                  <a:pt x="4161" y="18420"/>
                </a:lnTo>
                <a:lnTo>
                  <a:pt x="4283" y="18347"/>
                </a:lnTo>
                <a:lnTo>
                  <a:pt x="4429" y="18250"/>
                </a:lnTo>
                <a:lnTo>
                  <a:pt x="4550" y="18152"/>
                </a:lnTo>
                <a:lnTo>
                  <a:pt x="4794" y="17909"/>
                </a:lnTo>
                <a:lnTo>
                  <a:pt x="5013" y="17690"/>
                </a:lnTo>
                <a:lnTo>
                  <a:pt x="5499" y="17203"/>
                </a:lnTo>
                <a:lnTo>
                  <a:pt x="5718" y="16936"/>
                </a:lnTo>
                <a:lnTo>
                  <a:pt x="5937" y="16668"/>
                </a:lnTo>
                <a:lnTo>
                  <a:pt x="5986" y="16571"/>
                </a:lnTo>
                <a:lnTo>
                  <a:pt x="5962" y="16498"/>
                </a:lnTo>
                <a:lnTo>
                  <a:pt x="5937" y="16425"/>
                </a:lnTo>
                <a:lnTo>
                  <a:pt x="5864" y="16376"/>
                </a:lnTo>
                <a:lnTo>
                  <a:pt x="5791" y="16328"/>
                </a:lnTo>
                <a:close/>
                <a:moveTo>
                  <a:pt x="15013" y="15987"/>
                </a:moveTo>
                <a:lnTo>
                  <a:pt x="14965" y="16011"/>
                </a:lnTo>
                <a:lnTo>
                  <a:pt x="14940" y="16084"/>
                </a:lnTo>
                <a:lnTo>
                  <a:pt x="14940" y="16133"/>
                </a:lnTo>
                <a:lnTo>
                  <a:pt x="14989" y="16303"/>
                </a:lnTo>
                <a:lnTo>
                  <a:pt x="15038" y="16449"/>
                </a:lnTo>
                <a:lnTo>
                  <a:pt x="15208" y="16717"/>
                </a:lnTo>
                <a:lnTo>
                  <a:pt x="15427" y="17082"/>
                </a:lnTo>
                <a:lnTo>
                  <a:pt x="15524" y="17252"/>
                </a:lnTo>
                <a:lnTo>
                  <a:pt x="15646" y="17422"/>
                </a:lnTo>
                <a:lnTo>
                  <a:pt x="16108" y="17933"/>
                </a:lnTo>
                <a:lnTo>
                  <a:pt x="16327" y="18225"/>
                </a:lnTo>
                <a:lnTo>
                  <a:pt x="16400" y="18371"/>
                </a:lnTo>
                <a:lnTo>
                  <a:pt x="16473" y="18517"/>
                </a:lnTo>
                <a:lnTo>
                  <a:pt x="16522" y="18590"/>
                </a:lnTo>
                <a:lnTo>
                  <a:pt x="16595" y="18639"/>
                </a:lnTo>
                <a:lnTo>
                  <a:pt x="16668" y="18688"/>
                </a:lnTo>
                <a:lnTo>
                  <a:pt x="16765" y="18688"/>
                </a:lnTo>
                <a:lnTo>
                  <a:pt x="16838" y="18663"/>
                </a:lnTo>
                <a:lnTo>
                  <a:pt x="16887" y="18615"/>
                </a:lnTo>
                <a:lnTo>
                  <a:pt x="16936" y="18566"/>
                </a:lnTo>
                <a:lnTo>
                  <a:pt x="16936" y="18469"/>
                </a:lnTo>
                <a:lnTo>
                  <a:pt x="16911" y="18298"/>
                </a:lnTo>
                <a:lnTo>
                  <a:pt x="16838" y="18128"/>
                </a:lnTo>
                <a:lnTo>
                  <a:pt x="16765" y="17982"/>
                </a:lnTo>
                <a:lnTo>
                  <a:pt x="16668" y="17836"/>
                </a:lnTo>
                <a:lnTo>
                  <a:pt x="16449" y="17568"/>
                </a:lnTo>
                <a:lnTo>
                  <a:pt x="16206" y="17325"/>
                </a:lnTo>
                <a:lnTo>
                  <a:pt x="16060" y="17155"/>
                </a:lnTo>
                <a:lnTo>
                  <a:pt x="15938" y="16984"/>
                </a:lnTo>
                <a:lnTo>
                  <a:pt x="15695" y="16595"/>
                </a:lnTo>
                <a:lnTo>
                  <a:pt x="15573" y="16401"/>
                </a:lnTo>
                <a:lnTo>
                  <a:pt x="15427" y="16230"/>
                </a:lnTo>
                <a:lnTo>
                  <a:pt x="15281" y="16109"/>
                </a:lnTo>
                <a:lnTo>
                  <a:pt x="15086" y="15987"/>
                </a:lnTo>
                <a:close/>
                <a:moveTo>
                  <a:pt x="10439" y="17666"/>
                </a:moveTo>
                <a:lnTo>
                  <a:pt x="10342" y="17787"/>
                </a:lnTo>
                <a:lnTo>
                  <a:pt x="10293" y="17909"/>
                </a:lnTo>
                <a:lnTo>
                  <a:pt x="10244" y="18055"/>
                </a:lnTo>
                <a:lnTo>
                  <a:pt x="10244" y="18201"/>
                </a:lnTo>
                <a:lnTo>
                  <a:pt x="10196" y="18517"/>
                </a:lnTo>
                <a:lnTo>
                  <a:pt x="10196" y="18688"/>
                </a:lnTo>
                <a:lnTo>
                  <a:pt x="10244" y="18834"/>
                </a:lnTo>
                <a:lnTo>
                  <a:pt x="10293" y="18882"/>
                </a:lnTo>
                <a:lnTo>
                  <a:pt x="10342" y="18907"/>
                </a:lnTo>
                <a:lnTo>
                  <a:pt x="10415" y="18882"/>
                </a:lnTo>
                <a:lnTo>
                  <a:pt x="10463" y="18858"/>
                </a:lnTo>
                <a:lnTo>
                  <a:pt x="10512" y="18809"/>
                </a:lnTo>
                <a:lnTo>
                  <a:pt x="10561" y="18736"/>
                </a:lnTo>
                <a:lnTo>
                  <a:pt x="10585" y="18615"/>
                </a:lnTo>
                <a:lnTo>
                  <a:pt x="10585" y="18323"/>
                </a:lnTo>
                <a:lnTo>
                  <a:pt x="10609" y="18031"/>
                </a:lnTo>
                <a:lnTo>
                  <a:pt x="10609" y="17885"/>
                </a:lnTo>
                <a:lnTo>
                  <a:pt x="10585" y="17739"/>
                </a:lnTo>
                <a:lnTo>
                  <a:pt x="10561" y="17690"/>
                </a:lnTo>
                <a:lnTo>
                  <a:pt x="10536" y="17666"/>
                </a:lnTo>
                <a:close/>
                <a:moveTo>
                  <a:pt x="8638" y="17349"/>
                </a:moveTo>
                <a:lnTo>
                  <a:pt x="8492" y="17471"/>
                </a:lnTo>
                <a:lnTo>
                  <a:pt x="8395" y="17593"/>
                </a:lnTo>
                <a:lnTo>
                  <a:pt x="8322" y="17739"/>
                </a:lnTo>
                <a:lnTo>
                  <a:pt x="8249" y="17909"/>
                </a:lnTo>
                <a:lnTo>
                  <a:pt x="8176" y="18250"/>
                </a:lnTo>
                <a:lnTo>
                  <a:pt x="8103" y="18590"/>
                </a:lnTo>
                <a:lnTo>
                  <a:pt x="7908" y="19369"/>
                </a:lnTo>
                <a:lnTo>
                  <a:pt x="7860" y="19758"/>
                </a:lnTo>
                <a:lnTo>
                  <a:pt x="7835" y="19953"/>
                </a:lnTo>
                <a:lnTo>
                  <a:pt x="7835" y="20148"/>
                </a:lnTo>
                <a:lnTo>
                  <a:pt x="7860" y="20221"/>
                </a:lnTo>
                <a:lnTo>
                  <a:pt x="7908" y="20269"/>
                </a:lnTo>
                <a:lnTo>
                  <a:pt x="7933" y="20318"/>
                </a:lnTo>
                <a:lnTo>
                  <a:pt x="8006" y="20342"/>
                </a:lnTo>
                <a:lnTo>
                  <a:pt x="8103" y="20342"/>
                </a:lnTo>
                <a:lnTo>
                  <a:pt x="8176" y="20318"/>
                </a:lnTo>
                <a:lnTo>
                  <a:pt x="8200" y="20245"/>
                </a:lnTo>
                <a:lnTo>
                  <a:pt x="8273" y="20099"/>
                </a:lnTo>
                <a:lnTo>
                  <a:pt x="8346" y="19929"/>
                </a:lnTo>
                <a:lnTo>
                  <a:pt x="8419" y="19588"/>
                </a:lnTo>
                <a:lnTo>
                  <a:pt x="8517" y="18882"/>
                </a:lnTo>
                <a:lnTo>
                  <a:pt x="8614" y="18517"/>
                </a:lnTo>
                <a:lnTo>
                  <a:pt x="8711" y="18152"/>
                </a:lnTo>
                <a:lnTo>
                  <a:pt x="8760" y="17958"/>
                </a:lnTo>
                <a:lnTo>
                  <a:pt x="8784" y="17763"/>
                </a:lnTo>
                <a:lnTo>
                  <a:pt x="8784" y="17593"/>
                </a:lnTo>
                <a:lnTo>
                  <a:pt x="8784" y="17422"/>
                </a:lnTo>
                <a:lnTo>
                  <a:pt x="8760" y="17374"/>
                </a:lnTo>
                <a:lnTo>
                  <a:pt x="8711" y="17349"/>
                </a:lnTo>
                <a:close/>
                <a:moveTo>
                  <a:pt x="12093" y="17374"/>
                </a:moveTo>
                <a:lnTo>
                  <a:pt x="12045" y="17398"/>
                </a:lnTo>
                <a:lnTo>
                  <a:pt x="11996" y="17398"/>
                </a:lnTo>
                <a:lnTo>
                  <a:pt x="11947" y="17447"/>
                </a:lnTo>
                <a:lnTo>
                  <a:pt x="11923" y="17495"/>
                </a:lnTo>
                <a:lnTo>
                  <a:pt x="11923" y="17544"/>
                </a:lnTo>
                <a:lnTo>
                  <a:pt x="11947" y="17836"/>
                </a:lnTo>
                <a:lnTo>
                  <a:pt x="11972" y="18152"/>
                </a:lnTo>
                <a:lnTo>
                  <a:pt x="12093" y="18761"/>
                </a:lnTo>
                <a:lnTo>
                  <a:pt x="12166" y="19199"/>
                </a:lnTo>
                <a:lnTo>
                  <a:pt x="12215" y="19661"/>
                </a:lnTo>
                <a:lnTo>
                  <a:pt x="12239" y="19904"/>
                </a:lnTo>
                <a:lnTo>
                  <a:pt x="12288" y="20123"/>
                </a:lnTo>
                <a:lnTo>
                  <a:pt x="12337" y="20342"/>
                </a:lnTo>
                <a:lnTo>
                  <a:pt x="12434" y="20561"/>
                </a:lnTo>
                <a:lnTo>
                  <a:pt x="12483" y="20610"/>
                </a:lnTo>
                <a:lnTo>
                  <a:pt x="12556" y="20659"/>
                </a:lnTo>
                <a:lnTo>
                  <a:pt x="12629" y="20659"/>
                </a:lnTo>
                <a:lnTo>
                  <a:pt x="12702" y="20634"/>
                </a:lnTo>
                <a:lnTo>
                  <a:pt x="12775" y="20610"/>
                </a:lnTo>
                <a:lnTo>
                  <a:pt x="12823" y="20537"/>
                </a:lnTo>
                <a:lnTo>
                  <a:pt x="12848" y="20464"/>
                </a:lnTo>
                <a:lnTo>
                  <a:pt x="12848" y="20391"/>
                </a:lnTo>
                <a:lnTo>
                  <a:pt x="12750" y="19953"/>
                </a:lnTo>
                <a:lnTo>
                  <a:pt x="12702" y="19491"/>
                </a:lnTo>
                <a:lnTo>
                  <a:pt x="12629" y="19053"/>
                </a:lnTo>
                <a:lnTo>
                  <a:pt x="12556" y="18639"/>
                </a:lnTo>
                <a:lnTo>
                  <a:pt x="12483" y="18323"/>
                </a:lnTo>
                <a:lnTo>
                  <a:pt x="12434" y="18031"/>
                </a:lnTo>
                <a:lnTo>
                  <a:pt x="12361" y="17739"/>
                </a:lnTo>
                <a:lnTo>
                  <a:pt x="12288" y="17593"/>
                </a:lnTo>
                <a:lnTo>
                  <a:pt x="12239" y="17471"/>
                </a:lnTo>
                <a:lnTo>
                  <a:pt x="12191" y="17422"/>
                </a:lnTo>
                <a:lnTo>
                  <a:pt x="12142" y="17398"/>
                </a:lnTo>
                <a:lnTo>
                  <a:pt x="12093" y="17374"/>
                </a:lnTo>
                <a:close/>
              </a:path>
            </a:pathLst>
          </a:custGeom>
          <a:solidFill>
            <a:srgbClr val="403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64;p37"/>
          <p:cNvSpPr/>
          <p:nvPr/>
        </p:nvSpPr>
        <p:spPr>
          <a:xfrm>
            <a:off x="2682570" y="611047"/>
            <a:ext cx="436619" cy="266981"/>
          </a:xfrm>
          <a:custGeom>
            <a:avLst/>
            <a:gdLst/>
            <a:ahLst/>
            <a:cxnLst/>
            <a:rect l="l" t="t" r="r" b="b"/>
            <a:pathLst>
              <a:path w="19978" h="12216" extrusionOk="0">
                <a:moveTo>
                  <a:pt x="8128" y="560"/>
                </a:moveTo>
                <a:lnTo>
                  <a:pt x="8517" y="609"/>
                </a:lnTo>
                <a:lnTo>
                  <a:pt x="8055" y="925"/>
                </a:lnTo>
                <a:lnTo>
                  <a:pt x="7617" y="1193"/>
                </a:lnTo>
                <a:lnTo>
                  <a:pt x="7422" y="1339"/>
                </a:lnTo>
                <a:lnTo>
                  <a:pt x="7325" y="1436"/>
                </a:lnTo>
                <a:lnTo>
                  <a:pt x="7252" y="1534"/>
                </a:lnTo>
                <a:lnTo>
                  <a:pt x="7252" y="1582"/>
                </a:lnTo>
                <a:lnTo>
                  <a:pt x="7252" y="1655"/>
                </a:lnTo>
                <a:lnTo>
                  <a:pt x="7300" y="1680"/>
                </a:lnTo>
                <a:lnTo>
                  <a:pt x="7349" y="1704"/>
                </a:lnTo>
                <a:lnTo>
                  <a:pt x="7471" y="1704"/>
                </a:lnTo>
                <a:lnTo>
                  <a:pt x="7592" y="1680"/>
                </a:lnTo>
                <a:lnTo>
                  <a:pt x="7836" y="1582"/>
                </a:lnTo>
                <a:lnTo>
                  <a:pt x="8055" y="1436"/>
                </a:lnTo>
                <a:lnTo>
                  <a:pt x="8274" y="1315"/>
                </a:lnTo>
                <a:lnTo>
                  <a:pt x="8711" y="1023"/>
                </a:lnTo>
                <a:lnTo>
                  <a:pt x="9149" y="731"/>
                </a:lnTo>
                <a:lnTo>
                  <a:pt x="9393" y="828"/>
                </a:lnTo>
                <a:lnTo>
                  <a:pt x="9660" y="925"/>
                </a:lnTo>
                <a:lnTo>
                  <a:pt x="9320" y="1071"/>
                </a:lnTo>
                <a:lnTo>
                  <a:pt x="9003" y="1217"/>
                </a:lnTo>
                <a:lnTo>
                  <a:pt x="8736" y="1339"/>
                </a:lnTo>
                <a:lnTo>
                  <a:pt x="8492" y="1509"/>
                </a:lnTo>
                <a:lnTo>
                  <a:pt x="8371" y="1607"/>
                </a:lnTo>
                <a:lnTo>
                  <a:pt x="8274" y="1728"/>
                </a:lnTo>
                <a:lnTo>
                  <a:pt x="8201" y="1850"/>
                </a:lnTo>
                <a:lnTo>
                  <a:pt x="8152" y="1996"/>
                </a:lnTo>
                <a:lnTo>
                  <a:pt x="8152" y="2045"/>
                </a:lnTo>
                <a:lnTo>
                  <a:pt x="8176" y="2045"/>
                </a:lnTo>
                <a:lnTo>
                  <a:pt x="8201" y="2069"/>
                </a:lnTo>
                <a:lnTo>
                  <a:pt x="8225" y="2069"/>
                </a:lnTo>
                <a:lnTo>
                  <a:pt x="8492" y="1947"/>
                </a:lnTo>
                <a:lnTo>
                  <a:pt x="8711" y="1801"/>
                </a:lnTo>
                <a:lnTo>
                  <a:pt x="8955" y="1680"/>
                </a:lnTo>
                <a:lnTo>
                  <a:pt x="9198" y="1558"/>
                </a:lnTo>
                <a:lnTo>
                  <a:pt x="9417" y="1485"/>
                </a:lnTo>
                <a:lnTo>
                  <a:pt x="9660" y="1412"/>
                </a:lnTo>
                <a:lnTo>
                  <a:pt x="9904" y="1339"/>
                </a:lnTo>
                <a:lnTo>
                  <a:pt x="10123" y="1266"/>
                </a:lnTo>
                <a:lnTo>
                  <a:pt x="10463" y="1558"/>
                </a:lnTo>
                <a:lnTo>
                  <a:pt x="10269" y="1582"/>
                </a:lnTo>
                <a:lnTo>
                  <a:pt x="10050" y="1631"/>
                </a:lnTo>
                <a:lnTo>
                  <a:pt x="9660" y="1777"/>
                </a:lnTo>
                <a:lnTo>
                  <a:pt x="9490" y="1874"/>
                </a:lnTo>
                <a:lnTo>
                  <a:pt x="9295" y="1947"/>
                </a:lnTo>
                <a:lnTo>
                  <a:pt x="9101" y="2045"/>
                </a:lnTo>
                <a:lnTo>
                  <a:pt x="8955" y="2191"/>
                </a:lnTo>
                <a:lnTo>
                  <a:pt x="8930" y="2239"/>
                </a:lnTo>
                <a:lnTo>
                  <a:pt x="8930" y="2264"/>
                </a:lnTo>
                <a:lnTo>
                  <a:pt x="8930" y="2337"/>
                </a:lnTo>
                <a:lnTo>
                  <a:pt x="9003" y="2410"/>
                </a:lnTo>
                <a:lnTo>
                  <a:pt x="9076" y="2410"/>
                </a:lnTo>
                <a:lnTo>
                  <a:pt x="9320" y="2361"/>
                </a:lnTo>
                <a:lnTo>
                  <a:pt x="9539" y="2288"/>
                </a:lnTo>
                <a:lnTo>
                  <a:pt x="9977" y="2093"/>
                </a:lnTo>
                <a:lnTo>
                  <a:pt x="10147" y="2045"/>
                </a:lnTo>
                <a:lnTo>
                  <a:pt x="10317" y="1947"/>
                </a:lnTo>
                <a:lnTo>
                  <a:pt x="10463" y="1850"/>
                </a:lnTo>
                <a:lnTo>
                  <a:pt x="10585" y="1704"/>
                </a:lnTo>
                <a:lnTo>
                  <a:pt x="10804" y="1972"/>
                </a:lnTo>
                <a:lnTo>
                  <a:pt x="10390" y="2191"/>
                </a:lnTo>
                <a:lnTo>
                  <a:pt x="10196" y="2288"/>
                </a:lnTo>
                <a:lnTo>
                  <a:pt x="10001" y="2385"/>
                </a:lnTo>
                <a:lnTo>
                  <a:pt x="9904" y="2434"/>
                </a:lnTo>
                <a:lnTo>
                  <a:pt x="9831" y="2507"/>
                </a:lnTo>
                <a:lnTo>
                  <a:pt x="9758" y="2604"/>
                </a:lnTo>
                <a:lnTo>
                  <a:pt x="9709" y="2702"/>
                </a:lnTo>
                <a:lnTo>
                  <a:pt x="9709" y="2726"/>
                </a:lnTo>
                <a:lnTo>
                  <a:pt x="9733" y="2750"/>
                </a:lnTo>
                <a:lnTo>
                  <a:pt x="9782" y="2775"/>
                </a:lnTo>
                <a:lnTo>
                  <a:pt x="10001" y="2775"/>
                </a:lnTo>
                <a:lnTo>
                  <a:pt x="10220" y="2702"/>
                </a:lnTo>
                <a:lnTo>
                  <a:pt x="10634" y="2507"/>
                </a:lnTo>
                <a:lnTo>
                  <a:pt x="10853" y="2434"/>
                </a:lnTo>
                <a:lnTo>
                  <a:pt x="11072" y="2361"/>
                </a:lnTo>
                <a:lnTo>
                  <a:pt x="11096" y="2361"/>
                </a:lnTo>
                <a:lnTo>
                  <a:pt x="11145" y="2458"/>
                </a:lnTo>
                <a:lnTo>
                  <a:pt x="10926" y="2556"/>
                </a:lnTo>
                <a:lnTo>
                  <a:pt x="10707" y="2677"/>
                </a:lnTo>
                <a:lnTo>
                  <a:pt x="10269" y="2945"/>
                </a:lnTo>
                <a:lnTo>
                  <a:pt x="10244" y="2994"/>
                </a:lnTo>
                <a:lnTo>
                  <a:pt x="10244" y="3042"/>
                </a:lnTo>
                <a:lnTo>
                  <a:pt x="10269" y="3067"/>
                </a:lnTo>
                <a:lnTo>
                  <a:pt x="10317" y="3091"/>
                </a:lnTo>
                <a:lnTo>
                  <a:pt x="10561" y="3067"/>
                </a:lnTo>
                <a:lnTo>
                  <a:pt x="10804" y="2994"/>
                </a:lnTo>
                <a:lnTo>
                  <a:pt x="11047" y="2896"/>
                </a:lnTo>
                <a:lnTo>
                  <a:pt x="11291" y="2775"/>
                </a:lnTo>
                <a:lnTo>
                  <a:pt x="11388" y="3091"/>
                </a:lnTo>
                <a:lnTo>
                  <a:pt x="11291" y="3091"/>
                </a:lnTo>
                <a:lnTo>
                  <a:pt x="11218" y="3115"/>
                </a:lnTo>
                <a:lnTo>
                  <a:pt x="11047" y="3164"/>
                </a:lnTo>
                <a:lnTo>
                  <a:pt x="10853" y="3286"/>
                </a:lnTo>
                <a:lnTo>
                  <a:pt x="10780" y="3334"/>
                </a:lnTo>
                <a:lnTo>
                  <a:pt x="10707" y="3432"/>
                </a:lnTo>
                <a:lnTo>
                  <a:pt x="10707" y="3505"/>
                </a:lnTo>
                <a:lnTo>
                  <a:pt x="10731" y="3553"/>
                </a:lnTo>
                <a:lnTo>
                  <a:pt x="10780" y="3602"/>
                </a:lnTo>
                <a:lnTo>
                  <a:pt x="10828" y="3602"/>
                </a:lnTo>
                <a:lnTo>
                  <a:pt x="10999" y="3553"/>
                </a:lnTo>
                <a:lnTo>
                  <a:pt x="11169" y="3505"/>
                </a:lnTo>
                <a:lnTo>
                  <a:pt x="11339" y="3456"/>
                </a:lnTo>
                <a:lnTo>
                  <a:pt x="11412" y="3432"/>
                </a:lnTo>
                <a:lnTo>
                  <a:pt x="11461" y="3383"/>
                </a:lnTo>
                <a:lnTo>
                  <a:pt x="11534" y="3602"/>
                </a:lnTo>
                <a:lnTo>
                  <a:pt x="11461" y="3626"/>
                </a:lnTo>
                <a:lnTo>
                  <a:pt x="11388" y="3675"/>
                </a:lnTo>
                <a:lnTo>
                  <a:pt x="11291" y="3724"/>
                </a:lnTo>
                <a:lnTo>
                  <a:pt x="11193" y="3772"/>
                </a:lnTo>
                <a:lnTo>
                  <a:pt x="11193" y="3821"/>
                </a:lnTo>
                <a:lnTo>
                  <a:pt x="11193" y="3845"/>
                </a:lnTo>
                <a:lnTo>
                  <a:pt x="11291" y="3894"/>
                </a:lnTo>
                <a:lnTo>
                  <a:pt x="11412" y="3943"/>
                </a:lnTo>
                <a:lnTo>
                  <a:pt x="11534" y="3943"/>
                </a:lnTo>
                <a:lnTo>
                  <a:pt x="11631" y="3894"/>
                </a:lnTo>
                <a:lnTo>
                  <a:pt x="11680" y="3967"/>
                </a:lnTo>
                <a:lnTo>
                  <a:pt x="11777" y="4016"/>
                </a:lnTo>
                <a:lnTo>
                  <a:pt x="11850" y="4040"/>
                </a:lnTo>
                <a:lnTo>
                  <a:pt x="11948" y="4040"/>
                </a:lnTo>
                <a:lnTo>
                  <a:pt x="12021" y="4016"/>
                </a:lnTo>
                <a:lnTo>
                  <a:pt x="12094" y="3967"/>
                </a:lnTo>
                <a:lnTo>
                  <a:pt x="12142" y="3894"/>
                </a:lnTo>
                <a:lnTo>
                  <a:pt x="12142" y="3797"/>
                </a:lnTo>
                <a:lnTo>
                  <a:pt x="12069" y="3359"/>
                </a:lnTo>
                <a:lnTo>
                  <a:pt x="11972" y="2945"/>
                </a:lnTo>
                <a:lnTo>
                  <a:pt x="12240" y="2726"/>
                </a:lnTo>
                <a:lnTo>
                  <a:pt x="12507" y="2531"/>
                </a:lnTo>
                <a:lnTo>
                  <a:pt x="12653" y="2458"/>
                </a:lnTo>
                <a:lnTo>
                  <a:pt x="12824" y="2410"/>
                </a:lnTo>
                <a:lnTo>
                  <a:pt x="12994" y="2361"/>
                </a:lnTo>
                <a:lnTo>
                  <a:pt x="13164" y="2337"/>
                </a:lnTo>
                <a:lnTo>
                  <a:pt x="13383" y="2337"/>
                </a:lnTo>
                <a:lnTo>
                  <a:pt x="13627" y="2385"/>
                </a:lnTo>
                <a:lnTo>
                  <a:pt x="13481" y="2458"/>
                </a:lnTo>
                <a:lnTo>
                  <a:pt x="13359" y="2556"/>
                </a:lnTo>
                <a:lnTo>
                  <a:pt x="13262" y="2702"/>
                </a:lnTo>
                <a:lnTo>
                  <a:pt x="13237" y="2775"/>
                </a:lnTo>
                <a:lnTo>
                  <a:pt x="13213" y="2848"/>
                </a:lnTo>
                <a:lnTo>
                  <a:pt x="13213" y="2896"/>
                </a:lnTo>
                <a:lnTo>
                  <a:pt x="13237" y="2921"/>
                </a:lnTo>
                <a:lnTo>
                  <a:pt x="13286" y="2945"/>
                </a:lnTo>
                <a:lnTo>
                  <a:pt x="13310" y="2921"/>
                </a:lnTo>
                <a:lnTo>
                  <a:pt x="13602" y="2750"/>
                </a:lnTo>
                <a:lnTo>
                  <a:pt x="13870" y="2604"/>
                </a:lnTo>
                <a:lnTo>
                  <a:pt x="14065" y="2507"/>
                </a:lnTo>
                <a:lnTo>
                  <a:pt x="14308" y="2629"/>
                </a:lnTo>
                <a:lnTo>
                  <a:pt x="14551" y="2750"/>
                </a:lnTo>
                <a:lnTo>
                  <a:pt x="14405" y="2775"/>
                </a:lnTo>
                <a:lnTo>
                  <a:pt x="14259" y="2823"/>
                </a:lnTo>
                <a:lnTo>
                  <a:pt x="14113" y="2872"/>
                </a:lnTo>
                <a:lnTo>
                  <a:pt x="13967" y="2945"/>
                </a:lnTo>
                <a:lnTo>
                  <a:pt x="13846" y="3018"/>
                </a:lnTo>
                <a:lnTo>
                  <a:pt x="13724" y="3115"/>
                </a:lnTo>
                <a:lnTo>
                  <a:pt x="13627" y="3213"/>
                </a:lnTo>
                <a:lnTo>
                  <a:pt x="13554" y="3310"/>
                </a:lnTo>
                <a:lnTo>
                  <a:pt x="13554" y="3359"/>
                </a:lnTo>
                <a:lnTo>
                  <a:pt x="13554" y="3407"/>
                </a:lnTo>
                <a:lnTo>
                  <a:pt x="13602" y="3456"/>
                </a:lnTo>
                <a:lnTo>
                  <a:pt x="13651" y="3480"/>
                </a:lnTo>
                <a:lnTo>
                  <a:pt x="13797" y="3456"/>
                </a:lnTo>
                <a:lnTo>
                  <a:pt x="13943" y="3407"/>
                </a:lnTo>
                <a:lnTo>
                  <a:pt x="14211" y="3286"/>
                </a:lnTo>
                <a:lnTo>
                  <a:pt x="14381" y="3237"/>
                </a:lnTo>
                <a:lnTo>
                  <a:pt x="14527" y="3188"/>
                </a:lnTo>
                <a:lnTo>
                  <a:pt x="14697" y="3140"/>
                </a:lnTo>
                <a:lnTo>
                  <a:pt x="14843" y="3091"/>
                </a:lnTo>
                <a:lnTo>
                  <a:pt x="14892" y="3067"/>
                </a:lnTo>
                <a:lnTo>
                  <a:pt x="14916" y="3018"/>
                </a:lnTo>
                <a:lnTo>
                  <a:pt x="15038" y="3140"/>
                </a:lnTo>
                <a:lnTo>
                  <a:pt x="14770" y="3213"/>
                </a:lnTo>
                <a:lnTo>
                  <a:pt x="14551" y="3261"/>
                </a:lnTo>
                <a:lnTo>
                  <a:pt x="14332" y="3359"/>
                </a:lnTo>
                <a:lnTo>
                  <a:pt x="14211" y="3432"/>
                </a:lnTo>
                <a:lnTo>
                  <a:pt x="14113" y="3505"/>
                </a:lnTo>
                <a:lnTo>
                  <a:pt x="14040" y="3578"/>
                </a:lnTo>
                <a:lnTo>
                  <a:pt x="13992" y="3675"/>
                </a:lnTo>
                <a:lnTo>
                  <a:pt x="13967" y="3748"/>
                </a:lnTo>
                <a:lnTo>
                  <a:pt x="13992" y="3821"/>
                </a:lnTo>
                <a:lnTo>
                  <a:pt x="14040" y="3845"/>
                </a:lnTo>
                <a:lnTo>
                  <a:pt x="14113" y="3845"/>
                </a:lnTo>
                <a:lnTo>
                  <a:pt x="14551" y="3724"/>
                </a:lnTo>
                <a:lnTo>
                  <a:pt x="14989" y="3602"/>
                </a:lnTo>
                <a:lnTo>
                  <a:pt x="15184" y="3578"/>
                </a:lnTo>
                <a:lnTo>
                  <a:pt x="15379" y="3505"/>
                </a:lnTo>
                <a:lnTo>
                  <a:pt x="15452" y="3602"/>
                </a:lnTo>
                <a:lnTo>
                  <a:pt x="15208" y="3675"/>
                </a:lnTo>
                <a:lnTo>
                  <a:pt x="15014" y="3748"/>
                </a:lnTo>
                <a:lnTo>
                  <a:pt x="14843" y="3845"/>
                </a:lnTo>
                <a:lnTo>
                  <a:pt x="14673" y="3967"/>
                </a:lnTo>
                <a:lnTo>
                  <a:pt x="14503" y="4089"/>
                </a:lnTo>
                <a:lnTo>
                  <a:pt x="14478" y="4113"/>
                </a:lnTo>
                <a:lnTo>
                  <a:pt x="14478" y="4162"/>
                </a:lnTo>
                <a:lnTo>
                  <a:pt x="14503" y="4210"/>
                </a:lnTo>
                <a:lnTo>
                  <a:pt x="14551" y="4259"/>
                </a:lnTo>
                <a:lnTo>
                  <a:pt x="14600" y="4259"/>
                </a:lnTo>
                <a:lnTo>
                  <a:pt x="15452" y="4016"/>
                </a:lnTo>
                <a:lnTo>
                  <a:pt x="15671" y="3967"/>
                </a:lnTo>
                <a:lnTo>
                  <a:pt x="15768" y="4186"/>
                </a:lnTo>
                <a:lnTo>
                  <a:pt x="15549" y="4259"/>
                </a:lnTo>
                <a:lnTo>
                  <a:pt x="15330" y="4332"/>
                </a:lnTo>
                <a:lnTo>
                  <a:pt x="15111" y="4429"/>
                </a:lnTo>
                <a:lnTo>
                  <a:pt x="14916" y="4551"/>
                </a:lnTo>
                <a:lnTo>
                  <a:pt x="14892" y="4600"/>
                </a:lnTo>
                <a:lnTo>
                  <a:pt x="14916" y="4648"/>
                </a:lnTo>
                <a:lnTo>
                  <a:pt x="14941" y="4697"/>
                </a:lnTo>
                <a:lnTo>
                  <a:pt x="15014" y="4697"/>
                </a:lnTo>
                <a:lnTo>
                  <a:pt x="15354" y="4624"/>
                </a:lnTo>
                <a:lnTo>
                  <a:pt x="15719" y="4551"/>
                </a:lnTo>
                <a:lnTo>
                  <a:pt x="15500" y="4648"/>
                </a:lnTo>
                <a:lnTo>
                  <a:pt x="15281" y="4746"/>
                </a:lnTo>
                <a:lnTo>
                  <a:pt x="15257" y="4770"/>
                </a:lnTo>
                <a:lnTo>
                  <a:pt x="15233" y="4819"/>
                </a:lnTo>
                <a:lnTo>
                  <a:pt x="15233" y="4867"/>
                </a:lnTo>
                <a:lnTo>
                  <a:pt x="15281" y="4940"/>
                </a:lnTo>
                <a:lnTo>
                  <a:pt x="15354" y="4940"/>
                </a:lnTo>
                <a:lnTo>
                  <a:pt x="15841" y="4867"/>
                </a:lnTo>
                <a:lnTo>
                  <a:pt x="15841" y="4989"/>
                </a:lnTo>
                <a:lnTo>
                  <a:pt x="15695" y="5013"/>
                </a:lnTo>
                <a:lnTo>
                  <a:pt x="15598" y="5038"/>
                </a:lnTo>
                <a:lnTo>
                  <a:pt x="15525" y="5086"/>
                </a:lnTo>
                <a:lnTo>
                  <a:pt x="15379" y="5208"/>
                </a:lnTo>
                <a:lnTo>
                  <a:pt x="15354" y="5281"/>
                </a:lnTo>
                <a:lnTo>
                  <a:pt x="15379" y="5330"/>
                </a:lnTo>
                <a:lnTo>
                  <a:pt x="15427" y="5378"/>
                </a:lnTo>
                <a:lnTo>
                  <a:pt x="15476" y="5378"/>
                </a:lnTo>
                <a:lnTo>
                  <a:pt x="15622" y="5354"/>
                </a:lnTo>
                <a:lnTo>
                  <a:pt x="15768" y="5378"/>
                </a:lnTo>
                <a:lnTo>
                  <a:pt x="15768" y="5427"/>
                </a:lnTo>
                <a:lnTo>
                  <a:pt x="15768" y="5524"/>
                </a:lnTo>
                <a:lnTo>
                  <a:pt x="15792" y="5622"/>
                </a:lnTo>
                <a:lnTo>
                  <a:pt x="15865" y="5695"/>
                </a:lnTo>
                <a:lnTo>
                  <a:pt x="15938" y="5768"/>
                </a:lnTo>
                <a:lnTo>
                  <a:pt x="16036" y="5792"/>
                </a:lnTo>
                <a:lnTo>
                  <a:pt x="16133" y="5792"/>
                </a:lnTo>
                <a:lnTo>
                  <a:pt x="16206" y="5768"/>
                </a:lnTo>
                <a:lnTo>
                  <a:pt x="16279" y="5695"/>
                </a:lnTo>
                <a:lnTo>
                  <a:pt x="16328" y="5695"/>
                </a:lnTo>
                <a:lnTo>
                  <a:pt x="16619" y="5622"/>
                </a:lnTo>
                <a:lnTo>
                  <a:pt x="16911" y="5597"/>
                </a:lnTo>
                <a:lnTo>
                  <a:pt x="17179" y="5597"/>
                </a:lnTo>
                <a:lnTo>
                  <a:pt x="17422" y="5646"/>
                </a:lnTo>
                <a:lnTo>
                  <a:pt x="17276" y="5695"/>
                </a:lnTo>
                <a:lnTo>
                  <a:pt x="17106" y="5768"/>
                </a:lnTo>
                <a:lnTo>
                  <a:pt x="16936" y="5865"/>
                </a:lnTo>
                <a:lnTo>
                  <a:pt x="16814" y="5987"/>
                </a:lnTo>
                <a:lnTo>
                  <a:pt x="16765" y="6060"/>
                </a:lnTo>
                <a:lnTo>
                  <a:pt x="16717" y="6133"/>
                </a:lnTo>
                <a:lnTo>
                  <a:pt x="16717" y="6206"/>
                </a:lnTo>
                <a:lnTo>
                  <a:pt x="16765" y="6279"/>
                </a:lnTo>
                <a:lnTo>
                  <a:pt x="16838" y="6303"/>
                </a:lnTo>
                <a:lnTo>
                  <a:pt x="16911" y="6279"/>
                </a:lnTo>
                <a:lnTo>
                  <a:pt x="17179" y="6157"/>
                </a:lnTo>
                <a:lnTo>
                  <a:pt x="17447" y="6060"/>
                </a:lnTo>
                <a:lnTo>
                  <a:pt x="17739" y="6011"/>
                </a:lnTo>
                <a:lnTo>
                  <a:pt x="17909" y="5962"/>
                </a:lnTo>
                <a:lnTo>
                  <a:pt x="18031" y="5914"/>
                </a:lnTo>
                <a:lnTo>
                  <a:pt x="18298" y="6133"/>
                </a:lnTo>
                <a:lnTo>
                  <a:pt x="18152" y="6181"/>
                </a:lnTo>
                <a:lnTo>
                  <a:pt x="17933" y="6254"/>
                </a:lnTo>
                <a:lnTo>
                  <a:pt x="17739" y="6352"/>
                </a:lnTo>
                <a:lnTo>
                  <a:pt x="17544" y="6473"/>
                </a:lnTo>
                <a:lnTo>
                  <a:pt x="17349" y="6595"/>
                </a:lnTo>
                <a:lnTo>
                  <a:pt x="17325" y="6668"/>
                </a:lnTo>
                <a:lnTo>
                  <a:pt x="17325" y="6741"/>
                </a:lnTo>
                <a:lnTo>
                  <a:pt x="17374" y="6790"/>
                </a:lnTo>
                <a:lnTo>
                  <a:pt x="17422" y="6814"/>
                </a:lnTo>
                <a:lnTo>
                  <a:pt x="17641" y="6765"/>
                </a:lnTo>
                <a:lnTo>
                  <a:pt x="17860" y="6717"/>
                </a:lnTo>
                <a:lnTo>
                  <a:pt x="18274" y="6595"/>
                </a:lnTo>
                <a:lnTo>
                  <a:pt x="18639" y="6473"/>
                </a:lnTo>
                <a:lnTo>
                  <a:pt x="18761" y="6644"/>
                </a:lnTo>
                <a:lnTo>
                  <a:pt x="18493" y="6717"/>
                </a:lnTo>
                <a:lnTo>
                  <a:pt x="18250" y="6814"/>
                </a:lnTo>
                <a:lnTo>
                  <a:pt x="18006" y="6960"/>
                </a:lnTo>
                <a:lnTo>
                  <a:pt x="17812" y="7130"/>
                </a:lnTo>
                <a:lnTo>
                  <a:pt x="17787" y="7155"/>
                </a:lnTo>
                <a:lnTo>
                  <a:pt x="17787" y="7179"/>
                </a:lnTo>
                <a:lnTo>
                  <a:pt x="17812" y="7252"/>
                </a:lnTo>
                <a:lnTo>
                  <a:pt x="17860" y="7276"/>
                </a:lnTo>
                <a:lnTo>
                  <a:pt x="17933" y="7276"/>
                </a:lnTo>
                <a:lnTo>
                  <a:pt x="18177" y="7179"/>
                </a:lnTo>
                <a:lnTo>
                  <a:pt x="18444" y="7130"/>
                </a:lnTo>
                <a:lnTo>
                  <a:pt x="18955" y="7033"/>
                </a:lnTo>
                <a:lnTo>
                  <a:pt x="19004" y="7106"/>
                </a:lnTo>
                <a:lnTo>
                  <a:pt x="18785" y="7155"/>
                </a:lnTo>
                <a:lnTo>
                  <a:pt x="18566" y="7203"/>
                </a:lnTo>
                <a:lnTo>
                  <a:pt x="18371" y="7301"/>
                </a:lnTo>
                <a:lnTo>
                  <a:pt x="18177" y="7398"/>
                </a:lnTo>
                <a:lnTo>
                  <a:pt x="18177" y="7447"/>
                </a:lnTo>
                <a:lnTo>
                  <a:pt x="18177" y="7471"/>
                </a:lnTo>
                <a:lnTo>
                  <a:pt x="18201" y="7471"/>
                </a:lnTo>
                <a:lnTo>
                  <a:pt x="18396" y="7495"/>
                </a:lnTo>
                <a:lnTo>
                  <a:pt x="18590" y="7495"/>
                </a:lnTo>
                <a:lnTo>
                  <a:pt x="18955" y="7447"/>
                </a:lnTo>
                <a:lnTo>
                  <a:pt x="19126" y="7422"/>
                </a:lnTo>
                <a:lnTo>
                  <a:pt x="19174" y="7544"/>
                </a:lnTo>
                <a:lnTo>
                  <a:pt x="18980" y="7568"/>
                </a:lnTo>
                <a:lnTo>
                  <a:pt x="18761" y="7617"/>
                </a:lnTo>
                <a:lnTo>
                  <a:pt x="18444" y="7714"/>
                </a:lnTo>
                <a:lnTo>
                  <a:pt x="18396" y="7763"/>
                </a:lnTo>
                <a:lnTo>
                  <a:pt x="18371" y="7836"/>
                </a:lnTo>
                <a:lnTo>
                  <a:pt x="18371" y="7909"/>
                </a:lnTo>
                <a:lnTo>
                  <a:pt x="18396" y="7933"/>
                </a:lnTo>
                <a:lnTo>
                  <a:pt x="18444" y="7957"/>
                </a:lnTo>
                <a:lnTo>
                  <a:pt x="18809" y="7982"/>
                </a:lnTo>
                <a:lnTo>
                  <a:pt x="19296" y="7982"/>
                </a:lnTo>
                <a:lnTo>
                  <a:pt x="19320" y="8201"/>
                </a:lnTo>
                <a:lnTo>
                  <a:pt x="19272" y="8201"/>
                </a:lnTo>
                <a:lnTo>
                  <a:pt x="19101" y="8176"/>
                </a:lnTo>
                <a:lnTo>
                  <a:pt x="18907" y="8201"/>
                </a:lnTo>
                <a:lnTo>
                  <a:pt x="18736" y="8225"/>
                </a:lnTo>
                <a:lnTo>
                  <a:pt x="18566" y="8274"/>
                </a:lnTo>
                <a:lnTo>
                  <a:pt x="18542" y="8298"/>
                </a:lnTo>
                <a:lnTo>
                  <a:pt x="18517" y="8322"/>
                </a:lnTo>
                <a:lnTo>
                  <a:pt x="18493" y="8420"/>
                </a:lnTo>
                <a:lnTo>
                  <a:pt x="18542" y="8468"/>
                </a:lnTo>
                <a:lnTo>
                  <a:pt x="18566" y="8493"/>
                </a:lnTo>
                <a:lnTo>
                  <a:pt x="18907" y="8493"/>
                </a:lnTo>
                <a:lnTo>
                  <a:pt x="19223" y="8517"/>
                </a:lnTo>
                <a:lnTo>
                  <a:pt x="19345" y="8541"/>
                </a:lnTo>
                <a:lnTo>
                  <a:pt x="19345" y="8833"/>
                </a:lnTo>
                <a:lnTo>
                  <a:pt x="19199" y="8785"/>
                </a:lnTo>
                <a:lnTo>
                  <a:pt x="18882" y="8785"/>
                </a:lnTo>
                <a:lnTo>
                  <a:pt x="18736" y="8809"/>
                </a:lnTo>
                <a:lnTo>
                  <a:pt x="18688" y="8833"/>
                </a:lnTo>
                <a:lnTo>
                  <a:pt x="18663" y="8858"/>
                </a:lnTo>
                <a:lnTo>
                  <a:pt x="18663" y="8931"/>
                </a:lnTo>
                <a:lnTo>
                  <a:pt x="18688" y="9004"/>
                </a:lnTo>
                <a:lnTo>
                  <a:pt x="18712" y="9004"/>
                </a:lnTo>
                <a:lnTo>
                  <a:pt x="18761" y="9028"/>
                </a:lnTo>
                <a:lnTo>
                  <a:pt x="18882" y="9028"/>
                </a:lnTo>
                <a:lnTo>
                  <a:pt x="19028" y="9077"/>
                </a:lnTo>
                <a:lnTo>
                  <a:pt x="19150" y="9125"/>
                </a:lnTo>
                <a:lnTo>
                  <a:pt x="19296" y="9174"/>
                </a:lnTo>
                <a:lnTo>
                  <a:pt x="19199" y="9466"/>
                </a:lnTo>
                <a:lnTo>
                  <a:pt x="18980" y="9417"/>
                </a:lnTo>
                <a:lnTo>
                  <a:pt x="18736" y="9417"/>
                </a:lnTo>
                <a:lnTo>
                  <a:pt x="18688" y="9442"/>
                </a:lnTo>
                <a:lnTo>
                  <a:pt x="18663" y="9466"/>
                </a:lnTo>
                <a:lnTo>
                  <a:pt x="18663" y="9515"/>
                </a:lnTo>
                <a:lnTo>
                  <a:pt x="18663" y="9563"/>
                </a:lnTo>
                <a:lnTo>
                  <a:pt x="18663" y="9612"/>
                </a:lnTo>
                <a:lnTo>
                  <a:pt x="18712" y="9636"/>
                </a:lnTo>
                <a:lnTo>
                  <a:pt x="18736" y="9661"/>
                </a:lnTo>
                <a:lnTo>
                  <a:pt x="18907" y="9709"/>
                </a:lnTo>
                <a:lnTo>
                  <a:pt x="19053" y="9758"/>
                </a:lnTo>
                <a:lnTo>
                  <a:pt x="18955" y="9928"/>
                </a:lnTo>
                <a:lnTo>
                  <a:pt x="18834" y="10099"/>
                </a:lnTo>
                <a:lnTo>
                  <a:pt x="18663" y="10074"/>
                </a:lnTo>
                <a:lnTo>
                  <a:pt x="18444" y="10074"/>
                </a:lnTo>
                <a:lnTo>
                  <a:pt x="18420" y="10099"/>
                </a:lnTo>
                <a:lnTo>
                  <a:pt x="18396" y="10172"/>
                </a:lnTo>
                <a:lnTo>
                  <a:pt x="18420" y="10220"/>
                </a:lnTo>
                <a:lnTo>
                  <a:pt x="18444" y="10245"/>
                </a:lnTo>
                <a:lnTo>
                  <a:pt x="18493" y="10245"/>
                </a:lnTo>
                <a:lnTo>
                  <a:pt x="18663" y="10269"/>
                </a:lnTo>
                <a:lnTo>
                  <a:pt x="18542" y="10391"/>
                </a:lnTo>
                <a:lnTo>
                  <a:pt x="18371" y="10512"/>
                </a:lnTo>
                <a:lnTo>
                  <a:pt x="18274" y="10464"/>
                </a:lnTo>
                <a:lnTo>
                  <a:pt x="18225" y="10439"/>
                </a:lnTo>
                <a:lnTo>
                  <a:pt x="18152" y="10439"/>
                </a:lnTo>
                <a:lnTo>
                  <a:pt x="18104" y="10488"/>
                </a:lnTo>
                <a:lnTo>
                  <a:pt x="18079" y="10537"/>
                </a:lnTo>
                <a:lnTo>
                  <a:pt x="18079" y="10610"/>
                </a:lnTo>
                <a:lnTo>
                  <a:pt x="18104" y="10658"/>
                </a:lnTo>
                <a:lnTo>
                  <a:pt x="17739" y="10829"/>
                </a:lnTo>
                <a:lnTo>
                  <a:pt x="17349" y="10950"/>
                </a:lnTo>
                <a:lnTo>
                  <a:pt x="16960" y="11023"/>
                </a:lnTo>
                <a:lnTo>
                  <a:pt x="16546" y="11096"/>
                </a:lnTo>
                <a:lnTo>
                  <a:pt x="16133" y="11121"/>
                </a:lnTo>
                <a:lnTo>
                  <a:pt x="15719" y="11145"/>
                </a:lnTo>
                <a:lnTo>
                  <a:pt x="14916" y="11169"/>
                </a:lnTo>
                <a:lnTo>
                  <a:pt x="13140" y="11194"/>
                </a:lnTo>
                <a:lnTo>
                  <a:pt x="12264" y="11242"/>
                </a:lnTo>
                <a:lnTo>
                  <a:pt x="11364" y="11340"/>
                </a:lnTo>
                <a:lnTo>
                  <a:pt x="10244" y="11461"/>
                </a:lnTo>
                <a:lnTo>
                  <a:pt x="9125" y="11559"/>
                </a:lnTo>
                <a:lnTo>
                  <a:pt x="8565" y="11583"/>
                </a:lnTo>
                <a:lnTo>
                  <a:pt x="8006" y="11583"/>
                </a:lnTo>
                <a:lnTo>
                  <a:pt x="7446" y="11559"/>
                </a:lnTo>
                <a:lnTo>
                  <a:pt x="6862" y="11510"/>
                </a:lnTo>
                <a:lnTo>
                  <a:pt x="5086" y="11364"/>
                </a:lnTo>
                <a:lnTo>
                  <a:pt x="4210" y="11242"/>
                </a:lnTo>
                <a:lnTo>
                  <a:pt x="3772" y="11169"/>
                </a:lnTo>
                <a:lnTo>
                  <a:pt x="3334" y="11072"/>
                </a:lnTo>
                <a:lnTo>
                  <a:pt x="2993" y="10999"/>
                </a:lnTo>
                <a:lnTo>
                  <a:pt x="2653" y="10877"/>
                </a:lnTo>
                <a:lnTo>
                  <a:pt x="2336" y="10756"/>
                </a:lnTo>
                <a:lnTo>
                  <a:pt x="2020" y="10610"/>
                </a:lnTo>
                <a:lnTo>
                  <a:pt x="1704" y="10439"/>
                </a:lnTo>
                <a:lnTo>
                  <a:pt x="1436" y="10245"/>
                </a:lnTo>
                <a:lnTo>
                  <a:pt x="1168" y="10001"/>
                </a:lnTo>
                <a:lnTo>
                  <a:pt x="949" y="9734"/>
                </a:lnTo>
                <a:lnTo>
                  <a:pt x="852" y="9588"/>
                </a:lnTo>
                <a:lnTo>
                  <a:pt x="779" y="9417"/>
                </a:lnTo>
                <a:lnTo>
                  <a:pt x="706" y="9271"/>
                </a:lnTo>
                <a:lnTo>
                  <a:pt x="657" y="9101"/>
                </a:lnTo>
                <a:lnTo>
                  <a:pt x="633" y="8931"/>
                </a:lnTo>
                <a:lnTo>
                  <a:pt x="609" y="8760"/>
                </a:lnTo>
                <a:lnTo>
                  <a:pt x="633" y="8420"/>
                </a:lnTo>
                <a:lnTo>
                  <a:pt x="682" y="8103"/>
                </a:lnTo>
                <a:lnTo>
                  <a:pt x="803" y="7763"/>
                </a:lnTo>
                <a:lnTo>
                  <a:pt x="949" y="7447"/>
                </a:lnTo>
                <a:lnTo>
                  <a:pt x="1120" y="7155"/>
                </a:lnTo>
                <a:lnTo>
                  <a:pt x="1387" y="6814"/>
                </a:lnTo>
                <a:lnTo>
                  <a:pt x="1679" y="6498"/>
                </a:lnTo>
                <a:lnTo>
                  <a:pt x="1996" y="6230"/>
                </a:lnTo>
                <a:lnTo>
                  <a:pt x="2336" y="5962"/>
                </a:lnTo>
                <a:lnTo>
                  <a:pt x="2336" y="5962"/>
                </a:lnTo>
                <a:lnTo>
                  <a:pt x="2117" y="6279"/>
                </a:lnTo>
                <a:lnTo>
                  <a:pt x="1898" y="6571"/>
                </a:lnTo>
                <a:lnTo>
                  <a:pt x="1874" y="6644"/>
                </a:lnTo>
                <a:lnTo>
                  <a:pt x="1898" y="6717"/>
                </a:lnTo>
                <a:lnTo>
                  <a:pt x="1947" y="6765"/>
                </a:lnTo>
                <a:lnTo>
                  <a:pt x="2044" y="6765"/>
                </a:lnTo>
                <a:lnTo>
                  <a:pt x="2117" y="6741"/>
                </a:lnTo>
                <a:lnTo>
                  <a:pt x="2190" y="6692"/>
                </a:lnTo>
                <a:lnTo>
                  <a:pt x="2336" y="6595"/>
                </a:lnTo>
                <a:lnTo>
                  <a:pt x="2458" y="6449"/>
                </a:lnTo>
                <a:lnTo>
                  <a:pt x="2555" y="6303"/>
                </a:lnTo>
                <a:lnTo>
                  <a:pt x="2847" y="5987"/>
                </a:lnTo>
                <a:lnTo>
                  <a:pt x="3164" y="5695"/>
                </a:lnTo>
                <a:lnTo>
                  <a:pt x="3188" y="5646"/>
                </a:lnTo>
                <a:lnTo>
                  <a:pt x="3212" y="5646"/>
                </a:lnTo>
                <a:lnTo>
                  <a:pt x="3091" y="5792"/>
                </a:lnTo>
                <a:lnTo>
                  <a:pt x="2847" y="6133"/>
                </a:lnTo>
                <a:lnTo>
                  <a:pt x="2774" y="6303"/>
                </a:lnTo>
                <a:lnTo>
                  <a:pt x="2677" y="6498"/>
                </a:lnTo>
                <a:lnTo>
                  <a:pt x="2677" y="6546"/>
                </a:lnTo>
                <a:lnTo>
                  <a:pt x="2726" y="6546"/>
                </a:lnTo>
                <a:lnTo>
                  <a:pt x="2896" y="6449"/>
                </a:lnTo>
                <a:lnTo>
                  <a:pt x="3066" y="6327"/>
                </a:lnTo>
                <a:lnTo>
                  <a:pt x="3212" y="6206"/>
                </a:lnTo>
                <a:lnTo>
                  <a:pt x="3334" y="6035"/>
                </a:lnTo>
                <a:lnTo>
                  <a:pt x="3480" y="5889"/>
                </a:lnTo>
                <a:lnTo>
                  <a:pt x="3626" y="5695"/>
                </a:lnTo>
                <a:lnTo>
                  <a:pt x="3650" y="5719"/>
                </a:lnTo>
                <a:lnTo>
                  <a:pt x="3699" y="5816"/>
                </a:lnTo>
                <a:lnTo>
                  <a:pt x="3577" y="5938"/>
                </a:lnTo>
                <a:lnTo>
                  <a:pt x="3456" y="6108"/>
                </a:lnTo>
                <a:lnTo>
                  <a:pt x="3407" y="6230"/>
                </a:lnTo>
                <a:lnTo>
                  <a:pt x="3407" y="6327"/>
                </a:lnTo>
                <a:lnTo>
                  <a:pt x="3407" y="6352"/>
                </a:lnTo>
                <a:lnTo>
                  <a:pt x="3456" y="6376"/>
                </a:lnTo>
                <a:lnTo>
                  <a:pt x="3529" y="6376"/>
                </a:lnTo>
                <a:lnTo>
                  <a:pt x="3626" y="6327"/>
                </a:lnTo>
                <a:lnTo>
                  <a:pt x="3772" y="6206"/>
                </a:lnTo>
                <a:lnTo>
                  <a:pt x="3869" y="6108"/>
                </a:lnTo>
                <a:lnTo>
                  <a:pt x="3967" y="6157"/>
                </a:lnTo>
                <a:lnTo>
                  <a:pt x="4064" y="6181"/>
                </a:lnTo>
                <a:lnTo>
                  <a:pt x="4186" y="6157"/>
                </a:lnTo>
                <a:lnTo>
                  <a:pt x="4283" y="6084"/>
                </a:lnTo>
                <a:lnTo>
                  <a:pt x="4307" y="6035"/>
                </a:lnTo>
                <a:lnTo>
                  <a:pt x="4307" y="5987"/>
                </a:lnTo>
                <a:lnTo>
                  <a:pt x="4137" y="5719"/>
                </a:lnTo>
                <a:lnTo>
                  <a:pt x="4015" y="5403"/>
                </a:lnTo>
                <a:lnTo>
                  <a:pt x="3918" y="5062"/>
                </a:lnTo>
                <a:lnTo>
                  <a:pt x="3845" y="4697"/>
                </a:lnTo>
                <a:lnTo>
                  <a:pt x="3821" y="4356"/>
                </a:lnTo>
                <a:lnTo>
                  <a:pt x="3821" y="3991"/>
                </a:lnTo>
                <a:lnTo>
                  <a:pt x="3845" y="3651"/>
                </a:lnTo>
                <a:lnTo>
                  <a:pt x="3894" y="3334"/>
                </a:lnTo>
                <a:lnTo>
                  <a:pt x="3942" y="3115"/>
                </a:lnTo>
                <a:lnTo>
                  <a:pt x="4015" y="2896"/>
                </a:lnTo>
                <a:lnTo>
                  <a:pt x="4113" y="2677"/>
                </a:lnTo>
                <a:lnTo>
                  <a:pt x="4210" y="2483"/>
                </a:lnTo>
                <a:lnTo>
                  <a:pt x="4332" y="2288"/>
                </a:lnTo>
                <a:lnTo>
                  <a:pt x="4478" y="2093"/>
                </a:lnTo>
                <a:lnTo>
                  <a:pt x="4599" y="1923"/>
                </a:lnTo>
                <a:lnTo>
                  <a:pt x="4770" y="1753"/>
                </a:lnTo>
                <a:lnTo>
                  <a:pt x="5110" y="1461"/>
                </a:lnTo>
                <a:lnTo>
                  <a:pt x="5475" y="1193"/>
                </a:lnTo>
                <a:lnTo>
                  <a:pt x="5865" y="974"/>
                </a:lnTo>
                <a:lnTo>
                  <a:pt x="6303" y="828"/>
                </a:lnTo>
                <a:lnTo>
                  <a:pt x="6716" y="706"/>
                </a:lnTo>
                <a:lnTo>
                  <a:pt x="7179" y="633"/>
                </a:lnTo>
                <a:lnTo>
                  <a:pt x="7008" y="731"/>
                </a:lnTo>
                <a:lnTo>
                  <a:pt x="6789" y="852"/>
                </a:lnTo>
                <a:lnTo>
                  <a:pt x="6546" y="998"/>
                </a:lnTo>
                <a:lnTo>
                  <a:pt x="6424" y="1071"/>
                </a:lnTo>
                <a:lnTo>
                  <a:pt x="6327" y="1169"/>
                </a:lnTo>
                <a:lnTo>
                  <a:pt x="6278" y="1266"/>
                </a:lnTo>
                <a:lnTo>
                  <a:pt x="6230" y="1363"/>
                </a:lnTo>
                <a:lnTo>
                  <a:pt x="6254" y="1412"/>
                </a:lnTo>
                <a:lnTo>
                  <a:pt x="6303" y="1461"/>
                </a:lnTo>
                <a:lnTo>
                  <a:pt x="6400" y="1485"/>
                </a:lnTo>
                <a:lnTo>
                  <a:pt x="6522" y="1461"/>
                </a:lnTo>
                <a:lnTo>
                  <a:pt x="6643" y="1436"/>
                </a:lnTo>
                <a:lnTo>
                  <a:pt x="6765" y="1363"/>
                </a:lnTo>
                <a:lnTo>
                  <a:pt x="7033" y="1217"/>
                </a:lnTo>
                <a:lnTo>
                  <a:pt x="7203" y="1096"/>
                </a:lnTo>
                <a:lnTo>
                  <a:pt x="7811" y="779"/>
                </a:lnTo>
                <a:lnTo>
                  <a:pt x="7982" y="682"/>
                </a:lnTo>
                <a:lnTo>
                  <a:pt x="8055" y="633"/>
                </a:lnTo>
                <a:lnTo>
                  <a:pt x="8128" y="560"/>
                </a:lnTo>
                <a:close/>
                <a:moveTo>
                  <a:pt x="7933" y="1"/>
                </a:moveTo>
                <a:lnTo>
                  <a:pt x="7349" y="49"/>
                </a:lnTo>
                <a:lnTo>
                  <a:pt x="6789" y="147"/>
                </a:lnTo>
                <a:lnTo>
                  <a:pt x="6254" y="268"/>
                </a:lnTo>
                <a:lnTo>
                  <a:pt x="5767" y="439"/>
                </a:lnTo>
                <a:lnTo>
                  <a:pt x="5524" y="536"/>
                </a:lnTo>
                <a:lnTo>
                  <a:pt x="5281" y="658"/>
                </a:lnTo>
                <a:lnTo>
                  <a:pt x="5062" y="804"/>
                </a:lnTo>
                <a:lnTo>
                  <a:pt x="4843" y="950"/>
                </a:lnTo>
                <a:lnTo>
                  <a:pt x="4624" y="1120"/>
                </a:lnTo>
                <a:lnTo>
                  <a:pt x="4429" y="1315"/>
                </a:lnTo>
                <a:lnTo>
                  <a:pt x="4259" y="1509"/>
                </a:lnTo>
                <a:lnTo>
                  <a:pt x="4088" y="1728"/>
                </a:lnTo>
                <a:lnTo>
                  <a:pt x="3942" y="1947"/>
                </a:lnTo>
                <a:lnTo>
                  <a:pt x="3796" y="2166"/>
                </a:lnTo>
                <a:lnTo>
                  <a:pt x="3675" y="2410"/>
                </a:lnTo>
                <a:lnTo>
                  <a:pt x="3577" y="2653"/>
                </a:lnTo>
                <a:lnTo>
                  <a:pt x="3480" y="2896"/>
                </a:lnTo>
                <a:lnTo>
                  <a:pt x="3407" y="3164"/>
                </a:lnTo>
                <a:lnTo>
                  <a:pt x="3358" y="3407"/>
                </a:lnTo>
                <a:lnTo>
                  <a:pt x="3310" y="3675"/>
                </a:lnTo>
                <a:lnTo>
                  <a:pt x="3310" y="3870"/>
                </a:lnTo>
                <a:lnTo>
                  <a:pt x="3334" y="4210"/>
                </a:lnTo>
                <a:lnTo>
                  <a:pt x="3383" y="4624"/>
                </a:lnTo>
                <a:lnTo>
                  <a:pt x="3480" y="5086"/>
                </a:lnTo>
                <a:lnTo>
                  <a:pt x="3285" y="5086"/>
                </a:lnTo>
                <a:lnTo>
                  <a:pt x="3115" y="5111"/>
                </a:lnTo>
                <a:lnTo>
                  <a:pt x="2726" y="5184"/>
                </a:lnTo>
                <a:lnTo>
                  <a:pt x="2409" y="5305"/>
                </a:lnTo>
                <a:lnTo>
                  <a:pt x="2166" y="5427"/>
                </a:lnTo>
                <a:lnTo>
                  <a:pt x="1825" y="5622"/>
                </a:lnTo>
                <a:lnTo>
                  <a:pt x="1485" y="5889"/>
                </a:lnTo>
                <a:lnTo>
                  <a:pt x="1193" y="6157"/>
                </a:lnTo>
                <a:lnTo>
                  <a:pt x="901" y="6473"/>
                </a:lnTo>
                <a:lnTo>
                  <a:pt x="657" y="6814"/>
                </a:lnTo>
                <a:lnTo>
                  <a:pt x="439" y="7179"/>
                </a:lnTo>
                <a:lnTo>
                  <a:pt x="268" y="7544"/>
                </a:lnTo>
                <a:lnTo>
                  <a:pt x="122" y="7909"/>
                </a:lnTo>
                <a:lnTo>
                  <a:pt x="25" y="8274"/>
                </a:lnTo>
                <a:lnTo>
                  <a:pt x="1" y="8614"/>
                </a:lnTo>
                <a:lnTo>
                  <a:pt x="1" y="8931"/>
                </a:lnTo>
                <a:lnTo>
                  <a:pt x="74" y="9247"/>
                </a:lnTo>
                <a:lnTo>
                  <a:pt x="171" y="9539"/>
                </a:lnTo>
                <a:lnTo>
                  <a:pt x="293" y="9807"/>
                </a:lnTo>
                <a:lnTo>
                  <a:pt x="487" y="10074"/>
                </a:lnTo>
                <a:lnTo>
                  <a:pt x="682" y="10318"/>
                </a:lnTo>
                <a:lnTo>
                  <a:pt x="925" y="10561"/>
                </a:lnTo>
                <a:lnTo>
                  <a:pt x="1168" y="10756"/>
                </a:lnTo>
                <a:lnTo>
                  <a:pt x="1436" y="10950"/>
                </a:lnTo>
                <a:lnTo>
                  <a:pt x="1728" y="11121"/>
                </a:lnTo>
                <a:lnTo>
                  <a:pt x="2020" y="11267"/>
                </a:lnTo>
                <a:lnTo>
                  <a:pt x="2336" y="11413"/>
                </a:lnTo>
                <a:lnTo>
                  <a:pt x="2628" y="11534"/>
                </a:lnTo>
                <a:lnTo>
                  <a:pt x="2945" y="11632"/>
                </a:lnTo>
                <a:lnTo>
                  <a:pt x="3334" y="11729"/>
                </a:lnTo>
                <a:lnTo>
                  <a:pt x="3723" y="11802"/>
                </a:lnTo>
                <a:lnTo>
                  <a:pt x="4526" y="11924"/>
                </a:lnTo>
                <a:lnTo>
                  <a:pt x="6132" y="12070"/>
                </a:lnTo>
                <a:lnTo>
                  <a:pt x="7276" y="12167"/>
                </a:lnTo>
                <a:lnTo>
                  <a:pt x="7836" y="12191"/>
                </a:lnTo>
                <a:lnTo>
                  <a:pt x="8395" y="12216"/>
                </a:lnTo>
                <a:lnTo>
                  <a:pt x="8955" y="12191"/>
                </a:lnTo>
                <a:lnTo>
                  <a:pt x="9514" y="12167"/>
                </a:lnTo>
                <a:lnTo>
                  <a:pt x="10098" y="12118"/>
                </a:lnTo>
                <a:lnTo>
                  <a:pt x="10658" y="12070"/>
                </a:lnTo>
                <a:lnTo>
                  <a:pt x="11583" y="11948"/>
                </a:lnTo>
                <a:lnTo>
                  <a:pt x="12507" y="11875"/>
                </a:lnTo>
                <a:lnTo>
                  <a:pt x="13432" y="11826"/>
                </a:lnTo>
                <a:lnTo>
                  <a:pt x="14357" y="11802"/>
                </a:lnTo>
                <a:lnTo>
                  <a:pt x="15208" y="11802"/>
                </a:lnTo>
                <a:lnTo>
                  <a:pt x="16060" y="11753"/>
                </a:lnTo>
                <a:lnTo>
                  <a:pt x="16498" y="11729"/>
                </a:lnTo>
                <a:lnTo>
                  <a:pt x="16911" y="11656"/>
                </a:lnTo>
                <a:lnTo>
                  <a:pt x="17325" y="11583"/>
                </a:lnTo>
                <a:lnTo>
                  <a:pt x="17739" y="11486"/>
                </a:lnTo>
                <a:lnTo>
                  <a:pt x="18079" y="11364"/>
                </a:lnTo>
                <a:lnTo>
                  <a:pt x="18396" y="11218"/>
                </a:lnTo>
                <a:lnTo>
                  <a:pt x="18688" y="11048"/>
                </a:lnTo>
                <a:lnTo>
                  <a:pt x="18931" y="10853"/>
                </a:lnTo>
                <a:lnTo>
                  <a:pt x="19174" y="10634"/>
                </a:lnTo>
                <a:lnTo>
                  <a:pt x="19369" y="10415"/>
                </a:lnTo>
                <a:lnTo>
                  <a:pt x="19539" y="10147"/>
                </a:lnTo>
                <a:lnTo>
                  <a:pt x="19685" y="9880"/>
                </a:lnTo>
                <a:lnTo>
                  <a:pt x="19807" y="9588"/>
                </a:lnTo>
                <a:lnTo>
                  <a:pt x="19904" y="9296"/>
                </a:lnTo>
                <a:lnTo>
                  <a:pt x="19953" y="8979"/>
                </a:lnTo>
                <a:lnTo>
                  <a:pt x="19977" y="8663"/>
                </a:lnTo>
                <a:lnTo>
                  <a:pt x="19977" y="8322"/>
                </a:lnTo>
                <a:lnTo>
                  <a:pt x="19953" y="8006"/>
                </a:lnTo>
                <a:lnTo>
                  <a:pt x="19880" y="7665"/>
                </a:lnTo>
                <a:lnTo>
                  <a:pt x="19783" y="7325"/>
                </a:lnTo>
                <a:lnTo>
                  <a:pt x="19710" y="7057"/>
                </a:lnTo>
                <a:lnTo>
                  <a:pt x="19588" y="6790"/>
                </a:lnTo>
                <a:lnTo>
                  <a:pt x="19442" y="6546"/>
                </a:lnTo>
                <a:lnTo>
                  <a:pt x="19296" y="6303"/>
                </a:lnTo>
                <a:lnTo>
                  <a:pt x="19126" y="6060"/>
                </a:lnTo>
                <a:lnTo>
                  <a:pt x="18955" y="5865"/>
                </a:lnTo>
                <a:lnTo>
                  <a:pt x="18761" y="5670"/>
                </a:lnTo>
                <a:lnTo>
                  <a:pt x="18542" y="5476"/>
                </a:lnTo>
                <a:lnTo>
                  <a:pt x="18323" y="5330"/>
                </a:lnTo>
                <a:lnTo>
                  <a:pt x="18104" y="5208"/>
                </a:lnTo>
                <a:lnTo>
                  <a:pt x="17860" y="5086"/>
                </a:lnTo>
                <a:lnTo>
                  <a:pt x="17593" y="5013"/>
                </a:lnTo>
                <a:lnTo>
                  <a:pt x="17325" y="4965"/>
                </a:lnTo>
                <a:lnTo>
                  <a:pt x="17057" y="4940"/>
                </a:lnTo>
                <a:lnTo>
                  <a:pt x="16790" y="4965"/>
                </a:lnTo>
                <a:lnTo>
                  <a:pt x="16522" y="5013"/>
                </a:lnTo>
                <a:lnTo>
                  <a:pt x="16522" y="4794"/>
                </a:lnTo>
                <a:lnTo>
                  <a:pt x="16522" y="4600"/>
                </a:lnTo>
                <a:lnTo>
                  <a:pt x="16473" y="4381"/>
                </a:lnTo>
                <a:lnTo>
                  <a:pt x="16425" y="4186"/>
                </a:lnTo>
                <a:lnTo>
                  <a:pt x="16352" y="3991"/>
                </a:lnTo>
                <a:lnTo>
                  <a:pt x="16279" y="3797"/>
                </a:lnTo>
                <a:lnTo>
                  <a:pt x="16182" y="3602"/>
                </a:lnTo>
                <a:lnTo>
                  <a:pt x="16060" y="3407"/>
                </a:lnTo>
                <a:lnTo>
                  <a:pt x="15792" y="3067"/>
                </a:lnTo>
                <a:lnTo>
                  <a:pt x="15500" y="2750"/>
                </a:lnTo>
                <a:lnTo>
                  <a:pt x="15184" y="2483"/>
                </a:lnTo>
                <a:lnTo>
                  <a:pt x="14843" y="2239"/>
                </a:lnTo>
                <a:lnTo>
                  <a:pt x="14673" y="2142"/>
                </a:lnTo>
                <a:lnTo>
                  <a:pt x="14478" y="2045"/>
                </a:lnTo>
                <a:lnTo>
                  <a:pt x="14284" y="1972"/>
                </a:lnTo>
                <a:lnTo>
                  <a:pt x="14089" y="1899"/>
                </a:lnTo>
                <a:lnTo>
                  <a:pt x="13870" y="1850"/>
                </a:lnTo>
                <a:lnTo>
                  <a:pt x="13651" y="1801"/>
                </a:lnTo>
                <a:lnTo>
                  <a:pt x="13432" y="1777"/>
                </a:lnTo>
                <a:lnTo>
                  <a:pt x="13213" y="1777"/>
                </a:lnTo>
                <a:lnTo>
                  <a:pt x="12994" y="1801"/>
                </a:lnTo>
                <a:lnTo>
                  <a:pt x="12775" y="1826"/>
                </a:lnTo>
                <a:lnTo>
                  <a:pt x="12580" y="1899"/>
                </a:lnTo>
                <a:lnTo>
                  <a:pt x="12386" y="1972"/>
                </a:lnTo>
                <a:lnTo>
                  <a:pt x="12215" y="2069"/>
                </a:lnTo>
                <a:lnTo>
                  <a:pt x="12069" y="2191"/>
                </a:lnTo>
                <a:lnTo>
                  <a:pt x="11923" y="2361"/>
                </a:lnTo>
                <a:lnTo>
                  <a:pt x="11802" y="2531"/>
                </a:lnTo>
                <a:lnTo>
                  <a:pt x="11656" y="2239"/>
                </a:lnTo>
                <a:lnTo>
                  <a:pt x="11485" y="1947"/>
                </a:lnTo>
                <a:lnTo>
                  <a:pt x="11291" y="1680"/>
                </a:lnTo>
                <a:lnTo>
                  <a:pt x="11072" y="1412"/>
                </a:lnTo>
                <a:lnTo>
                  <a:pt x="10828" y="1169"/>
                </a:lnTo>
                <a:lnTo>
                  <a:pt x="10585" y="925"/>
                </a:lnTo>
                <a:lnTo>
                  <a:pt x="10317" y="731"/>
                </a:lnTo>
                <a:lnTo>
                  <a:pt x="10050" y="536"/>
                </a:lnTo>
                <a:lnTo>
                  <a:pt x="9806" y="390"/>
                </a:lnTo>
                <a:lnTo>
                  <a:pt x="9563" y="268"/>
                </a:lnTo>
                <a:lnTo>
                  <a:pt x="9320" y="195"/>
                </a:lnTo>
                <a:lnTo>
                  <a:pt x="9052" y="122"/>
                </a:lnTo>
                <a:lnTo>
                  <a:pt x="8784" y="74"/>
                </a:lnTo>
                <a:lnTo>
                  <a:pt x="8492" y="25"/>
                </a:lnTo>
                <a:lnTo>
                  <a:pt x="822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820722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8"/>
        <p:cNvGrpSpPr/>
        <p:nvPr/>
      </p:nvGrpSpPr>
      <p:grpSpPr>
        <a:xfrm>
          <a:off x="0" y="0"/>
          <a:ext cx="0" cy="0"/>
          <a:chOff x="0" y="0"/>
          <a:chExt cx="0" cy="0"/>
        </a:xfrm>
      </p:grpSpPr>
      <p:sp>
        <p:nvSpPr>
          <p:cNvPr id="2" name="Title 1"/>
          <p:cNvSpPr>
            <a:spLocks noGrp="1"/>
          </p:cNvSpPr>
          <p:nvPr>
            <p:ph type="title"/>
          </p:nvPr>
        </p:nvSpPr>
        <p:spPr>
          <a:xfrm>
            <a:off x="4961860" y="1899543"/>
            <a:ext cx="3494859" cy="716066"/>
          </a:xfrm>
        </p:spPr>
        <p:txBody>
          <a:bodyPr>
            <a:noAutofit/>
          </a:bodyPr>
          <a:lstStyle/>
          <a:p>
            <a:r>
              <a:rPr lang="fa-IR" sz="1800" b="1" dirty="0">
                <a:cs typeface="B Titr" panose="00000700000000000000" pitchFamily="2" charset="-78"/>
              </a:rPr>
              <a:t>در اروپا، رودهای پرآب و دائمی زیادی وجود دارند.</a:t>
            </a:r>
            <a:r>
              <a:rPr lang="en-US" sz="1800" b="1" dirty="0">
                <a:cs typeface="B Titr" panose="00000700000000000000" pitchFamily="2" charset="-78"/>
              </a:rPr>
              <a:t/>
            </a:r>
            <a:br>
              <a:rPr lang="en-US" sz="1800" b="1" dirty="0">
                <a:cs typeface="B Titr" panose="00000700000000000000" pitchFamily="2" charset="-78"/>
              </a:rPr>
            </a:br>
            <a:endParaRPr lang="en-US" sz="1800" b="1" dirty="0">
              <a:cs typeface="B Titr" panose="00000700000000000000" pitchFamily="2" charset="-78"/>
            </a:endParaRPr>
          </a:p>
        </p:txBody>
      </p:sp>
      <p:graphicFrame>
        <p:nvGraphicFramePr>
          <p:cNvPr id="4" name="Diagram 3"/>
          <p:cNvGraphicFramePr/>
          <p:nvPr>
            <p:extLst>
              <p:ext uri="{D42A27DB-BD31-4B8C-83A1-F6EECF244321}">
                <p14:modId xmlns:p14="http://schemas.microsoft.com/office/powerpoint/2010/main" val="916190812"/>
              </p:ext>
            </p:extLst>
          </p:nvPr>
        </p:nvGraphicFramePr>
        <p:xfrm>
          <a:off x="-630865" y="326064"/>
          <a:ext cx="5932968" cy="42813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60"/>
        <p:cNvGrpSpPr/>
        <p:nvPr/>
      </p:nvGrpSpPr>
      <p:grpSpPr>
        <a:xfrm>
          <a:off x="0" y="0"/>
          <a:ext cx="0" cy="0"/>
          <a:chOff x="0" y="0"/>
          <a:chExt cx="0" cy="0"/>
        </a:xfrm>
      </p:grpSpPr>
      <p:sp>
        <p:nvSpPr>
          <p:cNvPr id="661" name="Google Shape;661;p40"/>
          <p:cNvSpPr txBox="1">
            <a:spLocks noGrp="1"/>
          </p:cNvSpPr>
          <p:nvPr>
            <p:ph type="title"/>
          </p:nvPr>
        </p:nvSpPr>
        <p:spPr>
          <a:xfrm>
            <a:off x="375724" y="447950"/>
            <a:ext cx="8067000" cy="345900"/>
          </a:xfrm>
          <a:prstGeom prst="rect">
            <a:avLst/>
          </a:prstGeom>
        </p:spPr>
        <p:txBody>
          <a:bodyPr spcFirstLastPara="1" wrap="square" lIns="91425" tIns="91425" rIns="91425" bIns="91425" anchor="ctr" anchorCtr="0">
            <a:noAutofit/>
          </a:bodyPr>
          <a:lstStyle/>
          <a:p>
            <a:pPr lvl="0">
              <a:buSzPts val="1100"/>
            </a:pPr>
            <a:r>
              <a:rPr lang="fa-IR" sz="2800" dirty="0">
                <a:cs typeface="B Titr" panose="00000700000000000000" pitchFamily="2" charset="-78"/>
              </a:rPr>
              <a:t>مهم‌ترین رودهای اروپا</a:t>
            </a:r>
            <a:endParaRPr sz="2800" dirty="0">
              <a:cs typeface="B Titr" panose="00000700000000000000" pitchFamily="2" charset="-78"/>
            </a:endParaRPr>
          </a:p>
        </p:txBody>
      </p:sp>
      <p:sp>
        <p:nvSpPr>
          <p:cNvPr id="662" name="Google Shape;662;p40"/>
          <p:cNvSpPr/>
          <p:nvPr/>
        </p:nvSpPr>
        <p:spPr>
          <a:xfrm>
            <a:off x="1184500" y="2023562"/>
            <a:ext cx="1120358" cy="1120660"/>
          </a:xfrm>
          <a:custGeom>
            <a:avLst/>
            <a:gdLst/>
            <a:ahLst/>
            <a:cxnLst/>
            <a:rect l="l" t="t" r="r" b="b"/>
            <a:pathLst>
              <a:path w="22903" h="22901" extrusionOk="0">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0"/>
          <p:cNvSpPr/>
          <p:nvPr/>
        </p:nvSpPr>
        <p:spPr>
          <a:xfrm>
            <a:off x="5207239" y="2518233"/>
            <a:ext cx="1537565" cy="768904"/>
          </a:xfrm>
          <a:custGeom>
            <a:avLst/>
            <a:gdLst/>
            <a:ahLst/>
            <a:cxnLst/>
            <a:rect l="l" t="t" r="r" b="b"/>
            <a:pathLst>
              <a:path w="7904" h="3951" extrusionOk="0">
                <a:moveTo>
                  <a:pt x="1" y="0"/>
                </a:moveTo>
                <a:cubicBezTo>
                  <a:pt x="1" y="540"/>
                  <a:pt x="113" y="1075"/>
                  <a:pt x="327" y="1571"/>
                </a:cubicBezTo>
                <a:cubicBezTo>
                  <a:pt x="938" y="2971"/>
                  <a:pt x="2332" y="3951"/>
                  <a:pt x="3953" y="3951"/>
                </a:cubicBezTo>
                <a:cubicBezTo>
                  <a:pt x="6132" y="3951"/>
                  <a:pt x="7903" y="2178"/>
                  <a:pt x="7903" y="0"/>
                </a:cubicBezTo>
                <a:lnTo>
                  <a:pt x="7248" y="0"/>
                </a:lnTo>
                <a:cubicBezTo>
                  <a:pt x="7248" y="1818"/>
                  <a:pt x="5770" y="3296"/>
                  <a:pt x="3953" y="3296"/>
                </a:cubicBezTo>
                <a:cubicBezTo>
                  <a:pt x="2135" y="3296"/>
                  <a:pt x="657" y="1818"/>
                  <a:pt x="657" y="0"/>
                </a:cubicBezTo>
                <a:close/>
              </a:path>
            </a:pathLst>
          </a:cu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40"/>
          <p:cNvSpPr/>
          <p:nvPr/>
        </p:nvSpPr>
        <p:spPr>
          <a:xfrm>
            <a:off x="3797490" y="1749148"/>
            <a:ext cx="1537176" cy="768904"/>
          </a:xfrm>
          <a:custGeom>
            <a:avLst/>
            <a:gdLst/>
            <a:ahLst/>
            <a:cxnLst/>
            <a:rect l="l" t="t" r="r" b="b"/>
            <a:pathLst>
              <a:path w="7902" h="3951" extrusionOk="0">
                <a:moveTo>
                  <a:pt x="3951" y="0"/>
                </a:moveTo>
                <a:cubicBezTo>
                  <a:pt x="2330" y="0"/>
                  <a:pt x="935" y="982"/>
                  <a:pt x="327" y="2380"/>
                </a:cubicBezTo>
                <a:cubicBezTo>
                  <a:pt x="111" y="2874"/>
                  <a:pt x="0" y="3409"/>
                  <a:pt x="0" y="3951"/>
                </a:cubicBezTo>
                <a:lnTo>
                  <a:pt x="653" y="3951"/>
                </a:lnTo>
                <a:cubicBezTo>
                  <a:pt x="653" y="2135"/>
                  <a:pt x="2133" y="657"/>
                  <a:pt x="3951" y="657"/>
                </a:cubicBezTo>
                <a:cubicBezTo>
                  <a:pt x="5767" y="657"/>
                  <a:pt x="7246" y="2135"/>
                  <a:pt x="7246" y="3951"/>
                </a:cubicBezTo>
                <a:lnTo>
                  <a:pt x="7901" y="3951"/>
                </a:lnTo>
                <a:cubicBezTo>
                  <a:pt x="7901" y="3411"/>
                  <a:pt x="7791" y="2876"/>
                  <a:pt x="7574" y="2381"/>
                </a:cubicBezTo>
                <a:cubicBezTo>
                  <a:pt x="6966" y="982"/>
                  <a:pt x="5571" y="0"/>
                  <a:pt x="3951" y="0"/>
                </a:cubicBezTo>
                <a:close/>
              </a:path>
            </a:pathLst>
          </a:cu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40"/>
          <p:cNvSpPr/>
          <p:nvPr/>
        </p:nvSpPr>
        <p:spPr>
          <a:xfrm>
            <a:off x="975268" y="1758217"/>
            <a:ext cx="1538732" cy="771434"/>
          </a:xfrm>
          <a:custGeom>
            <a:avLst/>
            <a:gdLst/>
            <a:ahLst/>
            <a:cxnLst/>
            <a:rect l="l" t="t" r="r" b="b"/>
            <a:pathLst>
              <a:path w="7910" h="3964" extrusionOk="0">
                <a:moveTo>
                  <a:pt x="3958" y="0"/>
                </a:moveTo>
                <a:cubicBezTo>
                  <a:pt x="3954" y="0"/>
                  <a:pt x="3950" y="0"/>
                  <a:pt x="3946" y="0"/>
                </a:cubicBezTo>
                <a:cubicBezTo>
                  <a:pt x="1768" y="6"/>
                  <a:pt x="0" y="1784"/>
                  <a:pt x="6" y="3963"/>
                </a:cubicBezTo>
                <a:lnTo>
                  <a:pt x="661" y="3962"/>
                </a:lnTo>
                <a:cubicBezTo>
                  <a:pt x="657" y="2144"/>
                  <a:pt x="2131" y="661"/>
                  <a:pt x="3947" y="655"/>
                </a:cubicBezTo>
                <a:cubicBezTo>
                  <a:pt x="3951" y="655"/>
                  <a:pt x="3955" y="655"/>
                  <a:pt x="3959" y="655"/>
                </a:cubicBezTo>
                <a:cubicBezTo>
                  <a:pt x="5771" y="655"/>
                  <a:pt x="7248" y="2127"/>
                  <a:pt x="7254" y="3939"/>
                </a:cubicBezTo>
                <a:lnTo>
                  <a:pt x="7256" y="3939"/>
                </a:lnTo>
                <a:lnTo>
                  <a:pt x="7909" y="3938"/>
                </a:lnTo>
                <a:cubicBezTo>
                  <a:pt x="7907" y="3398"/>
                  <a:pt x="7795" y="2863"/>
                  <a:pt x="7578" y="2368"/>
                </a:cubicBezTo>
                <a:cubicBezTo>
                  <a:pt x="6966" y="976"/>
                  <a:pt x="5573" y="0"/>
                  <a:pt x="3958" y="0"/>
                </a:cubicBezTo>
                <a:close/>
              </a:path>
            </a:pathLst>
          </a:cu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0"/>
          <p:cNvSpPr/>
          <p:nvPr/>
        </p:nvSpPr>
        <p:spPr>
          <a:xfrm>
            <a:off x="2387554" y="2518233"/>
            <a:ext cx="1537565" cy="768904"/>
          </a:xfrm>
          <a:custGeom>
            <a:avLst/>
            <a:gdLst/>
            <a:ahLst/>
            <a:cxnLst/>
            <a:rect l="l" t="t" r="r" b="b"/>
            <a:pathLst>
              <a:path w="7904" h="3951" extrusionOk="0">
                <a:moveTo>
                  <a:pt x="1" y="0"/>
                </a:moveTo>
                <a:cubicBezTo>
                  <a:pt x="1" y="540"/>
                  <a:pt x="111" y="1075"/>
                  <a:pt x="328" y="1571"/>
                </a:cubicBezTo>
                <a:cubicBezTo>
                  <a:pt x="938" y="2971"/>
                  <a:pt x="2332" y="3951"/>
                  <a:pt x="3953" y="3951"/>
                </a:cubicBezTo>
                <a:cubicBezTo>
                  <a:pt x="5574" y="3951"/>
                  <a:pt x="6967" y="2971"/>
                  <a:pt x="7575" y="1573"/>
                </a:cubicBezTo>
                <a:cubicBezTo>
                  <a:pt x="7791" y="1076"/>
                  <a:pt x="7903" y="541"/>
                  <a:pt x="7903" y="0"/>
                </a:cubicBezTo>
                <a:lnTo>
                  <a:pt x="7249" y="0"/>
                </a:lnTo>
                <a:cubicBezTo>
                  <a:pt x="7249" y="1818"/>
                  <a:pt x="5770" y="3296"/>
                  <a:pt x="3953" y="3296"/>
                </a:cubicBezTo>
                <a:cubicBezTo>
                  <a:pt x="2135" y="3296"/>
                  <a:pt x="657" y="1818"/>
                  <a:pt x="657" y="0"/>
                </a:cubicBezTo>
                <a:close/>
              </a:path>
            </a:pathLst>
          </a:cu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0"/>
          <p:cNvSpPr/>
          <p:nvPr/>
        </p:nvSpPr>
        <p:spPr>
          <a:xfrm>
            <a:off x="6615822" y="1749148"/>
            <a:ext cx="1538732" cy="771434"/>
          </a:xfrm>
          <a:custGeom>
            <a:avLst/>
            <a:gdLst/>
            <a:ahLst/>
            <a:cxnLst/>
            <a:rect l="l" t="t" r="r" b="b"/>
            <a:pathLst>
              <a:path w="7910" h="3964" extrusionOk="0">
                <a:moveTo>
                  <a:pt x="3959" y="0"/>
                </a:moveTo>
                <a:cubicBezTo>
                  <a:pt x="3955" y="0"/>
                  <a:pt x="3951" y="0"/>
                  <a:pt x="3947" y="0"/>
                </a:cubicBezTo>
                <a:cubicBezTo>
                  <a:pt x="1769" y="8"/>
                  <a:pt x="1" y="1786"/>
                  <a:pt x="7" y="3963"/>
                </a:cubicBezTo>
                <a:lnTo>
                  <a:pt x="664" y="3962"/>
                </a:lnTo>
                <a:cubicBezTo>
                  <a:pt x="658" y="2144"/>
                  <a:pt x="2132" y="661"/>
                  <a:pt x="3948" y="657"/>
                </a:cubicBezTo>
                <a:cubicBezTo>
                  <a:pt x="3952" y="657"/>
                  <a:pt x="3956" y="657"/>
                  <a:pt x="3960" y="657"/>
                </a:cubicBezTo>
                <a:cubicBezTo>
                  <a:pt x="5772" y="657"/>
                  <a:pt x="7249" y="2127"/>
                  <a:pt x="7255" y="3941"/>
                </a:cubicBezTo>
                <a:lnTo>
                  <a:pt x="7257" y="3941"/>
                </a:lnTo>
                <a:lnTo>
                  <a:pt x="7910" y="3939"/>
                </a:lnTo>
                <a:cubicBezTo>
                  <a:pt x="7908" y="3398"/>
                  <a:pt x="7796" y="2865"/>
                  <a:pt x="7578" y="2370"/>
                </a:cubicBezTo>
                <a:cubicBezTo>
                  <a:pt x="6967" y="976"/>
                  <a:pt x="5574" y="0"/>
                  <a:pt x="3959" y="0"/>
                </a:cubicBezTo>
                <a:close/>
              </a:path>
            </a:pathLst>
          </a:cu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0"/>
          <p:cNvSpPr/>
          <p:nvPr/>
        </p:nvSpPr>
        <p:spPr>
          <a:xfrm>
            <a:off x="2595559" y="1870790"/>
            <a:ext cx="1120358" cy="1120660"/>
          </a:xfrm>
          <a:custGeom>
            <a:avLst/>
            <a:gdLst/>
            <a:ahLst/>
            <a:cxnLst/>
            <a:rect l="l" t="t" r="r" b="b"/>
            <a:pathLst>
              <a:path w="22903" h="22901" extrusionOk="0">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40"/>
          <p:cNvSpPr/>
          <p:nvPr/>
        </p:nvSpPr>
        <p:spPr>
          <a:xfrm>
            <a:off x="4007804" y="2023562"/>
            <a:ext cx="1120358" cy="1120660"/>
          </a:xfrm>
          <a:custGeom>
            <a:avLst/>
            <a:gdLst/>
            <a:ahLst/>
            <a:cxnLst/>
            <a:rect l="l" t="t" r="r" b="b"/>
            <a:pathLst>
              <a:path w="22903" h="22901" extrusionOk="0">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0"/>
          <p:cNvSpPr/>
          <p:nvPr/>
        </p:nvSpPr>
        <p:spPr>
          <a:xfrm>
            <a:off x="5418862" y="1870790"/>
            <a:ext cx="1120358" cy="1120660"/>
          </a:xfrm>
          <a:custGeom>
            <a:avLst/>
            <a:gdLst/>
            <a:ahLst/>
            <a:cxnLst/>
            <a:rect l="l" t="t" r="r" b="b"/>
            <a:pathLst>
              <a:path w="22903" h="22901" extrusionOk="0">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0"/>
          <p:cNvSpPr/>
          <p:nvPr/>
        </p:nvSpPr>
        <p:spPr>
          <a:xfrm>
            <a:off x="6838546" y="2023562"/>
            <a:ext cx="1120358" cy="1120660"/>
          </a:xfrm>
          <a:custGeom>
            <a:avLst/>
            <a:gdLst/>
            <a:ahLst/>
            <a:cxnLst/>
            <a:rect l="l" t="t" r="r" b="b"/>
            <a:pathLst>
              <a:path w="22903" h="22901" extrusionOk="0">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0"/>
          <p:cNvSpPr txBox="1"/>
          <p:nvPr/>
        </p:nvSpPr>
        <p:spPr>
          <a:xfrm>
            <a:off x="6199280" y="3367035"/>
            <a:ext cx="2398200" cy="345900"/>
          </a:xfrm>
          <a:prstGeom prst="rect">
            <a:avLst/>
          </a:prstGeom>
          <a:noFill/>
          <a:ln>
            <a:noFill/>
          </a:ln>
        </p:spPr>
        <p:txBody>
          <a:bodyPr spcFirstLastPara="1" wrap="square" lIns="91425" tIns="91425" rIns="91425" bIns="91425" anchor="ctr" anchorCtr="0">
            <a:noAutofit/>
          </a:bodyPr>
          <a:lstStyle/>
          <a:p>
            <a:pPr lvl="0" algn="ctr" rtl="1"/>
            <a:r>
              <a:rPr lang="fa-IR" sz="2800" dirty="0">
                <a:solidFill>
                  <a:srgbClr val="3E4A63"/>
                </a:solidFill>
                <a:latin typeface="Cinema" panose="01000500000000020002" pitchFamily="2" charset="-78"/>
                <a:cs typeface="Cinema" panose="01000500000000020002" pitchFamily="2" charset="-78"/>
              </a:rPr>
              <a:t>دانوب</a:t>
            </a:r>
            <a:endParaRPr lang="fa-IR" sz="4400" dirty="0">
              <a:solidFill>
                <a:srgbClr val="3E4A63"/>
              </a:solidFill>
              <a:latin typeface="Cinema" panose="01000500000000020002" pitchFamily="2" charset="-78"/>
              <a:ea typeface="Redressed"/>
              <a:cs typeface="Cinema" panose="01000500000000020002" pitchFamily="2" charset="-78"/>
              <a:sym typeface="Redressed"/>
            </a:endParaRPr>
          </a:p>
        </p:txBody>
      </p:sp>
      <p:sp>
        <p:nvSpPr>
          <p:cNvPr id="673" name="Google Shape;673;p40"/>
          <p:cNvSpPr txBox="1"/>
          <p:nvPr/>
        </p:nvSpPr>
        <p:spPr>
          <a:xfrm>
            <a:off x="572885" y="3347112"/>
            <a:ext cx="2396100" cy="345900"/>
          </a:xfrm>
          <a:prstGeom prst="rect">
            <a:avLst/>
          </a:prstGeom>
          <a:noFill/>
          <a:ln>
            <a:noFill/>
          </a:ln>
        </p:spPr>
        <p:txBody>
          <a:bodyPr spcFirstLastPara="1" wrap="square" lIns="91425" tIns="91425" rIns="91425" bIns="91425" anchor="ctr" anchorCtr="0">
            <a:noAutofit/>
          </a:bodyPr>
          <a:lstStyle/>
          <a:p>
            <a:pPr lvl="0" algn="ctr" rtl="1"/>
            <a:r>
              <a:rPr lang="fa-IR" sz="2800" dirty="0" smtClean="0">
                <a:solidFill>
                  <a:srgbClr val="AF440E"/>
                </a:solidFill>
                <a:latin typeface="Cinema" panose="01000500000000020002" pitchFamily="2" charset="-78"/>
                <a:cs typeface="Cinema" panose="01000500000000020002" pitchFamily="2" charset="-78"/>
              </a:rPr>
              <a:t>آلب</a:t>
            </a:r>
            <a:endParaRPr lang="fa-IR" sz="4400" dirty="0">
              <a:solidFill>
                <a:srgbClr val="AF440E"/>
              </a:solidFill>
              <a:latin typeface="Cinema" panose="01000500000000020002" pitchFamily="2" charset="-78"/>
              <a:ea typeface="Redressed"/>
              <a:cs typeface="Cinema" panose="01000500000000020002" pitchFamily="2" charset="-78"/>
              <a:sym typeface="Redressed"/>
            </a:endParaRPr>
          </a:p>
        </p:txBody>
      </p:sp>
      <p:sp>
        <p:nvSpPr>
          <p:cNvPr id="675" name="Google Shape;675;p40"/>
          <p:cNvSpPr txBox="1"/>
          <p:nvPr/>
        </p:nvSpPr>
        <p:spPr>
          <a:xfrm>
            <a:off x="3803689" y="3362436"/>
            <a:ext cx="1498370" cy="345900"/>
          </a:xfrm>
          <a:prstGeom prst="rect">
            <a:avLst/>
          </a:prstGeom>
          <a:noFill/>
          <a:ln>
            <a:noFill/>
          </a:ln>
        </p:spPr>
        <p:txBody>
          <a:bodyPr spcFirstLastPara="1" wrap="square" lIns="91425" tIns="91425" rIns="91425" bIns="91425" anchor="ctr" anchorCtr="0">
            <a:noAutofit/>
          </a:bodyPr>
          <a:lstStyle/>
          <a:p>
            <a:pPr lvl="0" algn="ctr" rtl="1"/>
            <a:r>
              <a:rPr lang="fa-IR" sz="2800" dirty="0" smtClean="0">
                <a:solidFill>
                  <a:srgbClr val="960A0A"/>
                </a:solidFill>
                <a:latin typeface="Cinema" panose="01000500000000020002" pitchFamily="2" charset="-78"/>
                <a:cs typeface="Cinema" panose="01000500000000020002" pitchFamily="2" charset="-78"/>
              </a:rPr>
              <a:t>راین </a:t>
            </a:r>
            <a:endParaRPr lang="fa-IR" sz="4400" dirty="0">
              <a:solidFill>
                <a:srgbClr val="960A0A"/>
              </a:solidFill>
              <a:latin typeface="Cinema" panose="01000500000000020002" pitchFamily="2" charset="-78"/>
              <a:ea typeface="Redressed"/>
              <a:cs typeface="Cinema" panose="01000500000000020002" pitchFamily="2" charset="-78"/>
              <a:sym typeface="Redressed"/>
            </a:endParaRPr>
          </a:p>
        </p:txBody>
      </p:sp>
      <p:sp>
        <p:nvSpPr>
          <p:cNvPr id="678" name="Google Shape;678;p40"/>
          <p:cNvSpPr txBox="1"/>
          <p:nvPr/>
        </p:nvSpPr>
        <p:spPr>
          <a:xfrm>
            <a:off x="1448963" y="2392270"/>
            <a:ext cx="591000" cy="38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a-IR" sz="2100" dirty="0">
                <a:solidFill>
                  <a:srgbClr val="AF440E"/>
                </a:solidFill>
                <a:latin typeface="Cinema" panose="01000500000000020002" charset="-78"/>
                <a:ea typeface="Redressed"/>
                <a:cs typeface="Cinema" panose="01000500000000020002" charset="-78"/>
                <a:sym typeface="Redressed"/>
              </a:rPr>
              <a:t>05</a:t>
            </a:r>
          </a:p>
        </p:txBody>
      </p:sp>
      <p:sp>
        <p:nvSpPr>
          <p:cNvPr id="679" name="Google Shape;679;p40"/>
          <p:cNvSpPr txBox="1"/>
          <p:nvPr/>
        </p:nvSpPr>
        <p:spPr>
          <a:xfrm>
            <a:off x="4271798" y="2392270"/>
            <a:ext cx="591000" cy="38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a-IR" sz="2100" dirty="0">
                <a:solidFill>
                  <a:srgbClr val="960A0A"/>
                </a:solidFill>
                <a:latin typeface="Cinema" panose="01000500000000020002" charset="-78"/>
                <a:ea typeface="Redressed"/>
                <a:cs typeface="Cinema" panose="01000500000000020002" charset="-78"/>
                <a:sym typeface="Redressed"/>
              </a:rPr>
              <a:t>03</a:t>
            </a:r>
          </a:p>
        </p:txBody>
      </p:sp>
      <p:sp>
        <p:nvSpPr>
          <p:cNvPr id="680" name="Google Shape;680;p40"/>
          <p:cNvSpPr txBox="1"/>
          <p:nvPr/>
        </p:nvSpPr>
        <p:spPr>
          <a:xfrm>
            <a:off x="7094632" y="2392270"/>
            <a:ext cx="591000" cy="38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a-IR" sz="2100" dirty="0">
                <a:solidFill>
                  <a:srgbClr val="3E4A63"/>
                </a:solidFill>
                <a:latin typeface="Cinema" panose="01000500000000020002" charset="-78"/>
                <a:ea typeface="Redressed"/>
                <a:cs typeface="Cinema" panose="01000500000000020002" charset="-78"/>
                <a:sym typeface="Redressed"/>
              </a:rPr>
              <a:t>01</a:t>
            </a:r>
            <a:endParaRPr sz="2100" dirty="0">
              <a:solidFill>
                <a:srgbClr val="3E4A63"/>
              </a:solidFill>
              <a:latin typeface="Cinema" panose="01000500000000020002" charset="-78"/>
              <a:ea typeface="Redressed"/>
              <a:cs typeface="Cinema" panose="01000500000000020002" charset="-78"/>
              <a:sym typeface="Redressed"/>
            </a:endParaRPr>
          </a:p>
        </p:txBody>
      </p:sp>
      <p:sp>
        <p:nvSpPr>
          <p:cNvPr id="681" name="Google Shape;681;p40"/>
          <p:cNvSpPr txBox="1"/>
          <p:nvPr/>
        </p:nvSpPr>
        <p:spPr>
          <a:xfrm>
            <a:off x="5679432" y="2239509"/>
            <a:ext cx="591000" cy="38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a-IR" sz="2100" dirty="0">
                <a:solidFill>
                  <a:srgbClr val="0E3B07"/>
                </a:solidFill>
                <a:latin typeface="Cinema" panose="01000500000000020002" charset="-78"/>
                <a:ea typeface="Redressed"/>
                <a:cs typeface="Cinema" panose="01000500000000020002" charset="-78"/>
                <a:sym typeface="Redressed"/>
              </a:rPr>
              <a:t>02</a:t>
            </a:r>
          </a:p>
        </p:txBody>
      </p:sp>
      <p:sp>
        <p:nvSpPr>
          <p:cNvPr id="682" name="Google Shape;682;p40"/>
          <p:cNvSpPr txBox="1"/>
          <p:nvPr/>
        </p:nvSpPr>
        <p:spPr>
          <a:xfrm>
            <a:off x="2860014" y="2239509"/>
            <a:ext cx="591000" cy="38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a-IR" sz="2100" dirty="0">
                <a:solidFill>
                  <a:srgbClr val="846722"/>
                </a:solidFill>
                <a:latin typeface="Cinema" panose="01000500000000020002" charset="-78"/>
                <a:ea typeface="Redressed"/>
                <a:cs typeface="Cinema" panose="01000500000000020002" charset="-78"/>
                <a:sym typeface="Redressed"/>
              </a:rPr>
              <a:t>04</a:t>
            </a:r>
          </a:p>
        </p:txBody>
      </p:sp>
      <p:sp>
        <p:nvSpPr>
          <p:cNvPr id="683" name="Google Shape;683;p40"/>
          <p:cNvSpPr txBox="1"/>
          <p:nvPr/>
        </p:nvSpPr>
        <p:spPr>
          <a:xfrm>
            <a:off x="4776882" y="1325267"/>
            <a:ext cx="2396100" cy="345900"/>
          </a:xfrm>
          <a:prstGeom prst="rect">
            <a:avLst/>
          </a:prstGeom>
          <a:noFill/>
          <a:ln>
            <a:noFill/>
          </a:ln>
        </p:spPr>
        <p:txBody>
          <a:bodyPr spcFirstLastPara="1" wrap="square" lIns="91425" tIns="91425" rIns="91425" bIns="91425" anchor="ctr" anchorCtr="0">
            <a:noAutofit/>
          </a:bodyPr>
          <a:lstStyle/>
          <a:p>
            <a:pPr lvl="0" algn="ctr" rtl="1"/>
            <a:r>
              <a:rPr lang="fa-IR" sz="2800" dirty="0">
                <a:solidFill>
                  <a:srgbClr val="0E3B07"/>
                </a:solidFill>
                <a:latin typeface="Cinema" panose="01000500000000020002" pitchFamily="2" charset="-78"/>
                <a:cs typeface="Cinema" panose="01000500000000020002" pitchFamily="2" charset="-78"/>
              </a:rPr>
              <a:t>ولگا</a:t>
            </a:r>
            <a:endParaRPr lang="fa-IR" sz="4400" dirty="0">
              <a:solidFill>
                <a:srgbClr val="0E3B07"/>
              </a:solidFill>
              <a:latin typeface="Cinema" panose="01000500000000020002" pitchFamily="2" charset="-78"/>
              <a:ea typeface="Redressed"/>
              <a:cs typeface="Cinema" panose="01000500000000020002" pitchFamily="2" charset="-78"/>
              <a:sym typeface="Redressed"/>
            </a:endParaRPr>
          </a:p>
        </p:txBody>
      </p:sp>
      <p:sp>
        <p:nvSpPr>
          <p:cNvPr id="685" name="Google Shape;685;p40"/>
          <p:cNvSpPr txBox="1"/>
          <p:nvPr/>
        </p:nvSpPr>
        <p:spPr>
          <a:xfrm>
            <a:off x="1942238" y="1320341"/>
            <a:ext cx="2398200" cy="345900"/>
          </a:xfrm>
          <a:prstGeom prst="rect">
            <a:avLst/>
          </a:prstGeom>
          <a:noFill/>
          <a:ln>
            <a:noFill/>
          </a:ln>
        </p:spPr>
        <p:txBody>
          <a:bodyPr spcFirstLastPara="1" wrap="square" lIns="91425" tIns="91425" rIns="91425" bIns="91425" anchor="ctr" anchorCtr="0">
            <a:noAutofit/>
          </a:bodyPr>
          <a:lstStyle/>
          <a:p>
            <a:pPr lvl="0" algn="ctr" rtl="1"/>
            <a:r>
              <a:rPr lang="fa-IR" sz="2800" dirty="0">
                <a:solidFill>
                  <a:srgbClr val="846722"/>
                </a:solidFill>
                <a:latin typeface="Cinema" panose="01000500000000020002" pitchFamily="2" charset="-78"/>
                <a:cs typeface="Cinema" panose="01000500000000020002" pitchFamily="2" charset="-78"/>
              </a:rPr>
              <a:t>دن</a:t>
            </a:r>
            <a:endParaRPr lang="fa-IR" sz="4400" dirty="0">
              <a:solidFill>
                <a:srgbClr val="846722"/>
              </a:solidFill>
              <a:latin typeface="Cinema" panose="01000500000000020002" pitchFamily="2" charset="-78"/>
              <a:ea typeface="Redressed"/>
              <a:cs typeface="Cinema" panose="01000500000000020002" pitchFamily="2" charset="-78"/>
              <a:sym typeface="Redressed"/>
            </a:endParaRPr>
          </a:p>
        </p:txBody>
      </p:sp>
      <p:sp>
        <p:nvSpPr>
          <p:cNvPr id="33" name="Google Shape;351;p37"/>
          <p:cNvSpPr/>
          <p:nvPr/>
        </p:nvSpPr>
        <p:spPr>
          <a:xfrm>
            <a:off x="4862798" y="3329304"/>
            <a:ext cx="368541" cy="412163"/>
          </a:xfrm>
          <a:custGeom>
            <a:avLst/>
            <a:gdLst/>
            <a:ahLst/>
            <a:cxnLst/>
            <a:rect l="l" t="t" r="r" b="b"/>
            <a:pathLst>
              <a:path w="16863" h="18859" extrusionOk="0">
                <a:moveTo>
                  <a:pt x="7057" y="439"/>
                </a:moveTo>
                <a:lnTo>
                  <a:pt x="7178" y="463"/>
                </a:lnTo>
                <a:lnTo>
                  <a:pt x="7300" y="488"/>
                </a:lnTo>
                <a:lnTo>
                  <a:pt x="7543" y="488"/>
                </a:lnTo>
                <a:lnTo>
                  <a:pt x="8054" y="463"/>
                </a:lnTo>
                <a:lnTo>
                  <a:pt x="8809" y="463"/>
                </a:lnTo>
                <a:lnTo>
                  <a:pt x="9563" y="488"/>
                </a:lnTo>
                <a:lnTo>
                  <a:pt x="9563" y="707"/>
                </a:lnTo>
                <a:lnTo>
                  <a:pt x="9563" y="926"/>
                </a:lnTo>
                <a:lnTo>
                  <a:pt x="8882" y="926"/>
                </a:lnTo>
                <a:lnTo>
                  <a:pt x="8176" y="974"/>
                </a:lnTo>
                <a:lnTo>
                  <a:pt x="7349" y="974"/>
                </a:lnTo>
                <a:lnTo>
                  <a:pt x="7081" y="1023"/>
                </a:lnTo>
                <a:lnTo>
                  <a:pt x="7057" y="439"/>
                </a:lnTo>
                <a:close/>
                <a:moveTo>
                  <a:pt x="5670" y="3480"/>
                </a:moveTo>
                <a:lnTo>
                  <a:pt x="5865" y="3505"/>
                </a:lnTo>
                <a:lnTo>
                  <a:pt x="5670" y="3991"/>
                </a:lnTo>
                <a:lnTo>
                  <a:pt x="5670" y="3480"/>
                </a:lnTo>
                <a:close/>
                <a:moveTo>
                  <a:pt x="8906" y="3456"/>
                </a:moveTo>
                <a:lnTo>
                  <a:pt x="8638" y="3967"/>
                </a:lnTo>
                <a:lnTo>
                  <a:pt x="8541" y="4162"/>
                </a:lnTo>
                <a:lnTo>
                  <a:pt x="8468" y="4356"/>
                </a:lnTo>
                <a:lnTo>
                  <a:pt x="8444" y="4356"/>
                </a:lnTo>
                <a:lnTo>
                  <a:pt x="8395" y="4332"/>
                </a:lnTo>
                <a:lnTo>
                  <a:pt x="8346" y="4308"/>
                </a:lnTo>
                <a:lnTo>
                  <a:pt x="8225" y="4308"/>
                </a:lnTo>
                <a:lnTo>
                  <a:pt x="8006" y="4405"/>
                </a:lnTo>
                <a:lnTo>
                  <a:pt x="8079" y="4186"/>
                </a:lnTo>
                <a:lnTo>
                  <a:pt x="8225" y="3821"/>
                </a:lnTo>
                <a:lnTo>
                  <a:pt x="8346" y="3456"/>
                </a:lnTo>
                <a:close/>
                <a:moveTo>
                  <a:pt x="9587" y="3456"/>
                </a:moveTo>
                <a:lnTo>
                  <a:pt x="9247" y="4016"/>
                </a:lnTo>
                <a:lnTo>
                  <a:pt x="9101" y="4235"/>
                </a:lnTo>
                <a:lnTo>
                  <a:pt x="8979" y="4478"/>
                </a:lnTo>
                <a:lnTo>
                  <a:pt x="8736" y="4405"/>
                </a:lnTo>
                <a:lnTo>
                  <a:pt x="8833" y="4162"/>
                </a:lnTo>
                <a:lnTo>
                  <a:pt x="9101" y="3456"/>
                </a:lnTo>
                <a:close/>
                <a:moveTo>
                  <a:pt x="8152" y="3480"/>
                </a:moveTo>
                <a:lnTo>
                  <a:pt x="7981" y="3699"/>
                </a:lnTo>
                <a:lnTo>
                  <a:pt x="7811" y="3967"/>
                </a:lnTo>
                <a:lnTo>
                  <a:pt x="7665" y="4235"/>
                </a:lnTo>
                <a:lnTo>
                  <a:pt x="7616" y="4405"/>
                </a:lnTo>
                <a:lnTo>
                  <a:pt x="7568" y="4551"/>
                </a:lnTo>
                <a:lnTo>
                  <a:pt x="7373" y="4624"/>
                </a:lnTo>
                <a:lnTo>
                  <a:pt x="7422" y="4502"/>
                </a:lnTo>
                <a:lnTo>
                  <a:pt x="7616" y="4040"/>
                </a:lnTo>
                <a:lnTo>
                  <a:pt x="7787" y="3578"/>
                </a:lnTo>
                <a:lnTo>
                  <a:pt x="7787" y="3553"/>
                </a:lnTo>
                <a:lnTo>
                  <a:pt x="7762" y="3529"/>
                </a:lnTo>
                <a:lnTo>
                  <a:pt x="7714" y="3529"/>
                </a:lnTo>
                <a:lnTo>
                  <a:pt x="7689" y="3553"/>
                </a:lnTo>
                <a:lnTo>
                  <a:pt x="7325" y="4120"/>
                </a:lnTo>
                <a:lnTo>
                  <a:pt x="7568" y="3480"/>
                </a:lnTo>
                <a:close/>
                <a:moveTo>
                  <a:pt x="10269" y="3432"/>
                </a:moveTo>
                <a:lnTo>
                  <a:pt x="9831" y="4137"/>
                </a:lnTo>
                <a:lnTo>
                  <a:pt x="9660" y="4405"/>
                </a:lnTo>
                <a:lnTo>
                  <a:pt x="9514" y="4673"/>
                </a:lnTo>
                <a:lnTo>
                  <a:pt x="9271" y="4575"/>
                </a:lnTo>
                <a:lnTo>
                  <a:pt x="9466" y="4137"/>
                </a:lnTo>
                <a:lnTo>
                  <a:pt x="9758" y="3432"/>
                </a:lnTo>
                <a:close/>
                <a:moveTo>
                  <a:pt x="10780" y="3432"/>
                </a:moveTo>
                <a:lnTo>
                  <a:pt x="10463" y="3918"/>
                </a:lnTo>
                <a:lnTo>
                  <a:pt x="10171" y="4429"/>
                </a:lnTo>
                <a:lnTo>
                  <a:pt x="9928" y="4843"/>
                </a:lnTo>
                <a:lnTo>
                  <a:pt x="9758" y="4770"/>
                </a:lnTo>
                <a:lnTo>
                  <a:pt x="9904" y="4502"/>
                </a:lnTo>
                <a:lnTo>
                  <a:pt x="10001" y="4235"/>
                </a:lnTo>
                <a:lnTo>
                  <a:pt x="10366" y="3432"/>
                </a:lnTo>
                <a:close/>
                <a:moveTo>
                  <a:pt x="7324" y="3480"/>
                </a:moveTo>
                <a:lnTo>
                  <a:pt x="6935" y="4162"/>
                </a:lnTo>
                <a:lnTo>
                  <a:pt x="6740" y="4551"/>
                </a:lnTo>
                <a:lnTo>
                  <a:pt x="6643" y="4721"/>
                </a:lnTo>
                <a:lnTo>
                  <a:pt x="6594" y="4916"/>
                </a:lnTo>
                <a:lnTo>
                  <a:pt x="6303" y="5038"/>
                </a:lnTo>
                <a:lnTo>
                  <a:pt x="6424" y="4697"/>
                </a:lnTo>
                <a:lnTo>
                  <a:pt x="6546" y="4381"/>
                </a:lnTo>
                <a:lnTo>
                  <a:pt x="6692" y="3943"/>
                </a:lnTo>
                <a:lnTo>
                  <a:pt x="6838" y="3480"/>
                </a:lnTo>
                <a:close/>
                <a:moveTo>
                  <a:pt x="10926" y="3432"/>
                </a:moveTo>
                <a:lnTo>
                  <a:pt x="10901" y="3772"/>
                </a:lnTo>
                <a:lnTo>
                  <a:pt x="10877" y="4137"/>
                </a:lnTo>
                <a:lnTo>
                  <a:pt x="10609" y="4673"/>
                </a:lnTo>
                <a:lnTo>
                  <a:pt x="10439" y="5062"/>
                </a:lnTo>
                <a:lnTo>
                  <a:pt x="10244" y="4965"/>
                </a:lnTo>
                <a:lnTo>
                  <a:pt x="10366" y="4697"/>
                </a:lnTo>
                <a:lnTo>
                  <a:pt x="10488" y="4429"/>
                </a:lnTo>
                <a:lnTo>
                  <a:pt x="10707" y="3943"/>
                </a:lnTo>
                <a:lnTo>
                  <a:pt x="10901" y="3432"/>
                </a:lnTo>
                <a:close/>
                <a:moveTo>
                  <a:pt x="3845" y="4989"/>
                </a:moveTo>
                <a:lnTo>
                  <a:pt x="4015" y="5013"/>
                </a:lnTo>
                <a:lnTo>
                  <a:pt x="3894" y="5232"/>
                </a:lnTo>
                <a:lnTo>
                  <a:pt x="3869" y="5111"/>
                </a:lnTo>
                <a:lnTo>
                  <a:pt x="3845" y="4989"/>
                </a:lnTo>
                <a:close/>
                <a:moveTo>
                  <a:pt x="10901" y="4575"/>
                </a:moveTo>
                <a:lnTo>
                  <a:pt x="10901" y="4746"/>
                </a:lnTo>
                <a:lnTo>
                  <a:pt x="10926" y="4819"/>
                </a:lnTo>
                <a:lnTo>
                  <a:pt x="10974" y="4892"/>
                </a:lnTo>
                <a:lnTo>
                  <a:pt x="11023" y="4916"/>
                </a:lnTo>
                <a:lnTo>
                  <a:pt x="11072" y="4965"/>
                </a:lnTo>
                <a:lnTo>
                  <a:pt x="10999" y="5159"/>
                </a:lnTo>
                <a:lnTo>
                  <a:pt x="10950" y="5257"/>
                </a:lnTo>
                <a:lnTo>
                  <a:pt x="10682" y="5135"/>
                </a:lnTo>
                <a:lnTo>
                  <a:pt x="10828" y="4770"/>
                </a:lnTo>
                <a:lnTo>
                  <a:pt x="10901" y="4575"/>
                </a:lnTo>
                <a:close/>
                <a:moveTo>
                  <a:pt x="12215" y="5013"/>
                </a:moveTo>
                <a:lnTo>
                  <a:pt x="12021" y="5305"/>
                </a:lnTo>
                <a:lnTo>
                  <a:pt x="12142" y="5013"/>
                </a:lnTo>
                <a:close/>
                <a:moveTo>
                  <a:pt x="6643" y="3505"/>
                </a:moveTo>
                <a:lnTo>
                  <a:pt x="6351" y="4137"/>
                </a:lnTo>
                <a:lnTo>
                  <a:pt x="6132" y="4648"/>
                </a:lnTo>
                <a:lnTo>
                  <a:pt x="6035" y="4892"/>
                </a:lnTo>
                <a:lnTo>
                  <a:pt x="5962" y="5159"/>
                </a:lnTo>
                <a:lnTo>
                  <a:pt x="5183" y="5451"/>
                </a:lnTo>
                <a:lnTo>
                  <a:pt x="5183" y="5427"/>
                </a:lnTo>
                <a:lnTo>
                  <a:pt x="5354" y="4989"/>
                </a:lnTo>
                <a:lnTo>
                  <a:pt x="5402" y="4989"/>
                </a:lnTo>
                <a:lnTo>
                  <a:pt x="5378" y="5184"/>
                </a:lnTo>
                <a:lnTo>
                  <a:pt x="5378" y="5208"/>
                </a:lnTo>
                <a:lnTo>
                  <a:pt x="5402" y="5257"/>
                </a:lnTo>
                <a:lnTo>
                  <a:pt x="5475" y="5281"/>
                </a:lnTo>
                <a:lnTo>
                  <a:pt x="5548" y="5281"/>
                </a:lnTo>
                <a:lnTo>
                  <a:pt x="5573" y="5257"/>
                </a:lnTo>
                <a:lnTo>
                  <a:pt x="5597" y="5232"/>
                </a:lnTo>
                <a:lnTo>
                  <a:pt x="5694" y="5038"/>
                </a:lnTo>
                <a:lnTo>
                  <a:pt x="5767" y="4819"/>
                </a:lnTo>
                <a:lnTo>
                  <a:pt x="5889" y="4405"/>
                </a:lnTo>
                <a:lnTo>
                  <a:pt x="5986" y="3943"/>
                </a:lnTo>
                <a:lnTo>
                  <a:pt x="6059" y="3505"/>
                </a:lnTo>
                <a:close/>
                <a:moveTo>
                  <a:pt x="11315" y="4940"/>
                </a:moveTo>
                <a:lnTo>
                  <a:pt x="11558" y="4989"/>
                </a:lnTo>
                <a:lnTo>
                  <a:pt x="11850" y="5013"/>
                </a:lnTo>
                <a:lnTo>
                  <a:pt x="11558" y="5476"/>
                </a:lnTo>
                <a:lnTo>
                  <a:pt x="11145" y="5330"/>
                </a:lnTo>
                <a:lnTo>
                  <a:pt x="11169" y="5257"/>
                </a:lnTo>
                <a:lnTo>
                  <a:pt x="11242" y="4965"/>
                </a:lnTo>
                <a:lnTo>
                  <a:pt x="11291" y="4940"/>
                </a:lnTo>
                <a:close/>
                <a:moveTo>
                  <a:pt x="5086" y="5038"/>
                </a:moveTo>
                <a:lnTo>
                  <a:pt x="4940" y="5330"/>
                </a:lnTo>
                <a:lnTo>
                  <a:pt x="4891" y="5451"/>
                </a:lnTo>
                <a:lnTo>
                  <a:pt x="4843" y="5573"/>
                </a:lnTo>
                <a:lnTo>
                  <a:pt x="4818" y="5597"/>
                </a:lnTo>
                <a:lnTo>
                  <a:pt x="4697" y="5646"/>
                </a:lnTo>
                <a:lnTo>
                  <a:pt x="4697" y="5646"/>
                </a:lnTo>
                <a:lnTo>
                  <a:pt x="4721" y="5573"/>
                </a:lnTo>
                <a:lnTo>
                  <a:pt x="4794" y="5305"/>
                </a:lnTo>
                <a:lnTo>
                  <a:pt x="4843" y="5038"/>
                </a:lnTo>
                <a:close/>
                <a:moveTo>
                  <a:pt x="12702" y="4989"/>
                </a:moveTo>
                <a:lnTo>
                  <a:pt x="12678" y="5062"/>
                </a:lnTo>
                <a:lnTo>
                  <a:pt x="12653" y="5086"/>
                </a:lnTo>
                <a:lnTo>
                  <a:pt x="12459" y="5403"/>
                </a:lnTo>
                <a:lnTo>
                  <a:pt x="12361" y="5573"/>
                </a:lnTo>
                <a:lnTo>
                  <a:pt x="12288" y="5743"/>
                </a:lnTo>
                <a:lnTo>
                  <a:pt x="12167" y="5719"/>
                </a:lnTo>
                <a:lnTo>
                  <a:pt x="12288" y="5451"/>
                </a:lnTo>
                <a:lnTo>
                  <a:pt x="12386" y="5232"/>
                </a:lnTo>
                <a:lnTo>
                  <a:pt x="12483" y="5013"/>
                </a:lnTo>
                <a:lnTo>
                  <a:pt x="12702" y="4989"/>
                </a:lnTo>
                <a:close/>
                <a:moveTo>
                  <a:pt x="4672" y="5038"/>
                </a:moveTo>
                <a:lnTo>
                  <a:pt x="4478" y="5403"/>
                </a:lnTo>
                <a:lnTo>
                  <a:pt x="4380" y="5597"/>
                </a:lnTo>
                <a:lnTo>
                  <a:pt x="4332" y="5695"/>
                </a:lnTo>
                <a:lnTo>
                  <a:pt x="4307" y="5792"/>
                </a:lnTo>
                <a:lnTo>
                  <a:pt x="4113" y="5865"/>
                </a:lnTo>
                <a:lnTo>
                  <a:pt x="4210" y="5427"/>
                </a:lnTo>
                <a:lnTo>
                  <a:pt x="4307" y="5232"/>
                </a:lnTo>
                <a:lnTo>
                  <a:pt x="4405" y="5038"/>
                </a:lnTo>
                <a:close/>
                <a:moveTo>
                  <a:pt x="12605" y="5719"/>
                </a:moveTo>
                <a:lnTo>
                  <a:pt x="12605" y="5865"/>
                </a:lnTo>
                <a:lnTo>
                  <a:pt x="12532" y="5841"/>
                </a:lnTo>
                <a:lnTo>
                  <a:pt x="12605" y="5719"/>
                </a:lnTo>
                <a:close/>
                <a:moveTo>
                  <a:pt x="7081" y="1339"/>
                </a:moveTo>
                <a:lnTo>
                  <a:pt x="7349" y="1388"/>
                </a:lnTo>
                <a:lnTo>
                  <a:pt x="8176" y="1388"/>
                </a:lnTo>
                <a:lnTo>
                  <a:pt x="8882" y="1412"/>
                </a:lnTo>
                <a:lnTo>
                  <a:pt x="9222" y="1412"/>
                </a:lnTo>
                <a:lnTo>
                  <a:pt x="9587" y="1388"/>
                </a:lnTo>
                <a:lnTo>
                  <a:pt x="9587" y="1656"/>
                </a:lnTo>
                <a:lnTo>
                  <a:pt x="9612" y="1923"/>
                </a:lnTo>
                <a:lnTo>
                  <a:pt x="9636" y="2167"/>
                </a:lnTo>
                <a:lnTo>
                  <a:pt x="9709" y="2410"/>
                </a:lnTo>
                <a:lnTo>
                  <a:pt x="9758" y="2483"/>
                </a:lnTo>
                <a:lnTo>
                  <a:pt x="9831" y="2507"/>
                </a:lnTo>
                <a:lnTo>
                  <a:pt x="9977" y="2507"/>
                </a:lnTo>
                <a:lnTo>
                  <a:pt x="10098" y="2556"/>
                </a:lnTo>
                <a:lnTo>
                  <a:pt x="10269" y="2580"/>
                </a:lnTo>
                <a:lnTo>
                  <a:pt x="10585" y="2580"/>
                </a:lnTo>
                <a:lnTo>
                  <a:pt x="11218" y="2605"/>
                </a:lnTo>
                <a:lnTo>
                  <a:pt x="11875" y="2629"/>
                </a:lnTo>
                <a:lnTo>
                  <a:pt x="11875" y="3164"/>
                </a:lnTo>
                <a:lnTo>
                  <a:pt x="11875" y="3578"/>
                </a:lnTo>
                <a:lnTo>
                  <a:pt x="11875" y="3772"/>
                </a:lnTo>
                <a:lnTo>
                  <a:pt x="11923" y="3991"/>
                </a:lnTo>
                <a:lnTo>
                  <a:pt x="11948" y="4040"/>
                </a:lnTo>
                <a:lnTo>
                  <a:pt x="11972" y="4089"/>
                </a:lnTo>
                <a:lnTo>
                  <a:pt x="12069" y="4113"/>
                </a:lnTo>
                <a:lnTo>
                  <a:pt x="12215" y="4113"/>
                </a:lnTo>
                <a:lnTo>
                  <a:pt x="12264" y="4064"/>
                </a:lnTo>
                <a:lnTo>
                  <a:pt x="12605" y="4113"/>
                </a:lnTo>
                <a:lnTo>
                  <a:pt x="12945" y="4137"/>
                </a:lnTo>
                <a:lnTo>
                  <a:pt x="13602" y="4137"/>
                </a:lnTo>
                <a:lnTo>
                  <a:pt x="13602" y="4283"/>
                </a:lnTo>
                <a:lnTo>
                  <a:pt x="13602" y="4429"/>
                </a:lnTo>
                <a:lnTo>
                  <a:pt x="13627" y="4746"/>
                </a:lnTo>
                <a:lnTo>
                  <a:pt x="13627" y="5111"/>
                </a:lnTo>
                <a:lnTo>
                  <a:pt x="13602" y="5500"/>
                </a:lnTo>
                <a:lnTo>
                  <a:pt x="13602" y="5889"/>
                </a:lnTo>
                <a:lnTo>
                  <a:pt x="13627" y="6254"/>
                </a:lnTo>
                <a:lnTo>
                  <a:pt x="13335" y="6157"/>
                </a:lnTo>
                <a:lnTo>
                  <a:pt x="13043" y="6035"/>
                </a:lnTo>
                <a:lnTo>
                  <a:pt x="13067" y="5914"/>
                </a:lnTo>
                <a:lnTo>
                  <a:pt x="13067" y="5792"/>
                </a:lnTo>
                <a:lnTo>
                  <a:pt x="13067" y="5549"/>
                </a:lnTo>
                <a:lnTo>
                  <a:pt x="13067" y="5257"/>
                </a:lnTo>
                <a:lnTo>
                  <a:pt x="13067" y="5111"/>
                </a:lnTo>
                <a:lnTo>
                  <a:pt x="13043" y="4965"/>
                </a:lnTo>
                <a:lnTo>
                  <a:pt x="13018" y="4940"/>
                </a:lnTo>
                <a:lnTo>
                  <a:pt x="13091" y="4892"/>
                </a:lnTo>
                <a:lnTo>
                  <a:pt x="13140" y="4843"/>
                </a:lnTo>
                <a:lnTo>
                  <a:pt x="13164" y="4770"/>
                </a:lnTo>
                <a:lnTo>
                  <a:pt x="13164" y="4697"/>
                </a:lnTo>
                <a:lnTo>
                  <a:pt x="13140" y="4624"/>
                </a:lnTo>
                <a:lnTo>
                  <a:pt x="13091" y="4551"/>
                </a:lnTo>
                <a:lnTo>
                  <a:pt x="13018" y="4502"/>
                </a:lnTo>
                <a:lnTo>
                  <a:pt x="12945" y="4478"/>
                </a:lnTo>
                <a:lnTo>
                  <a:pt x="12556" y="4478"/>
                </a:lnTo>
                <a:lnTo>
                  <a:pt x="12142" y="4502"/>
                </a:lnTo>
                <a:lnTo>
                  <a:pt x="11777" y="4502"/>
                </a:lnTo>
                <a:lnTo>
                  <a:pt x="11388" y="4527"/>
                </a:lnTo>
                <a:lnTo>
                  <a:pt x="11388" y="3918"/>
                </a:lnTo>
                <a:lnTo>
                  <a:pt x="11388" y="3602"/>
                </a:lnTo>
                <a:lnTo>
                  <a:pt x="11364" y="3286"/>
                </a:lnTo>
                <a:lnTo>
                  <a:pt x="11315" y="3164"/>
                </a:lnTo>
                <a:lnTo>
                  <a:pt x="11291" y="3115"/>
                </a:lnTo>
                <a:lnTo>
                  <a:pt x="11242" y="3091"/>
                </a:lnTo>
                <a:lnTo>
                  <a:pt x="11193" y="3042"/>
                </a:lnTo>
                <a:lnTo>
                  <a:pt x="11169" y="2994"/>
                </a:lnTo>
                <a:lnTo>
                  <a:pt x="11096" y="2945"/>
                </a:lnTo>
                <a:lnTo>
                  <a:pt x="11023" y="2945"/>
                </a:lnTo>
                <a:lnTo>
                  <a:pt x="8152" y="2994"/>
                </a:lnTo>
                <a:lnTo>
                  <a:pt x="7738" y="2994"/>
                </a:lnTo>
                <a:lnTo>
                  <a:pt x="7714" y="2969"/>
                </a:lnTo>
                <a:lnTo>
                  <a:pt x="7665" y="2945"/>
                </a:lnTo>
                <a:lnTo>
                  <a:pt x="7641" y="2945"/>
                </a:lnTo>
                <a:lnTo>
                  <a:pt x="7592" y="2969"/>
                </a:lnTo>
                <a:lnTo>
                  <a:pt x="7592" y="2994"/>
                </a:lnTo>
                <a:lnTo>
                  <a:pt x="6813" y="3018"/>
                </a:lnTo>
                <a:lnTo>
                  <a:pt x="6181" y="3018"/>
                </a:lnTo>
                <a:lnTo>
                  <a:pt x="5865" y="3042"/>
                </a:lnTo>
                <a:lnTo>
                  <a:pt x="5548" y="3091"/>
                </a:lnTo>
                <a:lnTo>
                  <a:pt x="5500" y="3067"/>
                </a:lnTo>
                <a:lnTo>
                  <a:pt x="5378" y="3067"/>
                </a:lnTo>
                <a:lnTo>
                  <a:pt x="5329" y="3091"/>
                </a:lnTo>
                <a:lnTo>
                  <a:pt x="5281" y="3140"/>
                </a:lnTo>
                <a:lnTo>
                  <a:pt x="5232" y="3188"/>
                </a:lnTo>
                <a:lnTo>
                  <a:pt x="5208" y="3237"/>
                </a:lnTo>
                <a:lnTo>
                  <a:pt x="5183" y="3553"/>
                </a:lnTo>
                <a:lnTo>
                  <a:pt x="5159" y="3870"/>
                </a:lnTo>
                <a:lnTo>
                  <a:pt x="5135" y="4527"/>
                </a:lnTo>
                <a:lnTo>
                  <a:pt x="4867" y="4527"/>
                </a:lnTo>
                <a:lnTo>
                  <a:pt x="4599" y="4551"/>
                </a:lnTo>
                <a:lnTo>
                  <a:pt x="4186" y="4575"/>
                </a:lnTo>
                <a:lnTo>
                  <a:pt x="3967" y="4600"/>
                </a:lnTo>
                <a:lnTo>
                  <a:pt x="3772" y="4624"/>
                </a:lnTo>
                <a:lnTo>
                  <a:pt x="3699" y="4648"/>
                </a:lnTo>
                <a:lnTo>
                  <a:pt x="3650" y="4721"/>
                </a:lnTo>
                <a:lnTo>
                  <a:pt x="3650" y="4794"/>
                </a:lnTo>
                <a:lnTo>
                  <a:pt x="3650" y="4867"/>
                </a:lnTo>
                <a:lnTo>
                  <a:pt x="3626" y="4940"/>
                </a:lnTo>
                <a:lnTo>
                  <a:pt x="3602" y="5013"/>
                </a:lnTo>
                <a:lnTo>
                  <a:pt x="3577" y="5184"/>
                </a:lnTo>
                <a:lnTo>
                  <a:pt x="3577" y="5500"/>
                </a:lnTo>
                <a:lnTo>
                  <a:pt x="3577" y="5768"/>
                </a:lnTo>
                <a:lnTo>
                  <a:pt x="3577" y="5914"/>
                </a:lnTo>
                <a:lnTo>
                  <a:pt x="3626" y="6035"/>
                </a:lnTo>
                <a:lnTo>
                  <a:pt x="2993" y="6279"/>
                </a:lnTo>
                <a:lnTo>
                  <a:pt x="2993" y="6279"/>
                </a:lnTo>
                <a:lnTo>
                  <a:pt x="3042" y="5597"/>
                </a:lnTo>
                <a:lnTo>
                  <a:pt x="3066" y="4916"/>
                </a:lnTo>
                <a:lnTo>
                  <a:pt x="3115" y="4478"/>
                </a:lnTo>
                <a:lnTo>
                  <a:pt x="3115" y="4259"/>
                </a:lnTo>
                <a:lnTo>
                  <a:pt x="3091" y="4040"/>
                </a:lnTo>
                <a:lnTo>
                  <a:pt x="3456" y="4064"/>
                </a:lnTo>
                <a:lnTo>
                  <a:pt x="3845" y="4064"/>
                </a:lnTo>
                <a:lnTo>
                  <a:pt x="4210" y="4016"/>
                </a:lnTo>
                <a:lnTo>
                  <a:pt x="4575" y="3967"/>
                </a:lnTo>
                <a:lnTo>
                  <a:pt x="4624" y="3943"/>
                </a:lnTo>
                <a:lnTo>
                  <a:pt x="4672" y="3918"/>
                </a:lnTo>
                <a:lnTo>
                  <a:pt x="4745" y="3845"/>
                </a:lnTo>
                <a:lnTo>
                  <a:pt x="4770" y="3724"/>
                </a:lnTo>
                <a:lnTo>
                  <a:pt x="4745" y="3626"/>
                </a:lnTo>
                <a:lnTo>
                  <a:pt x="4770" y="3505"/>
                </a:lnTo>
                <a:lnTo>
                  <a:pt x="4770" y="3018"/>
                </a:lnTo>
                <a:lnTo>
                  <a:pt x="4770" y="2751"/>
                </a:lnTo>
                <a:lnTo>
                  <a:pt x="4745" y="2507"/>
                </a:lnTo>
                <a:lnTo>
                  <a:pt x="4867" y="2532"/>
                </a:lnTo>
                <a:lnTo>
                  <a:pt x="4989" y="2556"/>
                </a:lnTo>
                <a:lnTo>
                  <a:pt x="5256" y="2556"/>
                </a:lnTo>
                <a:lnTo>
                  <a:pt x="5646" y="2580"/>
                </a:lnTo>
                <a:lnTo>
                  <a:pt x="6035" y="2580"/>
                </a:lnTo>
                <a:lnTo>
                  <a:pt x="6789" y="2532"/>
                </a:lnTo>
                <a:lnTo>
                  <a:pt x="6886" y="2507"/>
                </a:lnTo>
                <a:lnTo>
                  <a:pt x="6959" y="2459"/>
                </a:lnTo>
                <a:lnTo>
                  <a:pt x="6984" y="2386"/>
                </a:lnTo>
                <a:lnTo>
                  <a:pt x="7008" y="2313"/>
                </a:lnTo>
                <a:lnTo>
                  <a:pt x="7032" y="2264"/>
                </a:lnTo>
                <a:lnTo>
                  <a:pt x="7057" y="1826"/>
                </a:lnTo>
                <a:lnTo>
                  <a:pt x="7081" y="1339"/>
                </a:lnTo>
                <a:close/>
                <a:moveTo>
                  <a:pt x="6911" y="5841"/>
                </a:moveTo>
                <a:lnTo>
                  <a:pt x="6838" y="5865"/>
                </a:lnTo>
                <a:lnTo>
                  <a:pt x="6716" y="5987"/>
                </a:lnTo>
                <a:lnTo>
                  <a:pt x="6619" y="6133"/>
                </a:lnTo>
                <a:lnTo>
                  <a:pt x="6546" y="6279"/>
                </a:lnTo>
                <a:lnTo>
                  <a:pt x="6522" y="6449"/>
                </a:lnTo>
                <a:lnTo>
                  <a:pt x="6522" y="6619"/>
                </a:lnTo>
                <a:lnTo>
                  <a:pt x="6546" y="6790"/>
                </a:lnTo>
                <a:lnTo>
                  <a:pt x="6594" y="6960"/>
                </a:lnTo>
                <a:lnTo>
                  <a:pt x="6667" y="7106"/>
                </a:lnTo>
                <a:lnTo>
                  <a:pt x="6716" y="7155"/>
                </a:lnTo>
                <a:lnTo>
                  <a:pt x="6765" y="7203"/>
                </a:lnTo>
                <a:lnTo>
                  <a:pt x="6838" y="7252"/>
                </a:lnTo>
                <a:lnTo>
                  <a:pt x="6911" y="7252"/>
                </a:lnTo>
                <a:lnTo>
                  <a:pt x="6984" y="7276"/>
                </a:lnTo>
                <a:lnTo>
                  <a:pt x="7057" y="7252"/>
                </a:lnTo>
                <a:lnTo>
                  <a:pt x="7130" y="7228"/>
                </a:lnTo>
                <a:lnTo>
                  <a:pt x="7178" y="7179"/>
                </a:lnTo>
                <a:lnTo>
                  <a:pt x="7349" y="6936"/>
                </a:lnTo>
                <a:lnTo>
                  <a:pt x="7397" y="6814"/>
                </a:lnTo>
                <a:lnTo>
                  <a:pt x="7446" y="6692"/>
                </a:lnTo>
                <a:lnTo>
                  <a:pt x="7470" y="6546"/>
                </a:lnTo>
                <a:lnTo>
                  <a:pt x="7470" y="6425"/>
                </a:lnTo>
                <a:lnTo>
                  <a:pt x="7446" y="6133"/>
                </a:lnTo>
                <a:lnTo>
                  <a:pt x="7422" y="6035"/>
                </a:lnTo>
                <a:lnTo>
                  <a:pt x="7349" y="5962"/>
                </a:lnTo>
                <a:lnTo>
                  <a:pt x="7227" y="5914"/>
                </a:lnTo>
                <a:lnTo>
                  <a:pt x="7130" y="5889"/>
                </a:lnTo>
                <a:lnTo>
                  <a:pt x="7057" y="5865"/>
                </a:lnTo>
                <a:lnTo>
                  <a:pt x="6984" y="5841"/>
                </a:lnTo>
                <a:close/>
                <a:moveTo>
                  <a:pt x="9612" y="5792"/>
                </a:moveTo>
                <a:lnTo>
                  <a:pt x="9539" y="5816"/>
                </a:lnTo>
                <a:lnTo>
                  <a:pt x="9466" y="5865"/>
                </a:lnTo>
                <a:lnTo>
                  <a:pt x="9393" y="5938"/>
                </a:lnTo>
                <a:lnTo>
                  <a:pt x="9344" y="6011"/>
                </a:lnTo>
                <a:lnTo>
                  <a:pt x="9247" y="6181"/>
                </a:lnTo>
                <a:lnTo>
                  <a:pt x="9174" y="6352"/>
                </a:lnTo>
                <a:lnTo>
                  <a:pt x="9149" y="6522"/>
                </a:lnTo>
                <a:lnTo>
                  <a:pt x="9149" y="6717"/>
                </a:lnTo>
                <a:lnTo>
                  <a:pt x="9174" y="6887"/>
                </a:lnTo>
                <a:lnTo>
                  <a:pt x="9222" y="7057"/>
                </a:lnTo>
                <a:lnTo>
                  <a:pt x="9271" y="7155"/>
                </a:lnTo>
                <a:lnTo>
                  <a:pt x="9344" y="7228"/>
                </a:lnTo>
                <a:lnTo>
                  <a:pt x="9417" y="7276"/>
                </a:lnTo>
                <a:lnTo>
                  <a:pt x="9514" y="7301"/>
                </a:lnTo>
                <a:lnTo>
                  <a:pt x="9685" y="7301"/>
                </a:lnTo>
                <a:lnTo>
                  <a:pt x="9782" y="7252"/>
                </a:lnTo>
                <a:lnTo>
                  <a:pt x="9855" y="7179"/>
                </a:lnTo>
                <a:lnTo>
                  <a:pt x="9928" y="7106"/>
                </a:lnTo>
                <a:lnTo>
                  <a:pt x="9977" y="7009"/>
                </a:lnTo>
                <a:lnTo>
                  <a:pt x="10050" y="6765"/>
                </a:lnTo>
                <a:lnTo>
                  <a:pt x="10098" y="6522"/>
                </a:lnTo>
                <a:lnTo>
                  <a:pt x="10098" y="6303"/>
                </a:lnTo>
                <a:lnTo>
                  <a:pt x="10098" y="6181"/>
                </a:lnTo>
                <a:lnTo>
                  <a:pt x="10050" y="6108"/>
                </a:lnTo>
                <a:lnTo>
                  <a:pt x="9977" y="6060"/>
                </a:lnTo>
                <a:lnTo>
                  <a:pt x="9879" y="6035"/>
                </a:lnTo>
                <a:lnTo>
                  <a:pt x="9879" y="6011"/>
                </a:lnTo>
                <a:lnTo>
                  <a:pt x="9855" y="5914"/>
                </a:lnTo>
                <a:lnTo>
                  <a:pt x="9806" y="5841"/>
                </a:lnTo>
                <a:lnTo>
                  <a:pt x="9709" y="5792"/>
                </a:lnTo>
                <a:close/>
                <a:moveTo>
                  <a:pt x="8468" y="4673"/>
                </a:moveTo>
                <a:lnTo>
                  <a:pt x="8687" y="4794"/>
                </a:lnTo>
                <a:lnTo>
                  <a:pt x="8930" y="4892"/>
                </a:lnTo>
                <a:lnTo>
                  <a:pt x="8955" y="4916"/>
                </a:lnTo>
                <a:lnTo>
                  <a:pt x="9466" y="5111"/>
                </a:lnTo>
                <a:lnTo>
                  <a:pt x="9806" y="5232"/>
                </a:lnTo>
                <a:lnTo>
                  <a:pt x="9806" y="5305"/>
                </a:lnTo>
                <a:lnTo>
                  <a:pt x="9806" y="5354"/>
                </a:lnTo>
                <a:lnTo>
                  <a:pt x="9855" y="5403"/>
                </a:lnTo>
                <a:lnTo>
                  <a:pt x="9904" y="5403"/>
                </a:lnTo>
                <a:lnTo>
                  <a:pt x="9952" y="5378"/>
                </a:lnTo>
                <a:lnTo>
                  <a:pt x="10001" y="5330"/>
                </a:lnTo>
                <a:lnTo>
                  <a:pt x="10707" y="5597"/>
                </a:lnTo>
                <a:lnTo>
                  <a:pt x="13383" y="6668"/>
                </a:lnTo>
                <a:lnTo>
                  <a:pt x="14040" y="6911"/>
                </a:lnTo>
                <a:lnTo>
                  <a:pt x="14357" y="7082"/>
                </a:lnTo>
                <a:lnTo>
                  <a:pt x="14527" y="7155"/>
                </a:lnTo>
                <a:lnTo>
                  <a:pt x="14648" y="7276"/>
                </a:lnTo>
                <a:lnTo>
                  <a:pt x="14794" y="7422"/>
                </a:lnTo>
                <a:lnTo>
                  <a:pt x="14843" y="7568"/>
                </a:lnTo>
                <a:lnTo>
                  <a:pt x="14892" y="7739"/>
                </a:lnTo>
                <a:lnTo>
                  <a:pt x="14867" y="7909"/>
                </a:lnTo>
                <a:lnTo>
                  <a:pt x="14405" y="7617"/>
                </a:lnTo>
                <a:lnTo>
                  <a:pt x="13919" y="7349"/>
                </a:lnTo>
                <a:lnTo>
                  <a:pt x="13675" y="7252"/>
                </a:lnTo>
                <a:lnTo>
                  <a:pt x="13408" y="7130"/>
                </a:lnTo>
                <a:lnTo>
                  <a:pt x="13164" y="7057"/>
                </a:lnTo>
                <a:lnTo>
                  <a:pt x="12872" y="7057"/>
                </a:lnTo>
                <a:lnTo>
                  <a:pt x="12848" y="7082"/>
                </a:lnTo>
                <a:lnTo>
                  <a:pt x="12848" y="7106"/>
                </a:lnTo>
                <a:lnTo>
                  <a:pt x="12848" y="7155"/>
                </a:lnTo>
                <a:lnTo>
                  <a:pt x="13043" y="7301"/>
                </a:lnTo>
                <a:lnTo>
                  <a:pt x="13262" y="7422"/>
                </a:lnTo>
                <a:lnTo>
                  <a:pt x="13724" y="7666"/>
                </a:lnTo>
                <a:lnTo>
                  <a:pt x="14259" y="7958"/>
                </a:lnTo>
                <a:lnTo>
                  <a:pt x="14770" y="8274"/>
                </a:lnTo>
                <a:lnTo>
                  <a:pt x="14697" y="8493"/>
                </a:lnTo>
                <a:lnTo>
                  <a:pt x="14575" y="8371"/>
                </a:lnTo>
                <a:lnTo>
                  <a:pt x="14454" y="8274"/>
                </a:lnTo>
                <a:lnTo>
                  <a:pt x="14284" y="8177"/>
                </a:lnTo>
                <a:lnTo>
                  <a:pt x="14113" y="8079"/>
                </a:lnTo>
                <a:lnTo>
                  <a:pt x="13773" y="7933"/>
                </a:lnTo>
                <a:lnTo>
                  <a:pt x="13383" y="7763"/>
                </a:lnTo>
                <a:lnTo>
                  <a:pt x="13189" y="7714"/>
                </a:lnTo>
                <a:lnTo>
                  <a:pt x="12994" y="7666"/>
                </a:lnTo>
                <a:lnTo>
                  <a:pt x="12799" y="7641"/>
                </a:lnTo>
                <a:lnTo>
                  <a:pt x="12605" y="7666"/>
                </a:lnTo>
                <a:lnTo>
                  <a:pt x="12580" y="7690"/>
                </a:lnTo>
                <a:lnTo>
                  <a:pt x="12605" y="7714"/>
                </a:lnTo>
                <a:lnTo>
                  <a:pt x="12702" y="7812"/>
                </a:lnTo>
                <a:lnTo>
                  <a:pt x="12824" y="7909"/>
                </a:lnTo>
                <a:lnTo>
                  <a:pt x="12945" y="7982"/>
                </a:lnTo>
                <a:lnTo>
                  <a:pt x="13091" y="8055"/>
                </a:lnTo>
                <a:lnTo>
                  <a:pt x="13383" y="8177"/>
                </a:lnTo>
                <a:lnTo>
                  <a:pt x="13651" y="8274"/>
                </a:lnTo>
                <a:lnTo>
                  <a:pt x="13894" y="8396"/>
                </a:lnTo>
                <a:lnTo>
                  <a:pt x="14113" y="8517"/>
                </a:lnTo>
                <a:lnTo>
                  <a:pt x="14551" y="8809"/>
                </a:lnTo>
                <a:lnTo>
                  <a:pt x="14430" y="9126"/>
                </a:lnTo>
                <a:lnTo>
                  <a:pt x="13967" y="8858"/>
                </a:lnTo>
                <a:lnTo>
                  <a:pt x="13481" y="8590"/>
                </a:lnTo>
                <a:lnTo>
                  <a:pt x="12921" y="8274"/>
                </a:lnTo>
                <a:lnTo>
                  <a:pt x="12629" y="8152"/>
                </a:lnTo>
                <a:lnTo>
                  <a:pt x="12337" y="8031"/>
                </a:lnTo>
                <a:lnTo>
                  <a:pt x="12313" y="8031"/>
                </a:lnTo>
                <a:lnTo>
                  <a:pt x="12288" y="8055"/>
                </a:lnTo>
                <a:lnTo>
                  <a:pt x="12288" y="8079"/>
                </a:lnTo>
                <a:lnTo>
                  <a:pt x="12288" y="8104"/>
                </a:lnTo>
                <a:lnTo>
                  <a:pt x="12507" y="8323"/>
                </a:lnTo>
                <a:lnTo>
                  <a:pt x="12751" y="8542"/>
                </a:lnTo>
                <a:lnTo>
                  <a:pt x="13018" y="8712"/>
                </a:lnTo>
                <a:lnTo>
                  <a:pt x="13286" y="8882"/>
                </a:lnTo>
                <a:lnTo>
                  <a:pt x="13797" y="9199"/>
                </a:lnTo>
                <a:lnTo>
                  <a:pt x="14040" y="9345"/>
                </a:lnTo>
                <a:lnTo>
                  <a:pt x="14308" y="9466"/>
                </a:lnTo>
                <a:lnTo>
                  <a:pt x="14211" y="9661"/>
                </a:lnTo>
                <a:lnTo>
                  <a:pt x="14065" y="9564"/>
                </a:lnTo>
                <a:lnTo>
                  <a:pt x="13919" y="9491"/>
                </a:lnTo>
                <a:lnTo>
                  <a:pt x="13602" y="9345"/>
                </a:lnTo>
                <a:lnTo>
                  <a:pt x="13359" y="9199"/>
                </a:lnTo>
                <a:lnTo>
                  <a:pt x="13067" y="9077"/>
                </a:lnTo>
                <a:lnTo>
                  <a:pt x="12921" y="9028"/>
                </a:lnTo>
                <a:lnTo>
                  <a:pt x="12775" y="9004"/>
                </a:lnTo>
                <a:lnTo>
                  <a:pt x="12629" y="8980"/>
                </a:lnTo>
                <a:lnTo>
                  <a:pt x="12483" y="8980"/>
                </a:lnTo>
                <a:lnTo>
                  <a:pt x="12459" y="9004"/>
                </a:lnTo>
                <a:lnTo>
                  <a:pt x="12459" y="9053"/>
                </a:lnTo>
                <a:lnTo>
                  <a:pt x="12556" y="9150"/>
                </a:lnTo>
                <a:lnTo>
                  <a:pt x="12653" y="9247"/>
                </a:lnTo>
                <a:lnTo>
                  <a:pt x="12897" y="9418"/>
                </a:lnTo>
                <a:lnTo>
                  <a:pt x="13408" y="9685"/>
                </a:lnTo>
                <a:lnTo>
                  <a:pt x="13724" y="9880"/>
                </a:lnTo>
                <a:lnTo>
                  <a:pt x="13894" y="10002"/>
                </a:lnTo>
                <a:lnTo>
                  <a:pt x="14065" y="10075"/>
                </a:lnTo>
                <a:lnTo>
                  <a:pt x="13967" y="10269"/>
                </a:lnTo>
                <a:lnTo>
                  <a:pt x="13505" y="10075"/>
                </a:lnTo>
                <a:lnTo>
                  <a:pt x="13043" y="9880"/>
                </a:lnTo>
                <a:lnTo>
                  <a:pt x="12556" y="9758"/>
                </a:lnTo>
                <a:lnTo>
                  <a:pt x="12069" y="9661"/>
                </a:lnTo>
                <a:lnTo>
                  <a:pt x="12045" y="9661"/>
                </a:lnTo>
                <a:lnTo>
                  <a:pt x="12045" y="9685"/>
                </a:lnTo>
                <a:lnTo>
                  <a:pt x="12434" y="10002"/>
                </a:lnTo>
                <a:lnTo>
                  <a:pt x="12872" y="10245"/>
                </a:lnTo>
                <a:lnTo>
                  <a:pt x="13335" y="10488"/>
                </a:lnTo>
                <a:lnTo>
                  <a:pt x="13797" y="10683"/>
                </a:lnTo>
                <a:lnTo>
                  <a:pt x="13627" y="11072"/>
                </a:lnTo>
                <a:lnTo>
                  <a:pt x="13456" y="10926"/>
                </a:lnTo>
                <a:lnTo>
                  <a:pt x="13262" y="10829"/>
                </a:lnTo>
                <a:lnTo>
                  <a:pt x="12848" y="10659"/>
                </a:lnTo>
                <a:lnTo>
                  <a:pt x="12653" y="10586"/>
                </a:lnTo>
                <a:lnTo>
                  <a:pt x="12483" y="10513"/>
                </a:lnTo>
                <a:lnTo>
                  <a:pt x="12288" y="10488"/>
                </a:lnTo>
                <a:lnTo>
                  <a:pt x="12069" y="10488"/>
                </a:lnTo>
                <a:lnTo>
                  <a:pt x="12045" y="10513"/>
                </a:lnTo>
                <a:lnTo>
                  <a:pt x="12045" y="10537"/>
                </a:lnTo>
                <a:lnTo>
                  <a:pt x="12118" y="10634"/>
                </a:lnTo>
                <a:lnTo>
                  <a:pt x="12191" y="10707"/>
                </a:lnTo>
                <a:lnTo>
                  <a:pt x="12337" y="10829"/>
                </a:lnTo>
                <a:lnTo>
                  <a:pt x="12532" y="10926"/>
                </a:lnTo>
                <a:lnTo>
                  <a:pt x="12702" y="11023"/>
                </a:lnTo>
                <a:lnTo>
                  <a:pt x="13091" y="11218"/>
                </a:lnTo>
                <a:lnTo>
                  <a:pt x="13310" y="11291"/>
                </a:lnTo>
                <a:lnTo>
                  <a:pt x="13505" y="11340"/>
                </a:lnTo>
                <a:lnTo>
                  <a:pt x="13481" y="11413"/>
                </a:lnTo>
                <a:lnTo>
                  <a:pt x="13335" y="11388"/>
                </a:lnTo>
                <a:lnTo>
                  <a:pt x="13189" y="11340"/>
                </a:lnTo>
                <a:lnTo>
                  <a:pt x="12897" y="11315"/>
                </a:lnTo>
                <a:lnTo>
                  <a:pt x="12678" y="11267"/>
                </a:lnTo>
                <a:lnTo>
                  <a:pt x="12434" y="11242"/>
                </a:lnTo>
                <a:lnTo>
                  <a:pt x="12191" y="11267"/>
                </a:lnTo>
                <a:lnTo>
                  <a:pt x="12069" y="11291"/>
                </a:lnTo>
                <a:lnTo>
                  <a:pt x="11972" y="11315"/>
                </a:lnTo>
                <a:lnTo>
                  <a:pt x="11948" y="11340"/>
                </a:lnTo>
                <a:lnTo>
                  <a:pt x="11948" y="11364"/>
                </a:lnTo>
                <a:lnTo>
                  <a:pt x="11972" y="11413"/>
                </a:lnTo>
                <a:lnTo>
                  <a:pt x="12069" y="11486"/>
                </a:lnTo>
                <a:lnTo>
                  <a:pt x="12191" y="11534"/>
                </a:lnTo>
                <a:lnTo>
                  <a:pt x="12434" y="11607"/>
                </a:lnTo>
                <a:lnTo>
                  <a:pt x="12921" y="11705"/>
                </a:lnTo>
                <a:lnTo>
                  <a:pt x="13164" y="11778"/>
                </a:lnTo>
                <a:lnTo>
                  <a:pt x="13432" y="11826"/>
                </a:lnTo>
                <a:lnTo>
                  <a:pt x="13408" y="11972"/>
                </a:lnTo>
                <a:lnTo>
                  <a:pt x="13018" y="11948"/>
                </a:lnTo>
                <a:lnTo>
                  <a:pt x="12434" y="11948"/>
                </a:lnTo>
                <a:lnTo>
                  <a:pt x="12313" y="11972"/>
                </a:lnTo>
                <a:lnTo>
                  <a:pt x="12215" y="12021"/>
                </a:lnTo>
                <a:lnTo>
                  <a:pt x="12118" y="12070"/>
                </a:lnTo>
                <a:lnTo>
                  <a:pt x="12118" y="12118"/>
                </a:lnTo>
                <a:lnTo>
                  <a:pt x="12118" y="12143"/>
                </a:lnTo>
                <a:lnTo>
                  <a:pt x="12215" y="12191"/>
                </a:lnTo>
                <a:lnTo>
                  <a:pt x="12313" y="12240"/>
                </a:lnTo>
                <a:lnTo>
                  <a:pt x="12507" y="12264"/>
                </a:lnTo>
                <a:lnTo>
                  <a:pt x="12897" y="12264"/>
                </a:lnTo>
                <a:lnTo>
                  <a:pt x="13383" y="12313"/>
                </a:lnTo>
                <a:lnTo>
                  <a:pt x="13383" y="12654"/>
                </a:lnTo>
                <a:lnTo>
                  <a:pt x="13043" y="12654"/>
                </a:lnTo>
                <a:lnTo>
                  <a:pt x="12678" y="12678"/>
                </a:lnTo>
                <a:lnTo>
                  <a:pt x="12288" y="12727"/>
                </a:lnTo>
                <a:lnTo>
                  <a:pt x="12094" y="12775"/>
                </a:lnTo>
                <a:lnTo>
                  <a:pt x="11923" y="12873"/>
                </a:lnTo>
                <a:lnTo>
                  <a:pt x="12118" y="12921"/>
                </a:lnTo>
                <a:lnTo>
                  <a:pt x="12288" y="12946"/>
                </a:lnTo>
                <a:lnTo>
                  <a:pt x="12678" y="12946"/>
                </a:lnTo>
                <a:lnTo>
                  <a:pt x="13408" y="12970"/>
                </a:lnTo>
                <a:lnTo>
                  <a:pt x="13408" y="13116"/>
                </a:lnTo>
                <a:lnTo>
                  <a:pt x="13408" y="13262"/>
                </a:lnTo>
                <a:lnTo>
                  <a:pt x="13140" y="13262"/>
                </a:lnTo>
                <a:lnTo>
                  <a:pt x="12848" y="13286"/>
                </a:lnTo>
                <a:lnTo>
                  <a:pt x="12337" y="13286"/>
                </a:lnTo>
                <a:lnTo>
                  <a:pt x="12069" y="13335"/>
                </a:lnTo>
                <a:lnTo>
                  <a:pt x="11948" y="13384"/>
                </a:lnTo>
                <a:lnTo>
                  <a:pt x="11850" y="13432"/>
                </a:lnTo>
                <a:lnTo>
                  <a:pt x="11826" y="13481"/>
                </a:lnTo>
                <a:lnTo>
                  <a:pt x="11850" y="13505"/>
                </a:lnTo>
                <a:lnTo>
                  <a:pt x="11948" y="13554"/>
                </a:lnTo>
                <a:lnTo>
                  <a:pt x="12069" y="13603"/>
                </a:lnTo>
                <a:lnTo>
                  <a:pt x="12337" y="13627"/>
                </a:lnTo>
                <a:lnTo>
                  <a:pt x="12605" y="13651"/>
                </a:lnTo>
                <a:lnTo>
                  <a:pt x="13432" y="13651"/>
                </a:lnTo>
                <a:lnTo>
                  <a:pt x="13432" y="13797"/>
                </a:lnTo>
                <a:lnTo>
                  <a:pt x="13286" y="13773"/>
                </a:lnTo>
                <a:lnTo>
                  <a:pt x="13164" y="13797"/>
                </a:lnTo>
                <a:lnTo>
                  <a:pt x="12897" y="13822"/>
                </a:lnTo>
                <a:lnTo>
                  <a:pt x="12483" y="13846"/>
                </a:lnTo>
                <a:lnTo>
                  <a:pt x="12288" y="13895"/>
                </a:lnTo>
                <a:lnTo>
                  <a:pt x="12094" y="13968"/>
                </a:lnTo>
                <a:lnTo>
                  <a:pt x="12094" y="13992"/>
                </a:lnTo>
                <a:lnTo>
                  <a:pt x="12094" y="14016"/>
                </a:lnTo>
                <a:lnTo>
                  <a:pt x="12118" y="14041"/>
                </a:lnTo>
                <a:lnTo>
                  <a:pt x="12313" y="14089"/>
                </a:lnTo>
                <a:lnTo>
                  <a:pt x="12507" y="14114"/>
                </a:lnTo>
                <a:lnTo>
                  <a:pt x="13310" y="14114"/>
                </a:lnTo>
                <a:lnTo>
                  <a:pt x="13432" y="14089"/>
                </a:lnTo>
                <a:lnTo>
                  <a:pt x="13456" y="14600"/>
                </a:lnTo>
                <a:lnTo>
                  <a:pt x="13237" y="14576"/>
                </a:lnTo>
                <a:lnTo>
                  <a:pt x="13018" y="14552"/>
                </a:lnTo>
                <a:lnTo>
                  <a:pt x="12824" y="14552"/>
                </a:lnTo>
                <a:lnTo>
                  <a:pt x="12434" y="14600"/>
                </a:lnTo>
                <a:lnTo>
                  <a:pt x="12045" y="14698"/>
                </a:lnTo>
                <a:lnTo>
                  <a:pt x="11656" y="14819"/>
                </a:lnTo>
                <a:lnTo>
                  <a:pt x="11193" y="14941"/>
                </a:lnTo>
                <a:lnTo>
                  <a:pt x="10974" y="14965"/>
                </a:lnTo>
                <a:lnTo>
                  <a:pt x="10755" y="14990"/>
                </a:lnTo>
                <a:lnTo>
                  <a:pt x="10536" y="14990"/>
                </a:lnTo>
                <a:lnTo>
                  <a:pt x="10317" y="14965"/>
                </a:lnTo>
                <a:lnTo>
                  <a:pt x="10098" y="14917"/>
                </a:lnTo>
                <a:lnTo>
                  <a:pt x="9879" y="14819"/>
                </a:lnTo>
                <a:lnTo>
                  <a:pt x="9514" y="14698"/>
                </a:lnTo>
                <a:lnTo>
                  <a:pt x="9149" y="14576"/>
                </a:lnTo>
                <a:lnTo>
                  <a:pt x="8979" y="14552"/>
                </a:lnTo>
                <a:lnTo>
                  <a:pt x="8809" y="14527"/>
                </a:lnTo>
                <a:lnTo>
                  <a:pt x="8614" y="14527"/>
                </a:lnTo>
                <a:lnTo>
                  <a:pt x="8419" y="14552"/>
                </a:lnTo>
                <a:lnTo>
                  <a:pt x="7981" y="14649"/>
                </a:lnTo>
                <a:lnTo>
                  <a:pt x="7568" y="14795"/>
                </a:lnTo>
                <a:lnTo>
                  <a:pt x="7130" y="14917"/>
                </a:lnTo>
                <a:lnTo>
                  <a:pt x="6935" y="14965"/>
                </a:lnTo>
                <a:lnTo>
                  <a:pt x="6692" y="14990"/>
                </a:lnTo>
                <a:lnTo>
                  <a:pt x="6473" y="14990"/>
                </a:lnTo>
                <a:lnTo>
                  <a:pt x="6230" y="14965"/>
                </a:lnTo>
                <a:lnTo>
                  <a:pt x="5986" y="14917"/>
                </a:lnTo>
                <a:lnTo>
                  <a:pt x="5767" y="14844"/>
                </a:lnTo>
                <a:lnTo>
                  <a:pt x="5281" y="14722"/>
                </a:lnTo>
                <a:lnTo>
                  <a:pt x="5062" y="14649"/>
                </a:lnTo>
                <a:lnTo>
                  <a:pt x="4818" y="14625"/>
                </a:lnTo>
                <a:lnTo>
                  <a:pt x="4453" y="14576"/>
                </a:lnTo>
                <a:lnTo>
                  <a:pt x="4040" y="14576"/>
                </a:lnTo>
                <a:lnTo>
                  <a:pt x="3602" y="14625"/>
                </a:lnTo>
                <a:lnTo>
                  <a:pt x="3164" y="14722"/>
                </a:lnTo>
                <a:lnTo>
                  <a:pt x="3188" y="14308"/>
                </a:lnTo>
                <a:lnTo>
                  <a:pt x="3188" y="13895"/>
                </a:lnTo>
                <a:lnTo>
                  <a:pt x="3164" y="13067"/>
                </a:lnTo>
                <a:lnTo>
                  <a:pt x="3164" y="12386"/>
                </a:lnTo>
                <a:lnTo>
                  <a:pt x="3139" y="12191"/>
                </a:lnTo>
                <a:lnTo>
                  <a:pt x="3115" y="12021"/>
                </a:lnTo>
                <a:lnTo>
                  <a:pt x="3066" y="11851"/>
                </a:lnTo>
                <a:lnTo>
                  <a:pt x="3018" y="11705"/>
                </a:lnTo>
                <a:lnTo>
                  <a:pt x="3018" y="11632"/>
                </a:lnTo>
                <a:lnTo>
                  <a:pt x="3018" y="11534"/>
                </a:lnTo>
                <a:lnTo>
                  <a:pt x="2993" y="11413"/>
                </a:lnTo>
                <a:lnTo>
                  <a:pt x="2896" y="11194"/>
                </a:lnTo>
                <a:lnTo>
                  <a:pt x="2701" y="10780"/>
                </a:lnTo>
                <a:lnTo>
                  <a:pt x="2409" y="10123"/>
                </a:lnTo>
                <a:lnTo>
                  <a:pt x="2142" y="9442"/>
                </a:lnTo>
                <a:lnTo>
                  <a:pt x="1947" y="8809"/>
                </a:lnTo>
                <a:lnTo>
                  <a:pt x="1777" y="8152"/>
                </a:lnTo>
                <a:lnTo>
                  <a:pt x="1728" y="7909"/>
                </a:lnTo>
                <a:lnTo>
                  <a:pt x="1704" y="7787"/>
                </a:lnTo>
                <a:lnTo>
                  <a:pt x="1704" y="7666"/>
                </a:lnTo>
                <a:lnTo>
                  <a:pt x="1704" y="7544"/>
                </a:lnTo>
                <a:lnTo>
                  <a:pt x="1752" y="7447"/>
                </a:lnTo>
                <a:lnTo>
                  <a:pt x="1825" y="7325"/>
                </a:lnTo>
                <a:lnTo>
                  <a:pt x="1923" y="7252"/>
                </a:lnTo>
                <a:lnTo>
                  <a:pt x="2093" y="7155"/>
                </a:lnTo>
                <a:lnTo>
                  <a:pt x="2288" y="7082"/>
                </a:lnTo>
                <a:lnTo>
                  <a:pt x="2653" y="6936"/>
                </a:lnTo>
                <a:lnTo>
                  <a:pt x="3991" y="6400"/>
                </a:lnTo>
                <a:lnTo>
                  <a:pt x="5329" y="5889"/>
                </a:lnTo>
                <a:lnTo>
                  <a:pt x="8030" y="4867"/>
                </a:lnTo>
                <a:lnTo>
                  <a:pt x="8030" y="5062"/>
                </a:lnTo>
                <a:lnTo>
                  <a:pt x="8030" y="5281"/>
                </a:lnTo>
                <a:lnTo>
                  <a:pt x="8030" y="5670"/>
                </a:lnTo>
                <a:lnTo>
                  <a:pt x="8030" y="7203"/>
                </a:lnTo>
                <a:lnTo>
                  <a:pt x="8030" y="8834"/>
                </a:lnTo>
                <a:lnTo>
                  <a:pt x="8054" y="9661"/>
                </a:lnTo>
                <a:lnTo>
                  <a:pt x="8079" y="10464"/>
                </a:lnTo>
                <a:lnTo>
                  <a:pt x="8103" y="10586"/>
                </a:lnTo>
                <a:lnTo>
                  <a:pt x="8152" y="10659"/>
                </a:lnTo>
                <a:lnTo>
                  <a:pt x="8249" y="10707"/>
                </a:lnTo>
                <a:lnTo>
                  <a:pt x="8346" y="10732"/>
                </a:lnTo>
                <a:lnTo>
                  <a:pt x="8444" y="10707"/>
                </a:lnTo>
                <a:lnTo>
                  <a:pt x="8517" y="10659"/>
                </a:lnTo>
                <a:lnTo>
                  <a:pt x="8565" y="10586"/>
                </a:lnTo>
                <a:lnTo>
                  <a:pt x="8590" y="10464"/>
                </a:lnTo>
                <a:lnTo>
                  <a:pt x="8517" y="8931"/>
                </a:lnTo>
                <a:lnTo>
                  <a:pt x="8468" y="7398"/>
                </a:lnTo>
                <a:lnTo>
                  <a:pt x="8444" y="5865"/>
                </a:lnTo>
                <a:lnTo>
                  <a:pt x="8444" y="5305"/>
                </a:lnTo>
                <a:lnTo>
                  <a:pt x="8444" y="5013"/>
                </a:lnTo>
                <a:lnTo>
                  <a:pt x="8395" y="4721"/>
                </a:lnTo>
                <a:lnTo>
                  <a:pt x="8468" y="4673"/>
                </a:lnTo>
                <a:close/>
                <a:moveTo>
                  <a:pt x="7446" y="1"/>
                </a:moveTo>
                <a:lnTo>
                  <a:pt x="7300" y="25"/>
                </a:lnTo>
                <a:lnTo>
                  <a:pt x="7154" y="50"/>
                </a:lnTo>
                <a:lnTo>
                  <a:pt x="7008" y="98"/>
                </a:lnTo>
                <a:lnTo>
                  <a:pt x="6911" y="196"/>
                </a:lnTo>
                <a:lnTo>
                  <a:pt x="6838" y="196"/>
                </a:lnTo>
                <a:lnTo>
                  <a:pt x="6765" y="244"/>
                </a:lnTo>
                <a:lnTo>
                  <a:pt x="6716" y="293"/>
                </a:lnTo>
                <a:lnTo>
                  <a:pt x="6716" y="317"/>
                </a:lnTo>
                <a:lnTo>
                  <a:pt x="6667" y="755"/>
                </a:lnTo>
                <a:lnTo>
                  <a:pt x="6619" y="1193"/>
                </a:lnTo>
                <a:lnTo>
                  <a:pt x="6594" y="1656"/>
                </a:lnTo>
                <a:lnTo>
                  <a:pt x="6594" y="2094"/>
                </a:lnTo>
                <a:lnTo>
                  <a:pt x="6011" y="2118"/>
                </a:lnTo>
                <a:lnTo>
                  <a:pt x="5427" y="2118"/>
                </a:lnTo>
                <a:lnTo>
                  <a:pt x="5013" y="2094"/>
                </a:lnTo>
                <a:lnTo>
                  <a:pt x="4794" y="2094"/>
                </a:lnTo>
                <a:lnTo>
                  <a:pt x="4697" y="2118"/>
                </a:lnTo>
                <a:lnTo>
                  <a:pt x="4624" y="2167"/>
                </a:lnTo>
                <a:lnTo>
                  <a:pt x="4575" y="2142"/>
                </a:lnTo>
                <a:lnTo>
                  <a:pt x="4526" y="2118"/>
                </a:lnTo>
                <a:lnTo>
                  <a:pt x="4405" y="2142"/>
                </a:lnTo>
                <a:lnTo>
                  <a:pt x="4332" y="2215"/>
                </a:lnTo>
                <a:lnTo>
                  <a:pt x="4307" y="2264"/>
                </a:lnTo>
                <a:lnTo>
                  <a:pt x="4283" y="2337"/>
                </a:lnTo>
                <a:lnTo>
                  <a:pt x="4259" y="2605"/>
                </a:lnTo>
                <a:lnTo>
                  <a:pt x="4259" y="2897"/>
                </a:lnTo>
                <a:lnTo>
                  <a:pt x="4259" y="3480"/>
                </a:lnTo>
                <a:lnTo>
                  <a:pt x="3602" y="3529"/>
                </a:lnTo>
                <a:lnTo>
                  <a:pt x="3261" y="3578"/>
                </a:lnTo>
                <a:lnTo>
                  <a:pt x="2920" y="3602"/>
                </a:lnTo>
                <a:lnTo>
                  <a:pt x="2872" y="3626"/>
                </a:lnTo>
                <a:lnTo>
                  <a:pt x="2823" y="3651"/>
                </a:lnTo>
                <a:lnTo>
                  <a:pt x="2774" y="3699"/>
                </a:lnTo>
                <a:lnTo>
                  <a:pt x="2701" y="3821"/>
                </a:lnTo>
                <a:lnTo>
                  <a:pt x="2653" y="3918"/>
                </a:lnTo>
                <a:lnTo>
                  <a:pt x="2604" y="4064"/>
                </a:lnTo>
                <a:lnTo>
                  <a:pt x="2604" y="4186"/>
                </a:lnTo>
                <a:lnTo>
                  <a:pt x="2580" y="4454"/>
                </a:lnTo>
                <a:lnTo>
                  <a:pt x="2580" y="4721"/>
                </a:lnTo>
                <a:lnTo>
                  <a:pt x="2458" y="6449"/>
                </a:lnTo>
                <a:lnTo>
                  <a:pt x="2458" y="6498"/>
                </a:lnTo>
                <a:lnTo>
                  <a:pt x="1704" y="6838"/>
                </a:lnTo>
                <a:lnTo>
                  <a:pt x="1558" y="6936"/>
                </a:lnTo>
                <a:lnTo>
                  <a:pt x="1436" y="7033"/>
                </a:lnTo>
                <a:lnTo>
                  <a:pt x="1363" y="7155"/>
                </a:lnTo>
                <a:lnTo>
                  <a:pt x="1290" y="7276"/>
                </a:lnTo>
                <a:lnTo>
                  <a:pt x="1266" y="7422"/>
                </a:lnTo>
                <a:lnTo>
                  <a:pt x="1241" y="7568"/>
                </a:lnTo>
                <a:lnTo>
                  <a:pt x="1241" y="7714"/>
                </a:lnTo>
                <a:lnTo>
                  <a:pt x="1241" y="7885"/>
                </a:lnTo>
                <a:lnTo>
                  <a:pt x="1290" y="8201"/>
                </a:lnTo>
                <a:lnTo>
                  <a:pt x="1363" y="8542"/>
                </a:lnTo>
                <a:lnTo>
                  <a:pt x="1533" y="9101"/>
                </a:lnTo>
                <a:lnTo>
                  <a:pt x="1631" y="9491"/>
                </a:lnTo>
                <a:lnTo>
                  <a:pt x="1777" y="9856"/>
                </a:lnTo>
                <a:lnTo>
                  <a:pt x="2069" y="10586"/>
                </a:lnTo>
                <a:lnTo>
                  <a:pt x="2190" y="10853"/>
                </a:lnTo>
                <a:lnTo>
                  <a:pt x="2336" y="11145"/>
                </a:lnTo>
                <a:lnTo>
                  <a:pt x="2507" y="11437"/>
                </a:lnTo>
                <a:lnTo>
                  <a:pt x="2604" y="11559"/>
                </a:lnTo>
                <a:lnTo>
                  <a:pt x="2726" y="11656"/>
                </a:lnTo>
                <a:lnTo>
                  <a:pt x="2677" y="11826"/>
                </a:lnTo>
                <a:lnTo>
                  <a:pt x="2653" y="11997"/>
                </a:lnTo>
                <a:lnTo>
                  <a:pt x="2628" y="12167"/>
                </a:lnTo>
                <a:lnTo>
                  <a:pt x="2628" y="12362"/>
                </a:lnTo>
                <a:lnTo>
                  <a:pt x="2677" y="12727"/>
                </a:lnTo>
                <a:lnTo>
                  <a:pt x="2701" y="13067"/>
                </a:lnTo>
                <a:lnTo>
                  <a:pt x="2701" y="13530"/>
                </a:lnTo>
                <a:lnTo>
                  <a:pt x="2677" y="13968"/>
                </a:lnTo>
                <a:lnTo>
                  <a:pt x="2677" y="14430"/>
                </a:lnTo>
                <a:lnTo>
                  <a:pt x="2701" y="14649"/>
                </a:lnTo>
                <a:lnTo>
                  <a:pt x="2726" y="14868"/>
                </a:lnTo>
                <a:lnTo>
                  <a:pt x="2531" y="14965"/>
                </a:lnTo>
                <a:lnTo>
                  <a:pt x="2385" y="15087"/>
                </a:lnTo>
                <a:lnTo>
                  <a:pt x="2239" y="15233"/>
                </a:lnTo>
                <a:lnTo>
                  <a:pt x="2117" y="15379"/>
                </a:lnTo>
                <a:lnTo>
                  <a:pt x="2117" y="15428"/>
                </a:lnTo>
                <a:lnTo>
                  <a:pt x="2117" y="15476"/>
                </a:lnTo>
                <a:lnTo>
                  <a:pt x="2142" y="15501"/>
                </a:lnTo>
                <a:lnTo>
                  <a:pt x="2190" y="15501"/>
                </a:lnTo>
                <a:lnTo>
                  <a:pt x="2361" y="15476"/>
                </a:lnTo>
                <a:lnTo>
                  <a:pt x="2531" y="15428"/>
                </a:lnTo>
                <a:lnTo>
                  <a:pt x="2872" y="15306"/>
                </a:lnTo>
                <a:lnTo>
                  <a:pt x="3212" y="15184"/>
                </a:lnTo>
                <a:lnTo>
                  <a:pt x="3553" y="15063"/>
                </a:lnTo>
                <a:lnTo>
                  <a:pt x="3796" y="15014"/>
                </a:lnTo>
                <a:lnTo>
                  <a:pt x="4064" y="15014"/>
                </a:lnTo>
                <a:lnTo>
                  <a:pt x="4307" y="14990"/>
                </a:lnTo>
                <a:lnTo>
                  <a:pt x="4551" y="15014"/>
                </a:lnTo>
                <a:lnTo>
                  <a:pt x="4794" y="15038"/>
                </a:lnTo>
                <a:lnTo>
                  <a:pt x="5037" y="15087"/>
                </a:lnTo>
                <a:lnTo>
                  <a:pt x="5500" y="15209"/>
                </a:lnTo>
                <a:lnTo>
                  <a:pt x="5889" y="15330"/>
                </a:lnTo>
                <a:lnTo>
                  <a:pt x="6278" y="15403"/>
                </a:lnTo>
                <a:lnTo>
                  <a:pt x="6667" y="15428"/>
                </a:lnTo>
                <a:lnTo>
                  <a:pt x="6862" y="15428"/>
                </a:lnTo>
                <a:lnTo>
                  <a:pt x="7057" y="15403"/>
                </a:lnTo>
                <a:lnTo>
                  <a:pt x="7276" y="15355"/>
                </a:lnTo>
                <a:lnTo>
                  <a:pt x="7495" y="15306"/>
                </a:lnTo>
                <a:lnTo>
                  <a:pt x="7908" y="15184"/>
                </a:lnTo>
                <a:lnTo>
                  <a:pt x="8346" y="15063"/>
                </a:lnTo>
                <a:lnTo>
                  <a:pt x="8565" y="15014"/>
                </a:lnTo>
                <a:lnTo>
                  <a:pt x="8784" y="14990"/>
                </a:lnTo>
                <a:lnTo>
                  <a:pt x="8979" y="15014"/>
                </a:lnTo>
                <a:lnTo>
                  <a:pt x="9198" y="15063"/>
                </a:lnTo>
                <a:lnTo>
                  <a:pt x="9393" y="15136"/>
                </a:lnTo>
                <a:lnTo>
                  <a:pt x="9587" y="15209"/>
                </a:lnTo>
                <a:lnTo>
                  <a:pt x="9977" y="15379"/>
                </a:lnTo>
                <a:lnTo>
                  <a:pt x="10196" y="15452"/>
                </a:lnTo>
                <a:lnTo>
                  <a:pt x="10390" y="15476"/>
                </a:lnTo>
                <a:lnTo>
                  <a:pt x="10585" y="15501"/>
                </a:lnTo>
                <a:lnTo>
                  <a:pt x="10780" y="15501"/>
                </a:lnTo>
                <a:lnTo>
                  <a:pt x="11169" y="15452"/>
                </a:lnTo>
                <a:lnTo>
                  <a:pt x="11558" y="15355"/>
                </a:lnTo>
                <a:lnTo>
                  <a:pt x="11923" y="15257"/>
                </a:lnTo>
                <a:lnTo>
                  <a:pt x="12191" y="15184"/>
                </a:lnTo>
                <a:lnTo>
                  <a:pt x="12410" y="15136"/>
                </a:lnTo>
                <a:lnTo>
                  <a:pt x="12653" y="15111"/>
                </a:lnTo>
                <a:lnTo>
                  <a:pt x="12872" y="15087"/>
                </a:lnTo>
                <a:lnTo>
                  <a:pt x="13116" y="15087"/>
                </a:lnTo>
                <a:lnTo>
                  <a:pt x="13335" y="15111"/>
                </a:lnTo>
                <a:lnTo>
                  <a:pt x="13846" y="15209"/>
                </a:lnTo>
                <a:lnTo>
                  <a:pt x="14186" y="15257"/>
                </a:lnTo>
                <a:lnTo>
                  <a:pt x="14357" y="15282"/>
                </a:lnTo>
                <a:lnTo>
                  <a:pt x="14551" y="15282"/>
                </a:lnTo>
                <a:lnTo>
                  <a:pt x="14721" y="15233"/>
                </a:lnTo>
                <a:lnTo>
                  <a:pt x="14892" y="15209"/>
                </a:lnTo>
                <a:lnTo>
                  <a:pt x="15038" y="15136"/>
                </a:lnTo>
                <a:lnTo>
                  <a:pt x="15208" y="15038"/>
                </a:lnTo>
                <a:lnTo>
                  <a:pt x="15281" y="14965"/>
                </a:lnTo>
                <a:lnTo>
                  <a:pt x="15305" y="14868"/>
                </a:lnTo>
                <a:lnTo>
                  <a:pt x="15305" y="14771"/>
                </a:lnTo>
                <a:lnTo>
                  <a:pt x="15281" y="14673"/>
                </a:lnTo>
                <a:lnTo>
                  <a:pt x="15208" y="14600"/>
                </a:lnTo>
                <a:lnTo>
                  <a:pt x="15135" y="14552"/>
                </a:lnTo>
                <a:lnTo>
                  <a:pt x="15038" y="14552"/>
                </a:lnTo>
                <a:lnTo>
                  <a:pt x="14940" y="14600"/>
                </a:lnTo>
                <a:lnTo>
                  <a:pt x="14819" y="14673"/>
                </a:lnTo>
                <a:lnTo>
                  <a:pt x="14697" y="14722"/>
                </a:lnTo>
                <a:lnTo>
                  <a:pt x="14575" y="14746"/>
                </a:lnTo>
                <a:lnTo>
                  <a:pt x="14454" y="14771"/>
                </a:lnTo>
                <a:lnTo>
                  <a:pt x="14211" y="14746"/>
                </a:lnTo>
                <a:lnTo>
                  <a:pt x="13967" y="14722"/>
                </a:lnTo>
                <a:lnTo>
                  <a:pt x="13919" y="13116"/>
                </a:lnTo>
                <a:lnTo>
                  <a:pt x="13919" y="12459"/>
                </a:lnTo>
                <a:lnTo>
                  <a:pt x="13894" y="12118"/>
                </a:lnTo>
                <a:lnTo>
                  <a:pt x="13821" y="11778"/>
                </a:lnTo>
                <a:lnTo>
                  <a:pt x="13870" y="11753"/>
                </a:lnTo>
                <a:lnTo>
                  <a:pt x="13894" y="11680"/>
                </a:lnTo>
                <a:lnTo>
                  <a:pt x="14527" y="10221"/>
                </a:lnTo>
                <a:lnTo>
                  <a:pt x="15111" y="8736"/>
                </a:lnTo>
                <a:lnTo>
                  <a:pt x="15232" y="8420"/>
                </a:lnTo>
                <a:lnTo>
                  <a:pt x="15305" y="8128"/>
                </a:lnTo>
                <a:lnTo>
                  <a:pt x="15354" y="7982"/>
                </a:lnTo>
                <a:lnTo>
                  <a:pt x="15354" y="7836"/>
                </a:lnTo>
                <a:lnTo>
                  <a:pt x="15354" y="7666"/>
                </a:lnTo>
                <a:lnTo>
                  <a:pt x="15354" y="7520"/>
                </a:lnTo>
                <a:lnTo>
                  <a:pt x="15305" y="7374"/>
                </a:lnTo>
                <a:lnTo>
                  <a:pt x="15257" y="7276"/>
                </a:lnTo>
                <a:lnTo>
                  <a:pt x="15184" y="7155"/>
                </a:lnTo>
                <a:lnTo>
                  <a:pt x="15111" y="7057"/>
                </a:lnTo>
                <a:lnTo>
                  <a:pt x="14916" y="6863"/>
                </a:lnTo>
                <a:lnTo>
                  <a:pt x="14697" y="6717"/>
                </a:lnTo>
                <a:lnTo>
                  <a:pt x="14405" y="6546"/>
                </a:lnTo>
                <a:lnTo>
                  <a:pt x="14065" y="6400"/>
                </a:lnTo>
                <a:lnTo>
                  <a:pt x="14113" y="6181"/>
                </a:lnTo>
                <a:lnTo>
                  <a:pt x="14138" y="5962"/>
                </a:lnTo>
                <a:lnTo>
                  <a:pt x="14162" y="5719"/>
                </a:lnTo>
                <a:lnTo>
                  <a:pt x="14162" y="5500"/>
                </a:lnTo>
                <a:lnTo>
                  <a:pt x="14138" y="5013"/>
                </a:lnTo>
                <a:lnTo>
                  <a:pt x="14113" y="4551"/>
                </a:lnTo>
                <a:lnTo>
                  <a:pt x="14089" y="4381"/>
                </a:lnTo>
                <a:lnTo>
                  <a:pt x="14040" y="4040"/>
                </a:lnTo>
                <a:lnTo>
                  <a:pt x="14089" y="3991"/>
                </a:lnTo>
                <a:lnTo>
                  <a:pt x="14113" y="3918"/>
                </a:lnTo>
                <a:lnTo>
                  <a:pt x="14113" y="3845"/>
                </a:lnTo>
                <a:lnTo>
                  <a:pt x="14089" y="3772"/>
                </a:lnTo>
                <a:lnTo>
                  <a:pt x="14065" y="3699"/>
                </a:lnTo>
                <a:lnTo>
                  <a:pt x="14016" y="3651"/>
                </a:lnTo>
                <a:lnTo>
                  <a:pt x="13943" y="3602"/>
                </a:lnTo>
                <a:lnTo>
                  <a:pt x="13846" y="3578"/>
                </a:lnTo>
                <a:lnTo>
                  <a:pt x="13116" y="3553"/>
                </a:lnTo>
                <a:lnTo>
                  <a:pt x="12726" y="3553"/>
                </a:lnTo>
                <a:lnTo>
                  <a:pt x="12361" y="3578"/>
                </a:lnTo>
                <a:lnTo>
                  <a:pt x="12361" y="3286"/>
                </a:lnTo>
                <a:lnTo>
                  <a:pt x="12361" y="2848"/>
                </a:lnTo>
                <a:lnTo>
                  <a:pt x="12313" y="2410"/>
                </a:lnTo>
                <a:lnTo>
                  <a:pt x="12288" y="2337"/>
                </a:lnTo>
                <a:lnTo>
                  <a:pt x="12264" y="2264"/>
                </a:lnTo>
                <a:lnTo>
                  <a:pt x="12191" y="2215"/>
                </a:lnTo>
                <a:lnTo>
                  <a:pt x="12118" y="2191"/>
                </a:lnTo>
                <a:lnTo>
                  <a:pt x="12045" y="2118"/>
                </a:lnTo>
                <a:lnTo>
                  <a:pt x="11923" y="2094"/>
                </a:lnTo>
                <a:lnTo>
                  <a:pt x="11339" y="2069"/>
                </a:lnTo>
                <a:lnTo>
                  <a:pt x="10293" y="2069"/>
                </a:lnTo>
                <a:lnTo>
                  <a:pt x="10147" y="2094"/>
                </a:lnTo>
                <a:lnTo>
                  <a:pt x="10147" y="1875"/>
                </a:lnTo>
                <a:lnTo>
                  <a:pt x="10147" y="1656"/>
                </a:lnTo>
                <a:lnTo>
                  <a:pt x="10098" y="1242"/>
                </a:lnTo>
                <a:lnTo>
                  <a:pt x="10074" y="707"/>
                </a:lnTo>
                <a:lnTo>
                  <a:pt x="10025" y="463"/>
                </a:lnTo>
                <a:lnTo>
                  <a:pt x="10001" y="342"/>
                </a:lnTo>
                <a:lnTo>
                  <a:pt x="9928" y="220"/>
                </a:lnTo>
                <a:lnTo>
                  <a:pt x="9904" y="147"/>
                </a:lnTo>
                <a:lnTo>
                  <a:pt x="9855" y="98"/>
                </a:lnTo>
                <a:lnTo>
                  <a:pt x="9782" y="74"/>
                </a:lnTo>
                <a:lnTo>
                  <a:pt x="9709" y="50"/>
                </a:lnTo>
                <a:lnTo>
                  <a:pt x="8882" y="25"/>
                </a:lnTo>
                <a:lnTo>
                  <a:pt x="8054" y="1"/>
                </a:lnTo>
                <a:close/>
                <a:moveTo>
                  <a:pt x="4307" y="15452"/>
                </a:moveTo>
                <a:lnTo>
                  <a:pt x="4088" y="15501"/>
                </a:lnTo>
                <a:lnTo>
                  <a:pt x="3869" y="15549"/>
                </a:lnTo>
                <a:lnTo>
                  <a:pt x="3650" y="15647"/>
                </a:lnTo>
                <a:lnTo>
                  <a:pt x="3237" y="15866"/>
                </a:lnTo>
                <a:lnTo>
                  <a:pt x="3018" y="15963"/>
                </a:lnTo>
                <a:lnTo>
                  <a:pt x="2823" y="16060"/>
                </a:lnTo>
                <a:lnTo>
                  <a:pt x="2653" y="16109"/>
                </a:lnTo>
                <a:lnTo>
                  <a:pt x="2507" y="16133"/>
                </a:lnTo>
                <a:lnTo>
                  <a:pt x="2190" y="16133"/>
                </a:lnTo>
                <a:lnTo>
                  <a:pt x="1850" y="16085"/>
                </a:lnTo>
                <a:lnTo>
                  <a:pt x="1533" y="16012"/>
                </a:lnTo>
                <a:lnTo>
                  <a:pt x="1241" y="15890"/>
                </a:lnTo>
                <a:lnTo>
                  <a:pt x="925" y="15768"/>
                </a:lnTo>
                <a:lnTo>
                  <a:pt x="341" y="15525"/>
                </a:lnTo>
                <a:lnTo>
                  <a:pt x="244" y="15501"/>
                </a:lnTo>
                <a:lnTo>
                  <a:pt x="171" y="15525"/>
                </a:lnTo>
                <a:lnTo>
                  <a:pt x="122" y="15574"/>
                </a:lnTo>
                <a:lnTo>
                  <a:pt x="98" y="15622"/>
                </a:lnTo>
                <a:lnTo>
                  <a:pt x="73" y="15695"/>
                </a:lnTo>
                <a:lnTo>
                  <a:pt x="73" y="15768"/>
                </a:lnTo>
                <a:lnTo>
                  <a:pt x="122" y="15841"/>
                </a:lnTo>
                <a:lnTo>
                  <a:pt x="171" y="15890"/>
                </a:lnTo>
                <a:lnTo>
                  <a:pt x="390" y="16060"/>
                </a:lnTo>
                <a:lnTo>
                  <a:pt x="633" y="16182"/>
                </a:lnTo>
                <a:lnTo>
                  <a:pt x="901" y="16304"/>
                </a:lnTo>
                <a:lnTo>
                  <a:pt x="1144" y="16425"/>
                </a:lnTo>
                <a:lnTo>
                  <a:pt x="1412" y="16498"/>
                </a:lnTo>
                <a:lnTo>
                  <a:pt x="1679" y="16571"/>
                </a:lnTo>
                <a:lnTo>
                  <a:pt x="1947" y="16644"/>
                </a:lnTo>
                <a:lnTo>
                  <a:pt x="2215" y="16669"/>
                </a:lnTo>
                <a:lnTo>
                  <a:pt x="2507" y="16669"/>
                </a:lnTo>
                <a:lnTo>
                  <a:pt x="2750" y="16620"/>
                </a:lnTo>
                <a:lnTo>
                  <a:pt x="2993" y="16547"/>
                </a:lnTo>
                <a:lnTo>
                  <a:pt x="3237" y="16425"/>
                </a:lnTo>
                <a:lnTo>
                  <a:pt x="3699" y="16206"/>
                </a:lnTo>
                <a:lnTo>
                  <a:pt x="3942" y="16109"/>
                </a:lnTo>
                <a:lnTo>
                  <a:pt x="4210" y="16012"/>
                </a:lnTo>
                <a:lnTo>
                  <a:pt x="4332" y="15987"/>
                </a:lnTo>
                <a:lnTo>
                  <a:pt x="4453" y="15963"/>
                </a:lnTo>
                <a:lnTo>
                  <a:pt x="4697" y="15987"/>
                </a:lnTo>
                <a:lnTo>
                  <a:pt x="4964" y="16060"/>
                </a:lnTo>
                <a:lnTo>
                  <a:pt x="5232" y="16158"/>
                </a:lnTo>
                <a:lnTo>
                  <a:pt x="5743" y="16352"/>
                </a:lnTo>
                <a:lnTo>
                  <a:pt x="6011" y="16450"/>
                </a:lnTo>
                <a:lnTo>
                  <a:pt x="6254" y="16523"/>
                </a:lnTo>
                <a:lnTo>
                  <a:pt x="6522" y="16547"/>
                </a:lnTo>
                <a:lnTo>
                  <a:pt x="6765" y="16523"/>
                </a:lnTo>
                <a:lnTo>
                  <a:pt x="7032" y="16474"/>
                </a:lnTo>
                <a:lnTo>
                  <a:pt x="7276" y="16401"/>
                </a:lnTo>
                <a:lnTo>
                  <a:pt x="7787" y="16231"/>
                </a:lnTo>
                <a:lnTo>
                  <a:pt x="8030" y="16158"/>
                </a:lnTo>
                <a:lnTo>
                  <a:pt x="8298" y="16133"/>
                </a:lnTo>
                <a:lnTo>
                  <a:pt x="8565" y="16133"/>
                </a:lnTo>
                <a:lnTo>
                  <a:pt x="8809" y="16182"/>
                </a:lnTo>
                <a:lnTo>
                  <a:pt x="9076" y="16231"/>
                </a:lnTo>
                <a:lnTo>
                  <a:pt x="9344" y="16328"/>
                </a:lnTo>
                <a:lnTo>
                  <a:pt x="9855" y="16498"/>
                </a:lnTo>
                <a:lnTo>
                  <a:pt x="10123" y="16571"/>
                </a:lnTo>
                <a:lnTo>
                  <a:pt x="10366" y="16620"/>
                </a:lnTo>
                <a:lnTo>
                  <a:pt x="10634" y="16620"/>
                </a:lnTo>
                <a:lnTo>
                  <a:pt x="10877" y="16596"/>
                </a:lnTo>
                <a:lnTo>
                  <a:pt x="11120" y="16547"/>
                </a:lnTo>
                <a:lnTo>
                  <a:pt x="11364" y="16450"/>
                </a:lnTo>
                <a:lnTo>
                  <a:pt x="11826" y="16255"/>
                </a:lnTo>
                <a:lnTo>
                  <a:pt x="12069" y="16182"/>
                </a:lnTo>
                <a:lnTo>
                  <a:pt x="12313" y="16085"/>
                </a:lnTo>
                <a:lnTo>
                  <a:pt x="12459" y="16060"/>
                </a:lnTo>
                <a:lnTo>
                  <a:pt x="12580" y="16036"/>
                </a:lnTo>
                <a:lnTo>
                  <a:pt x="12872" y="16036"/>
                </a:lnTo>
                <a:lnTo>
                  <a:pt x="13164" y="16085"/>
                </a:lnTo>
                <a:lnTo>
                  <a:pt x="13432" y="16182"/>
                </a:lnTo>
                <a:lnTo>
                  <a:pt x="14016" y="16352"/>
                </a:lnTo>
                <a:lnTo>
                  <a:pt x="14284" y="16425"/>
                </a:lnTo>
                <a:lnTo>
                  <a:pt x="14575" y="16474"/>
                </a:lnTo>
                <a:lnTo>
                  <a:pt x="14819" y="16498"/>
                </a:lnTo>
                <a:lnTo>
                  <a:pt x="15086" y="16474"/>
                </a:lnTo>
                <a:lnTo>
                  <a:pt x="15330" y="16450"/>
                </a:lnTo>
                <a:lnTo>
                  <a:pt x="15573" y="16377"/>
                </a:lnTo>
                <a:lnTo>
                  <a:pt x="15816" y="16279"/>
                </a:lnTo>
                <a:lnTo>
                  <a:pt x="16035" y="16182"/>
                </a:lnTo>
                <a:lnTo>
                  <a:pt x="16254" y="16060"/>
                </a:lnTo>
                <a:lnTo>
                  <a:pt x="16473" y="15914"/>
                </a:lnTo>
                <a:lnTo>
                  <a:pt x="16522" y="15841"/>
                </a:lnTo>
                <a:lnTo>
                  <a:pt x="16546" y="15768"/>
                </a:lnTo>
                <a:lnTo>
                  <a:pt x="16546" y="15695"/>
                </a:lnTo>
                <a:lnTo>
                  <a:pt x="16522" y="15622"/>
                </a:lnTo>
                <a:lnTo>
                  <a:pt x="16473" y="15574"/>
                </a:lnTo>
                <a:lnTo>
                  <a:pt x="16425" y="15525"/>
                </a:lnTo>
                <a:lnTo>
                  <a:pt x="16352" y="15525"/>
                </a:lnTo>
                <a:lnTo>
                  <a:pt x="16279" y="15574"/>
                </a:lnTo>
                <a:lnTo>
                  <a:pt x="16035" y="15720"/>
                </a:lnTo>
                <a:lnTo>
                  <a:pt x="15792" y="15841"/>
                </a:lnTo>
                <a:lnTo>
                  <a:pt x="15524" y="15939"/>
                </a:lnTo>
                <a:lnTo>
                  <a:pt x="15281" y="16012"/>
                </a:lnTo>
                <a:lnTo>
                  <a:pt x="15013" y="16060"/>
                </a:lnTo>
                <a:lnTo>
                  <a:pt x="14721" y="16085"/>
                </a:lnTo>
                <a:lnTo>
                  <a:pt x="14454" y="16060"/>
                </a:lnTo>
                <a:lnTo>
                  <a:pt x="14186" y="16012"/>
                </a:lnTo>
                <a:lnTo>
                  <a:pt x="13724" y="15914"/>
                </a:lnTo>
                <a:lnTo>
                  <a:pt x="13286" y="15793"/>
                </a:lnTo>
                <a:lnTo>
                  <a:pt x="13067" y="15768"/>
                </a:lnTo>
                <a:lnTo>
                  <a:pt x="12848" y="15744"/>
                </a:lnTo>
                <a:lnTo>
                  <a:pt x="12629" y="15744"/>
                </a:lnTo>
                <a:lnTo>
                  <a:pt x="12386" y="15768"/>
                </a:lnTo>
                <a:lnTo>
                  <a:pt x="12167" y="15841"/>
                </a:lnTo>
                <a:lnTo>
                  <a:pt x="11948" y="15914"/>
                </a:lnTo>
                <a:lnTo>
                  <a:pt x="11510" y="16060"/>
                </a:lnTo>
                <a:lnTo>
                  <a:pt x="11218" y="16158"/>
                </a:lnTo>
                <a:lnTo>
                  <a:pt x="10901" y="16182"/>
                </a:lnTo>
                <a:lnTo>
                  <a:pt x="10585" y="16158"/>
                </a:lnTo>
                <a:lnTo>
                  <a:pt x="10293" y="16133"/>
                </a:lnTo>
                <a:lnTo>
                  <a:pt x="10025" y="16060"/>
                </a:lnTo>
                <a:lnTo>
                  <a:pt x="9782" y="15987"/>
                </a:lnTo>
                <a:lnTo>
                  <a:pt x="9295" y="15817"/>
                </a:lnTo>
                <a:lnTo>
                  <a:pt x="9052" y="15744"/>
                </a:lnTo>
                <a:lnTo>
                  <a:pt x="8809" y="15671"/>
                </a:lnTo>
                <a:lnTo>
                  <a:pt x="8565" y="15622"/>
                </a:lnTo>
                <a:lnTo>
                  <a:pt x="8298" y="15598"/>
                </a:lnTo>
                <a:lnTo>
                  <a:pt x="8030" y="15622"/>
                </a:lnTo>
                <a:lnTo>
                  <a:pt x="7762" y="15671"/>
                </a:lnTo>
                <a:lnTo>
                  <a:pt x="7276" y="15841"/>
                </a:lnTo>
                <a:lnTo>
                  <a:pt x="7032" y="15914"/>
                </a:lnTo>
                <a:lnTo>
                  <a:pt x="6765" y="15987"/>
                </a:lnTo>
                <a:lnTo>
                  <a:pt x="6522" y="16012"/>
                </a:lnTo>
                <a:lnTo>
                  <a:pt x="6254" y="15987"/>
                </a:lnTo>
                <a:lnTo>
                  <a:pt x="6035" y="15939"/>
                </a:lnTo>
                <a:lnTo>
                  <a:pt x="5816" y="15866"/>
                </a:lnTo>
                <a:lnTo>
                  <a:pt x="5402" y="15720"/>
                </a:lnTo>
                <a:lnTo>
                  <a:pt x="4989" y="15549"/>
                </a:lnTo>
                <a:lnTo>
                  <a:pt x="4770" y="15501"/>
                </a:lnTo>
                <a:lnTo>
                  <a:pt x="4551" y="15452"/>
                </a:lnTo>
                <a:close/>
                <a:moveTo>
                  <a:pt x="560" y="16717"/>
                </a:moveTo>
                <a:lnTo>
                  <a:pt x="365" y="16742"/>
                </a:lnTo>
                <a:lnTo>
                  <a:pt x="195" y="16815"/>
                </a:lnTo>
                <a:lnTo>
                  <a:pt x="25" y="16936"/>
                </a:lnTo>
                <a:lnTo>
                  <a:pt x="0" y="16985"/>
                </a:lnTo>
                <a:lnTo>
                  <a:pt x="0" y="17009"/>
                </a:lnTo>
                <a:lnTo>
                  <a:pt x="0" y="17082"/>
                </a:lnTo>
                <a:lnTo>
                  <a:pt x="73" y="17131"/>
                </a:lnTo>
                <a:lnTo>
                  <a:pt x="171" y="17155"/>
                </a:lnTo>
                <a:lnTo>
                  <a:pt x="438" y="17131"/>
                </a:lnTo>
                <a:lnTo>
                  <a:pt x="730" y="17155"/>
                </a:lnTo>
                <a:lnTo>
                  <a:pt x="974" y="17204"/>
                </a:lnTo>
                <a:lnTo>
                  <a:pt x="1217" y="17301"/>
                </a:lnTo>
                <a:lnTo>
                  <a:pt x="1728" y="17520"/>
                </a:lnTo>
                <a:lnTo>
                  <a:pt x="1971" y="17618"/>
                </a:lnTo>
                <a:lnTo>
                  <a:pt x="2239" y="17715"/>
                </a:lnTo>
                <a:lnTo>
                  <a:pt x="2482" y="17764"/>
                </a:lnTo>
                <a:lnTo>
                  <a:pt x="2726" y="17764"/>
                </a:lnTo>
                <a:lnTo>
                  <a:pt x="2969" y="17715"/>
                </a:lnTo>
                <a:lnTo>
                  <a:pt x="3188" y="17666"/>
                </a:lnTo>
                <a:lnTo>
                  <a:pt x="3650" y="17472"/>
                </a:lnTo>
                <a:lnTo>
                  <a:pt x="3894" y="17399"/>
                </a:lnTo>
                <a:lnTo>
                  <a:pt x="4113" y="17326"/>
                </a:lnTo>
                <a:lnTo>
                  <a:pt x="4405" y="17277"/>
                </a:lnTo>
                <a:lnTo>
                  <a:pt x="4697" y="17277"/>
                </a:lnTo>
                <a:lnTo>
                  <a:pt x="4989" y="17301"/>
                </a:lnTo>
                <a:lnTo>
                  <a:pt x="5281" y="17350"/>
                </a:lnTo>
                <a:lnTo>
                  <a:pt x="5865" y="17520"/>
                </a:lnTo>
                <a:lnTo>
                  <a:pt x="6400" y="17642"/>
                </a:lnTo>
                <a:lnTo>
                  <a:pt x="6667" y="17691"/>
                </a:lnTo>
                <a:lnTo>
                  <a:pt x="6911" y="17715"/>
                </a:lnTo>
                <a:lnTo>
                  <a:pt x="7154" y="17691"/>
                </a:lnTo>
                <a:lnTo>
                  <a:pt x="7397" y="17666"/>
                </a:lnTo>
                <a:lnTo>
                  <a:pt x="7616" y="17618"/>
                </a:lnTo>
                <a:lnTo>
                  <a:pt x="7860" y="17545"/>
                </a:lnTo>
                <a:lnTo>
                  <a:pt x="8322" y="17374"/>
                </a:lnTo>
                <a:lnTo>
                  <a:pt x="8468" y="17326"/>
                </a:lnTo>
                <a:lnTo>
                  <a:pt x="8614" y="17301"/>
                </a:lnTo>
                <a:lnTo>
                  <a:pt x="8760" y="17277"/>
                </a:lnTo>
                <a:lnTo>
                  <a:pt x="8882" y="17277"/>
                </a:lnTo>
                <a:lnTo>
                  <a:pt x="9028" y="17301"/>
                </a:lnTo>
                <a:lnTo>
                  <a:pt x="9174" y="17326"/>
                </a:lnTo>
                <a:lnTo>
                  <a:pt x="9295" y="17374"/>
                </a:lnTo>
                <a:lnTo>
                  <a:pt x="9441" y="17447"/>
                </a:lnTo>
                <a:lnTo>
                  <a:pt x="9831" y="17666"/>
                </a:lnTo>
                <a:lnTo>
                  <a:pt x="10025" y="17764"/>
                </a:lnTo>
                <a:lnTo>
                  <a:pt x="10244" y="17837"/>
                </a:lnTo>
                <a:lnTo>
                  <a:pt x="10463" y="17861"/>
                </a:lnTo>
                <a:lnTo>
                  <a:pt x="10658" y="17837"/>
                </a:lnTo>
                <a:lnTo>
                  <a:pt x="10877" y="17788"/>
                </a:lnTo>
                <a:lnTo>
                  <a:pt x="11096" y="17691"/>
                </a:lnTo>
                <a:lnTo>
                  <a:pt x="11510" y="17520"/>
                </a:lnTo>
                <a:lnTo>
                  <a:pt x="11704" y="17423"/>
                </a:lnTo>
                <a:lnTo>
                  <a:pt x="11899" y="17350"/>
                </a:lnTo>
                <a:lnTo>
                  <a:pt x="12045" y="17301"/>
                </a:lnTo>
                <a:lnTo>
                  <a:pt x="12434" y="17301"/>
                </a:lnTo>
                <a:lnTo>
                  <a:pt x="12726" y="17374"/>
                </a:lnTo>
                <a:lnTo>
                  <a:pt x="12994" y="17447"/>
                </a:lnTo>
                <a:lnTo>
                  <a:pt x="13554" y="17666"/>
                </a:lnTo>
                <a:lnTo>
                  <a:pt x="13846" y="17739"/>
                </a:lnTo>
                <a:lnTo>
                  <a:pt x="14113" y="17788"/>
                </a:lnTo>
                <a:lnTo>
                  <a:pt x="14381" y="17788"/>
                </a:lnTo>
                <a:lnTo>
                  <a:pt x="14673" y="17764"/>
                </a:lnTo>
                <a:lnTo>
                  <a:pt x="14940" y="17691"/>
                </a:lnTo>
                <a:lnTo>
                  <a:pt x="15232" y="17618"/>
                </a:lnTo>
                <a:lnTo>
                  <a:pt x="15500" y="17520"/>
                </a:lnTo>
                <a:lnTo>
                  <a:pt x="15768" y="17399"/>
                </a:lnTo>
                <a:lnTo>
                  <a:pt x="16254" y="17155"/>
                </a:lnTo>
                <a:lnTo>
                  <a:pt x="16327" y="17107"/>
                </a:lnTo>
                <a:lnTo>
                  <a:pt x="16352" y="17034"/>
                </a:lnTo>
                <a:lnTo>
                  <a:pt x="16352" y="16961"/>
                </a:lnTo>
                <a:lnTo>
                  <a:pt x="16327" y="16888"/>
                </a:lnTo>
                <a:lnTo>
                  <a:pt x="16303" y="16839"/>
                </a:lnTo>
                <a:lnTo>
                  <a:pt x="16254" y="16790"/>
                </a:lnTo>
                <a:lnTo>
                  <a:pt x="16181" y="16766"/>
                </a:lnTo>
                <a:lnTo>
                  <a:pt x="16108" y="16790"/>
                </a:lnTo>
                <a:lnTo>
                  <a:pt x="15500" y="17034"/>
                </a:lnTo>
                <a:lnTo>
                  <a:pt x="15208" y="17155"/>
                </a:lnTo>
                <a:lnTo>
                  <a:pt x="14916" y="17253"/>
                </a:lnTo>
                <a:lnTo>
                  <a:pt x="14624" y="17326"/>
                </a:lnTo>
                <a:lnTo>
                  <a:pt x="14308" y="17350"/>
                </a:lnTo>
                <a:lnTo>
                  <a:pt x="13992" y="17350"/>
                </a:lnTo>
                <a:lnTo>
                  <a:pt x="13651" y="17301"/>
                </a:lnTo>
                <a:lnTo>
                  <a:pt x="13408" y="17228"/>
                </a:lnTo>
                <a:lnTo>
                  <a:pt x="13189" y="17155"/>
                </a:lnTo>
                <a:lnTo>
                  <a:pt x="12751" y="16985"/>
                </a:lnTo>
                <a:lnTo>
                  <a:pt x="12507" y="16936"/>
                </a:lnTo>
                <a:lnTo>
                  <a:pt x="12288" y="16912"/>
                </a:lnTo>
                <a:lnTo>
                  <a:pt x="12045" y="16912"/>
                </a:lnTo>
                <a:lnTo>
                  <a:pt x="11802" y="16961"/>
                </a:lnTo>
                <a:lnTo>
                  <a:pt x="11558" y="17034"/>
                </a:lnTo>
                <a:lnTo>
                  <a:pt x="11339" y="17131"/>
                </a:lnTo>
                <a:lnTo>
                  <a:pt x="10901" y="17326"/>
                </a:lnTo>
                <a:lnTo>
                  <a:pt x="10731" y="17399"/>
                </a:lnTo>
                <a:lnTo>
                  <a:pt x="10585" y="17423"/>
                </a:lnTo>
                <a:lnTo>
                  <a:pt x="10439" y="17423"/>
                </a:lnTo>
                <a:lnTo>
                  <a:pt x="10317" y="17399"/>
                </a:lnTo>
                <a:lnTo>
                  <a:pt x="10171" y="17374"/>
                </a:lnTo>
                <a:lnTo>
                  <a:pt x="10050" y="17326"/>
                </a:lnTo>
                <a:lnTo>
                  <a:pt x="9758" y="17180"/>
                </a:lnTo>
                <a:lnTo>
                  <a:pt x="9539" y="17058"/>
                </a:lnTo>
                <a:lnTo>
                  <a:pt x="9344" y="16961"/>
                </a:lnTo>
                <a:lnTo>
                  <a:pt x="9149" y="16912"/>
                </a:lnTo>
                <a:lnTo>
                  <a:pt x="8930" y="16888"/>
                </a:lnTo>
                <a:lnTo>
                  <a:pt x="8736" y="16863"/>
                </a:lnTo>
                <a:lnTo>
                  <a:pt x="8517" y="16912"/>
                </a:lnTo>
                <a:lnTo>
                  <a:pt x="8298" y="16961"/>
                </a:lnTo>
                <a:lnTo>
                  <a:pt x="8054" y="17034"/>
                </a:lnTo>
                <a:lnTo>
                  <a:pt x="7787" y="17131"/>
                </a:lnTo>
                <a:lnTo>
                  <a:pt x="7495" y="17228"/>
                </a:lnTo>
                <a:lnTo>
                  <a:pt x="7227" y="17277"/>
                </a:lnTo>
                <a:lnTo>
                  <a:pt x="6911" y="17301"/>
                </a:lnTo>
                <a:lnTo>
                  <a:pt x="6619" y="17277"/>
                </a:lnTo>
                <a:lnTo>
                  <a:pt x="6327" y="17228"/>
                </a:lnTo>
                <a:lnTo>
                  <a:pt x="5767" y="17082"/>
                </a:lnTo>
                <a:lnTo>
                  <a:pt x="5305" y="16961"/>
                </a:lnTo>
                <a:lnTo>
                  <a:pt x="4818" y="16888"/>
                </a:lnTo>
                <a:lnTo>
                  <a:pt x="4356" y="16888"/>
                </a:lnTo>
                <a:lnTo>
                  <a:pt x="4113" y="16912"/>
                </a:lnTo>
                <a:lnTo>
                  <a:pt x="3869" y="16961"/>
                </a:lnTo>
                <a:lnTo>
                  <a:pt x="3602" y="17034"/>
                </a:lnTo>
                <a:lnTo>
                  <a:pt x="3358" y="17131"/>
                </a:lnTo>
                <a:lnTo>
                  <a:pt x="3115" y="17253"/>
                </a:lnTo>
                <a:lnTo>
                  <a:pt x="2847" y="17326"/>
                </a:lnTo>
                <a:lnTo>
                  <a:pt x="2677" y="17350"/>
                </a:lnTo>
                <a:lnTo>
                  <a:pt x="2507" y="17350"/>
                </a:lnTo>
                <a:lnTo>
                  <a:pt x="2312" y="17301"/>
                </a:lnTo>
                <a:lnTo>
                  <a:pt x="2142" y="17253"/>
                </a:lnTo>
                <a:lnTo>
                  <a:pt x="1801" y="17107"/>
                </a:lnTo>
                <a:lnTo>
                  <a:pt x="1485" y="16936"/>
                </a:lnTo>
                <a:lnTo>
                  <a:pt x="1314" y="16863"/>
                </a:lnTo>
                <a:lnTo>
                  <a:pt x="1120" y="16790"/>
                </a:lnTo>
                <a:lnTo>
                  <a:pt x="949" y="16742"/>
                </a:lnTo>
                <a:lnTo>
                  <a:pt x="755" y="16717"/>
                </a:lnTo>
                <a:close/>
                <a:moveTo>
                  <a:pt x="16571" y="17666"/>
                </a:moveTo>
                <a:lnTo>
                  <a:pt x="15938" y="17861"/>
                </a:lnTo>
                <a:lnTo>
                  <a:pt x="15305" y="18056"/>
                </a:lnTo>
                <a:lnTo>
                  <a:pt x="14989" y="18129"/>
                </a:lnTo>
                <a:lnTo>
                  <a:pt x="14648" y="18202"/>
                </a:lnTo>
                <a:lnTo>
                  <a:pt x="14332" y="18250"/>
                </a:lnTo>
                <a:lnTo>
                  <a:pt x="14016" y="18275"/>
                </a:lnTo>
                <a:lnTo>
                  <a:pt x="13870" y="18250"/>
                </a:lnTo>
                <a:lnTo>
                  <a:pt x="13724" y="18226"/>
                </a:lnTo>
                <a:lnTo>
                  <a:pt x="13481" y="18104"/>
                </a:lnTo>
                <a:lnTo>
                  <a:pt x="13237" y="17983"/>
                </a:lnTo>
                <a:lnTo>
                  <a:pt x="12970" y="17861"/>
                </a:lnTo>
                <a:lnTo>
                  <a:pt x="12726" y="17788"/>
                </a:lnTo>
                <a:lnTo>
                  <a:pt x="12507" y="17764"/>
                </a:lnTo>
                <a:lnTo>
                  <a:pt x="12264" y="17764"/>
                </a:lnTo>
                <a:lnTo>
                  <a:pt x="12045" y="17812"/>
                </a:lnTo>
                <a:lnTo>
                  <a:pt x="11753" y="17885"/>
                </a:lnTo>
                <a:lnTo>
                  <a:pt x="11485" y="17983"/>
                </a:lnTo>
                <a:lnTo>
                  <a:pt x="10974" y="18202"/>
                </a:lnTo>
                <a:lnTo>
                  <a:pt x="10707" y="18275"/>
                </a:lnTo>
                <a:lnTo>
                  <a:pt x="10439" y="18323"/>
                </a:lnTo>
                <a:lnTo>
                  <a:pt x="10317" y="18323"/>
                </a:lnTo>
                <a:lnTo>
                  <a:pt x="10171" y="18299"/>
                </a:lnTo>
                <a:lnTo>
                  <a:pt x="10025" y="18250"/>
                </a:lnTo>
                <a:lnTo>
                  <a:pt x="9855" y="18202"/>
                </a:lnTo>
                <a:lnTo>
                  <a:pt x="9441" y="18007"/>
                </a:lnTo>
                <a:lnTo>
                  <a:pt x="9222" y="17910"/>
                </a:lnTo>
                <a:lnTo>
                  <a:pt x="9028" y="17837"/>
                </a:lnTo>
                <a:lnTo>
                  <a:pt x="8809" y="17788"/>
                </a:lnTo>
                <a:lnTo>
                  <a:pt x="8590" y="17764"/>
                </a:lnTo>
                <a:lnTo>
                  <a:pt x="8371" y="17764"/>
                </a:lnTo>
                <a:lnTo>
                  <a:pt x="8127" y="17788"/>
                </a:lnTo>
                <a:lnTo>
                  <a:pt x="7860" y="17885"/>
                </a:lnTo>
                <a:lnTo>
                  <a:pt x="7592" y="17983"/>
                </a:lnTo>
                <a:lnTo>
                  <a:pt x="7105" y="18202"/>
                </a:lnTo>
                <a:lnTo>
                  <a:pt x="6862" y="18299"/>
                </a:lnTo>
                <a:lnTo>
                  <a:pt x="6619" y="18372"/>
                </a:lnTo>
                <a:lnTo>
                  <a:pt x="6205" y="18372"/>
                </a:lnTo>
                <a:lnTo>
                  <a:pt x="6059" y="18323"/>
                </a:lnTo>
                <a:lnTo>
                  <a:pt x="5792" y="18250"/>
                </a:lnTo>
                <a:lnTo>
                  <a:pt x="5573" y="18153"/>
                </a:lnTo>
                <a:lnTo>
                  <a:pt x="5110" y="17958"/>
                </a:lnTo>
                <a:lnTo>
                  <a:pt x="4867" y="17885"/>
                </a:lnTo>
                <a:lnTo>
                  <a:pt x="4624" y="17812"/>
                </a:lnTo>
                <a:lnTo>
                  <a:pt x="4380" y="17788"/>
                </a:lnTo>
                <a:lnTo>
                  <a:pt x="4113" y="17788"/>
                </a:lnTo>
                <a:lnTo>
                  <a:pt x="3845" y="17837"/>
                </a:lnTo>
                <a:lnTo>
                  <a:pt x="3602" y="17910"/>
                </a:lnTo>
                <a:lnTo>
                  <a:pt x="3115" y="18129"/>
                </a:lnTo>
                <a:lnTo>
                  <a:pt x="2872" y="18226"/>
                </a:lnTo>
                <a:lnTo>
                  <a:pt x="2628" y="18323"/>
                </a:lnTo>
                <a:lnTo>
                  <a:pt x="2361" y="18372"/>
                </a:lnTo>
                <a:lnTo>
                  <a:pt x="2117" y="18421"/>
                </a:lnTo>
                <a:lnTo>
                  <a:pt x="1971" y="18421"/>
                </a:lnTo>
                <a:lnTo>
                  <a:pt x="1850" y="18396"/>
                </a:lnTo>
                <a:lnTo>
                  <a:pt x="1582" y="18299"/>
                </a:lnTo>
                <a:lnTo>
                  <a:pt x="1363" y="18177"/>
                </a:lnTo>
                <a:lnTo>
                  <a:pt x="1120" y="18031"/>
                </a:lnTo>
                <a:lnTo>
                  <a:pt x="876" y="17934"/>
                </a:lnTo>
                <a:lnTo>
                  <a:pt x="633" y="17837"/>
                </a:lnTo>
                <a:lnTo>
                  <a:pt x="511" y="17812"/>
                </a:lnTo>
                <a:lnTo>
                  <a:pt x="390" y="17812"/>
                </a:lnTo>
                <a:lnTo>
                  <a:pt x="244" y="17837"/>
                </a:lnTo>
                <a:lnTo>
                  <a:pt x="98" y="17885"/>
                </a:lnTo>
                <a:lnTo>
                  <a:pt x="49" y="17934"/>
                </a:lnTo>
                <a:lnTo>
                  <a:pt x="49" y="17983"/>
                </a:lnTo>
                <a:lnTo>
                  <a:pt x="73" y="18031"/>
                </a:lnTo>
                <a:lnTo>
                  <a:pt x="122" y="18056"/>
                </a:lnTo>
                <a:lnTo>
                  <a:pt x="268" y="18056"/>
                </a:lnTo>
                <a:lnTo>
                  <a:pt x="414" y="18080"/>
                </a:lnTo>
                <a:lnTo>
                  <a:pt x="682" y="18177"/>
                </a:lnTo>
                <a:lnTo>
                  <a:pt x="925" y="18299"/>
                </a:lnTo>
                <a:lnTo>
                  <a:pt x="1168" y="18445"/>
                </a:lnTo>
                <a:lnTo>
                  <a:pt x="1412" y="18567"/>
                </a:lnTo>
                <a:lnTo>
                  <a:pt x="1679" y="18688"/>
                </a:lnTo>
                <a:lnTo>
                  <a:pt x="1947" y="18761"/>
                </a:lnTo>
                <a:lnTo>
                  <a:pt x="2093" y="18786"/>
                </a:lnTo>
                <a:lnTo>
                  <a:pt x="2239" y="18810"/>
                </a:lnTo>
                <a:lnTo>
                  <a:pt x="2507" y="18761"/>
                </a:lnTo>
                <a:lnTo>
                  <a:pt x="2750" y="18713"/>
                </a:lnTo>
                <a:lnTo>
                  <a:pt x="2993" y="18615"/>
                </a:lnTo>
                <a:lnTo>
                  <a:pt x="3237" y="18518"/>
                </a:lnTo>
                <a:lnTo>
                  <a:pt x="3748" y="18323"/>
                </a:lnTo>
                <a:lnTo>
                  <a:pt x="3991" y="18250"/>
                </a:lnTo>
                <a:lnTo>
                  <a:pt x="4259" y="18202"/>
                </a:lnTo>
                <a:lnTo>
                  <a:pt x="4380" y="18177"/>
                </a:lnTo>
                <a:lnTo>
                  <a:pt x="4526" y="18202"/>
                </a:lnTo>
                <a:lnTo>
                  <a:pt x="4770" y="18250"/>
                </a:lnTo>
                <a:lnTo>
                  <a:pt x="5013" y="18348"/>
                </a:lnTo>
                <a:lnTo>
                  <a:pt x="5256" y="18469"/>
                </a:lnTo>
                <a:lnTo>
                  <a:pt x="5743" y="18713"/>
                </a:lnTo>
                <a:lnTo>
                  <a:pt x="5986" y="18810"/>
                </a:lnTo>
                <a:lnTo>
                  <a:pt x="6254" y="18859"/>
                </a:lnTo>
                <a:lnTo>
                  <a:pt x="6522" y="18859"/>
                </a:lnTo>
                <a:lnTo>
                  <a:pt x="6765" y="18834"/>
                </a:lnTo>
                <a:lnTo>
                  <a:pt x="6984" y="18786"/>
                </a:lnTo>
                <a:lnTo>
                  <a:pt x="7227" y="18713"/>
                </a:lnTo>
                <a:lnTo>
                  <a:pt x="7665" y="18494"/>
                </a:lnTo>
                <a:lnTo>
                  <a:pt x="8127" y="18299"/>
                </a:lnTo>
                <a:lnTo>
                  <a:pt x="8273" y="18250"/>
                </a:lnTo>
                <a:lnTo>
                  <a:pt x="8395" y="18226"/>
                </a:lnTo>
                <a:lnTo>
                  <a:pt x="8541" y="18226"/>
                </a:lnTo>
                <a:lnTo>
                  <a:pt x="8663" y="18250"/>
                </a:lnTo>
                <a:lnTo>
                  <a:pt x="8930" y="18299"/>
                </a:lnTo>
                <a:lnTo>
                  <a:pt x="9174" y="18396"/>
                </a:lnTo>
                <a:lnTo>
                  <a:pt x="9685" y="18640"/>
                </a:lnTo>
                <a:lnTo>
                  <a:pt x="9928" y="18737"/>
                </a:lnTo>
                <a:lnTo>
                  <a:pt x="10196" y="18810"/>
                </a:lnTo>
                <a:lnTo>
                  <a:pt x="10439" y="18834"/>
                </a:lnTo>
                <a:lnTo>
                  <a:pt x="10682" y="18810"/>
                </a:lnTo>
                <a:lnTo>
                  <a:pt x="10901" y="18761"/>
                </a:lnTo>
                <a:lnTo>
                  <a:pt x="11145" y="18688"/>
                </a:lnTo>
                <a:lnTo>
                  <a:pt x="11583" y="18494"/>
                </a:lnTo>
                <a:lnTo>
                  <a:pt x="12021" y="18299"/>
                </a:lnTo>
                <a:lnTo>
                  <a:pt x="12167" y="18275"/>
                </a:lnTo>
                <a:lnTo>
                  <a:pt x="12313" y="18250"/>
                </a:lnTo>
                <a:lnTo>
                  <a:pt x="12434" y="18250"/>
                </a:lnTo>
                <a:lnTo>
                  <a:pt x="12580" y="18275"/>
                </a:lnTo>
                <a:lnTo>
                  <a:pt x="12848" y="18323"/>
                </a:lnTo>
                <a:lnTo>
                  <a:pt x="13091" y="18421"/>
                </a:lnTo>
                <a:lnTo>
                  <a:pt x="13627" y="18640"/>
                </a:lnTo>
                <a:lnTo>
                  <a:pt x="13894" y="18713"/>
                </a:lnTo>
                <a:lnTo>
                  <a:pt x="14162" y="18761"/>
                </a:lnTo>
                <a:lnTo>
                  <a:pt x="14430" y="18737"/>
                </a:lnTo>
                <a:lnTo>
                  <a:pt x="14697" y="18688"/>
                </a:lnTo>
                <a:lnTo>
                  <a:pt x="15208" y="18567"/>
                </a:lnTo>
                <a:lnTo>
                  <a:pt x="15938" y="18348"/>
                </a:lnTo>
                <a:lnTo>
                  <a:pt x="16692" y="18129"/>
                </a:lnTo>
                <a:lnTo>
                  <a:pt x="16790" y="18080"/>
                </a:lnTo>
                <a:lnTo>
                  <a:pt x="16838" y="18007"/>
                </a:lnTo>
                <a:lnTo>
                  <a:pt x="16863" y="17934"/>
                </a:lnTo>
                <a:lnTo>
                  <a:pt x="16863" y="17837"/>
                </a:lnTo>
                <a:lnTo>
                  <a:pt x="16814" y="17764"/>
                </a:lnTo>
                <a:lnTo>
                  <a:pt x="16765" y="17691"/>
                </a:lnTo>
                <a:lnTo>
                  <a:pt x="16668" y="17666"/>
                </a:lnTo>
                <a:close/>
              </a:path>
            </a:pathLst>
          </a:custGeom>
          <a:solidFill>
            <a:srgbClr val="403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51;p37"/>
          <p:cNvSpPr/>
          <p:nvPr/>
        </p:nvSpPr>
        <p:spPr>
          <a:xfrm>
            <a:off x="7811977" y="3266272"/>
            <a:ext cx="368541" cy="412163"/>
          </a:xfrm>
          <a:custGeom>
            <a:avLst/>
            <a:gdLst/>
            <a:ahLst/>
            <a:cxnLst/>
            <a:rect l="l" t="t" r="r" b="b"/>
            <a:pathLst>
              <a:path w="16863" h="18859" extrusionOk="0">
                <a:moveTo>
                  <a:pt x="7057" y="439"/>
                </a:moveTo>
                <a:lnTo>
                  <a:pt x="7178" y="463"/>
                </a:lnTo>
                <a:lnTo>
                  <a:pt x="7300" y="488"/>
                </a:lnTo>
                <a:lnTo>
                  <a:pt x="7543" y="488"/>
                </a:lnTo>
                <a:lnTo>
                  <a:pt x="8054" y="463"/>
                </a:lnTo>
                <a:lnTo>
                  <a:pt x="8809" y="463"/>
                </a:lnTo>
                <a:lnTo>
                  <a:pt x="9563" y="488"/>
                </a:lnTo>
                <a:lnTo>
                  <a:pt x="9563" y="707"/>
                </a:lnTo>
                <a:lnTo>
                  <a:pt x="9563" y="926"/>
                </a:lnTo>
                <a:lnTo>
                  <a:pt x="8882" y="926"/>
                </a:lnTo>
                <a:lnTo>
                  <a:pt x="8176" y="974"/>
                </a:lnTo>
                <a:lnTo>
                  <a:pt x="7349" y="974"/>
                </a:lnTo>
                <a:lnTo>
                  <a:pt x="7081" y="1023"/>
                </a:lnTo>
                <a:lnTo>
                  <a:pt x="7057" y="439"/>
                </a:lnTo>
                <a:close/>
                <a:moveTo>
                  <a:pt x="5670" y="3480"/>
                </a:moveTo>
                <a:lnTo>
                  <a:pt x="5865" y="3505"/>
                </a:lnTo>
                <a:lnTo>
                  <a:pt x="5670" y="3991"/>
                </a:lnTo>
                <a:lnTo>
                  <a:pt x="5670" y="3480"/>
                </a:lnTo>
                <a:close/>
                <a:moveTo>
                  <a:pt x="8906" y="3456"/>
                </a:moveTo>
                <a:lnTo>
                  <a:pt x="8638" y="3967"/>
                </a:lnTo>
                <a:lnTo>
                  <a:pt x="8541" y="4162"/>
                </a:lnTo>
                <a:lnTo>
                  <a:pt x="8468" y="4356"/>
                </a:lnTo>
                <a:lnTo>
                  <a:pt x="8444" y="4356"/>
                </a:lnTo>
                <a:lnTo>
                  <a:pt x="8395" y="4332"/>
                </a:lnTo>
                <a:lnTo>
                  <a:pt x="8346" y="4308"/>
                </a:lnTo>
                <a:lnTo>
                  <a:pt x="8225" y="4308"/>
                </a:lnTo>
                <a:lnTo>
                  <a:pt x="8006" y="4405"/>
                </a:lnTo>
                <a:lnTo>
                  <a:pt x="8079" y="4186"/>
                </a:lnTo>
                <a:lnTo>
                  <a:pt x="8225" y="3821"/>
                </a:lnTo>
                <a:lnTo>
                  <a:pt x="8346" y="3456"/>
                </a:lnTo>
                <a:close/>
                <a:moveTo>
                  <a:pt x="9587" y="3456"/>
                </a:moveTo>
                <a:lnTo>
                  <a:pt x="9247" y="4016"/>
                </a:lnTo>
                <a:lnTo>
                  <a:pt x="9101" y="4235"/>
                </a:lnTo>
                <a:lnTo>
                  <a:pt x="8979" y="4478"/>
                </a:lnTo>
                <a:lnTo>
                  <a:pt x="8736" y="4405"/>
                </a:lnTo>
                <a:lnTo>
                  <a:pt x="8833" y="4162"/>
                </a:lnTo>
                <a:lnTo>
                  <a:pt x="9101" y="3456"/>
                </a:lnTo>
                <a:close/>
                <a:moveTo>
                  <a:pt x="8152" y="3480"/>
                </a:moveTo>
                <a:lnTo>
                  <a:pt x="7981" y="3699"/>
                </a:lnTo>
                <a:lnTo>
                  <a:pt x="7811" y="3967"/>
                </a:lnTo>
                <a:lnTo>
                  <a:pt x="7665" y="4235"/>
                </a:lnTo>
                <a:lnTo>
                  <a:pt x="7616" y="4405"/>
                </a:lnTo>
                <a:lnTo>
                  <a:pt x="7568" y="4551"/>
                </a:lnTo>
                <a:lnTo>
                  <a:pt x="7373" y="4624"/>
                </a:lnTo>
                <a:lnTo>
                  <a:pt x="7422" y="4502"/>
                </a:lnTo>
                <a:lnTo>
                  <a:pt x="7616" y="4040"/>
                </a:lnTo>
                <a:lnTo>
                  <a:pt x="7787" y="3578"/>
                </a:lnTo>
                <a:lnTo>
                  <a:pt x="7787" y="3553"/>
                </a:lnTo>
                <a:lnTo>
                  <a:pt x="7762" y="3529"/>
                </a:lnTo>
                <a:lnTo>
                  <a:pt x="7714" y="3529"/>
                </a:lnTo>
                <a:lnTo>
                  <a:pt x="7689" y="3553"/>
                </a:lnTo>
                <a:lnTo>
                  <a:pt x="7325" y="4120"/>
                </a:lnTo>
                <a:lnTo>
                  <a:pt x="7568" y="3480"/>
                </a:lnTo>
                <a:close/>
                <a:moveTo>
                  <a:pt x="10269" y="3432"/>
                </a:moveTo>
                <a:lnTo>
                  <a:pt x="9831" y="4137"/>
                </a:lnTo>
                <a:lnTo>
                  <a:pt x="9660" y="4405"/>
                </a:lnTo>
                <a:lnTo>
                  <a:pt x="9514" y="4673"/>
                </a:lnTo>
                <a:lnTo>
                  <a:pt x="9271" y="4575"/>
                </a:lnTo>
                <a:lnTo>
                  <a:pt x="9466" y="4137"/>
                </a:lnTo>
                <a:lnTo>
                  <a:pt x="9758" y="3432"/>
                </a:lnTo>
                <a:close/>
                <a:moveTo>
                  <a:pt x="10780" y="3432"/>
                </a:moveTo>
                <a:lnTo>
                  <a:pt x="10463" y="3918"/>
                </a:lnTo>
                <a:lnTo>
                  <a:pt x="10171" y="4429"/>
                </a:lnTo>
                <a:lnTo>
                  <a:pt x="9928" y="4843"/>
                </a:lnTo>
                <a:lnTo>
                  <a:pt x="9758" y="4770"/>
                </a:lnTo>
                <a:lnTo>
                  <a:pt x="9904" y="4502"/>
                </a:lnTo>
                <a:lnTo>
                  <a:pt x="10001" y="4235"/>
                </a:lnTo>
                <a:lnTo>
                  <a:pt x="10366" y="3432"/>
                </a:lnTo>
                <a:close/>
                <a:moveTo>
                  <a:pt x="7324" y="3480"/>
                </a:moveTo>
                <a:lnTo>
                  <a:pt x="6935" y="4162"/>
                </a:lnTo>
                <a:lnTo>
                  <a:pt x="6740" y="4551"/>
                </a:lnTo>
                <a:lnTo>
                  <a:pt x="6643" y="4721"/>
                </a:lnTo>
                <a:lnTo>
                  <a:pt x="6594" y="4916"/>
                </a:lnTo>
                <a:lnTo>
                  <a:pt x="6303" y="5038"/>
                </a:lnTo>
                <a:lnTo>
                  <a:pt x="6424" y="4697"/>
                </a:lnTo>
                <a:lnTo>
                  <a:pt x="6546" y="4381"/>
                </a:lnTo>
                <a:lnTo>
                  <a:pt x="6692" y="3943"/>
                </a:lnTo>
                <a:lnTo>
                  <a:pt x="6838" y="3480"/>
                </a:lnTo>
                <a:close/>
                <a:moveTo>
                  <a:pt x="10926" y="3432"/>
                </a:moveTo>
                <a:lnTo>
                  <a:pt x="10901" y="3772"/>
                </a:lnTo>
                <a:lnTo>
                  <a:pt x="10877" y="4137"/>
                </a:lnTo>
                <a:lnTo>
                  <a:pt x="10609" y="4673"/>
                </a:lnTo>
                <a:lnTo>
                  <a:pt x="10439" y="5062"/>
                </a:lnTo>
                <a:lnTo>
                  <a:pt x="10244" y="4965"/>
                </a:lnTo>
                <a:lnTo>
                  <a:pt x="10366" y="4697"/>
                </a:lnTo>
                <a:lnTo>
                  <a:pt x="10488" y="4429"/>
                </a:lnTo>
                <a:lnTo>
                  <a:pt x="10707" y="3943"/>
                </a:lnTo>
                <a:lnTo>
                  <a:pt x="10901" y="3432"/>
                </a:lnTo>
                <a:close/>
                <a:moveTo>
                  <a:pt x="3845" y="4989"/>
                </a:moveTo>
                <a:lnTo>
                  <a:pt x="4015" y="5013"/>
                </a:lnTo>
                <a:lnTo>
                  <a:pt x="3894" y="5232"/>
                </a:lnTo>
                <a:lnTo>
                  <a:pt x="3869" y="5111"/>
                </a:lnTo>
                <a:lnTo>
                  <a:pt x="3845" y="4989"/>
                </a:lnTo>
                <a:close/>
                <a:moveTo>
                  <a:pt x="10901" y="4575"/>
                </a:moveTo>
                <a:lnTo>
                  <a:pt x="10901" y="4746"/>
                </a:lnTo>
                <a:lnTo>
                  <a:pt x="10926" y="4819"/>
                </a:lnTo>
                <a:lnTo>
                  <a:pt x="10974" y="4892"/>
                </a:lnTo>
                <a:lnTo>
                  <a:pt x="11023" y="4916"/>
                </a:lnTo>
                <a:lnTo>
                  <a:pt x="11072" y="4965"/>
                </a:lnTo>
                <a:lnTo>
                  <a:pt x="10999" y="5159"/>
                </a:lnTo>
                <a:lnTo>
                  <a:pt x="10950" y="5257"/>
                </a:lnTo>
                <a:lnTo>
                  <a:pt x="10682" y="5135"/>
                </a:lnTo>
                <a:lnTo>
                  <a:pt x="10828" y="4770"/>
                </a:lnTo>
                <a:lnTo>
                  <a:pt x="10901" y="4575"/>
                </a:lnTo>
                <a:close/>
                <a:moveTo>
                  <a:pt x="12215" y="5013"/>
                </a:moveTo>
                <a:lnTo>
                  <a:pt x="12021" y="5305"/>
                </a:lnTo>
                <a:lnTo>
                  <a:pt x="12142" y="5013"/>
                </a:lnTo>
                <a:close/>
                <a:moveTo>
                  <a:pt x="6643" y="3505"/>
                </a:moveTo>
                <a:lnTo>
                  <a:pt x="6351" y="4137"/>
                </a:lnTo>
                <a:lnTo>
                  <a:pt x="6132" y="4648"/>
                </a:lnTo>
                <a:lnTo>
                  <a:pt x="6035" y="4892"/>
                </a:lnTo>
                <a:lnTo>
                  <a:pt x="5962" y="5159"/>
                </a:lnTo>
                <a:lnTo>
                  <a:pt x="5183" y="5451"/>
                </a:lnTo>
                <a:lnTo>
                  <a:pt x="5183" y="5427"/>
                </a:lnTo>
                <a:lnTo>
                  <a:pt x="5354" y="4989"/>
                </a:lnTo>
                <a:lnTo>
                  <a:pt x="5402" y="4989"/>
                </a:lnTo>
                <a:lnTo>
                  <a:pt x="5378" y="5184"/>
                </a:lnTo>
                <a:lnTo>
                  <a:pt x="5378" y="5208"/>
                </a:lnTo>
                <a:lnTo>
                  <a:pt x="5402" y="5257"/>
                </a:lnTo>
                <a:lnTo>
                  <a:pt x="5475" y="5281"/>
                </a:lnTo>
                <a:lnTo>
                  <a:pt x="5548" y="5281"/>
                </a:lnTo>
                <a:lnTo>
                  <a:pt x="5573" y="5257"/>
                </a:lnTo>
                <a:lnTo>
                  <a:pt x="5597" y="5232"/>
                </a:lnTo>
                <a:lnTo>
                  <a:pt x="5694" y="5038"/>
                </a:lnTo>
                <a:lnTo>
                  <a:pt x="5767" y="4819"/>
                </a:lnTo>
                <a:lnTo>
                  <a:pt x="5889" y="4405"/>
                </a:lnTo>
                <a:lnTo>
                  <a:pt x="5986" y="3943"/>
                </a:lnTo>
                <a:lnTo>
                  <a:pt x="6059" y="3505"/>
                </a:lnTo>
                <a:close/>
                <a:moveTo>
                  <a:pt x="11315" y="4940"/>
                </a:moveTo>
                <a:lnTo>
                  <a:pt x="11558" y="4989"/>
                </a:lnTo>
                <a:lnTo>
                  <a:pt x="11850" y="5013"/>
                </a:lnTo>
                <a:lnTo>
                  <a:pt x="11558" y="5476"/>
                </a:lnTo>
                <a:lnTo>
                  <a:pt x="11145" y="5330"/>
                </a:lnTo>
                <a:lnTo>
                  <a:pt x="11169" y="5257"/>
                </a:lnTo>
                <a:lnTo>
                  <a:pt x="11242" y="4965"/>
                </a:lnTo>
                <a:lnTo>
                  <a:pt x="11291" y="4940"/>
                </a:lnTo>
                <a:close/>
                <a:moveTo>
                  <a:pt x="5086" y="5038"/>
                </a:moveTo>
                <a:lnTo>
                  <a:pt x="4940" y="5330"/>
                </a:lnTo>
                <a:lnTo>
                  <a:pt x="4891" y="5451"/>
                </a:lnTo>
                <a:lnTo>
                  <a:pt x="4843" y="5573"/>
                </a:lnTo>
                <a:lnTo>
                  <a:pt x="4818" y="5597"/>
                </a:lnTo>
                <a:lnTo>
                  <a:pt x="4697" y="5646"/>
                </a:lnTo>
                <a:lnTo>
                  <a:pt x="4697" y="5646"/>
                </a:lnTo>
                <a:lnTo>
                  <a:pt x="4721" y="5573"/>
                </a:lnTo>
                <a:lnTo>
                  <a:pt x="4794" y="5305"/>
                </a:lnTo>
                <a:lnTo>
                  <a:pt x="4843" y="5038"/>
                </a:lnTo>
                <a:close/>
                <a:moveTo>
                  <a:pt x="12702" y="4989"/>
                </a:moveTo>
                <a:lnTo>
                  <a:pt x="12678" y="5062"/>
                </a:lnTo>
                <a:lnTo>
                  <a:pt x="12653" y="5086"/>
                </a:lnTo>
                <a:lnTo>
                  <a:pt x="12459" y="5403"/>
                </a:lnTo>
                <a:lnTo>
                  <a:pt x="12361" y="5573"/>
                </a:lnTo>
                <a:lnTo>
                  <a:pt x="12288" y="5743"/>
                </a:lnTo>
                <a:lnTo>
                  <a:pt x="12167" y="5719"/>
                </a:lnTo>
                <a:lnTo>
                  <a:pt x="12288" y="5451"/>
                </a:lnTo>
                <a:lnTo>
                  <a:pt x="12386" y="5232"/>
                </a:lnTo>
                <a:lnTo>
                  <a:pt x="12483" y="5013"/>
                </a:lnTo>
                <a:lnTo>
                  <a:pt x="12702" y="4989"/>
                </a:lnTo>
                <a:close/>
                <a:moveTo>
                  <a:pt x="4672" y="5038"/>
                </a:moveTo>
                <a:lnTo>
                  <a:pt x="4478" y="5403"/>
                </a:lnTo>
                <a:lnTo>
                  <a:pt x="4380" y="5597"/>
                </a:lnTo>
                <a:lnTo>
                  <a:pt x="4332" y="5695"/>
                </a:lnTo>
                <a:lnTo>
                  <a:pt x="4307" y="5792"/>
                </a:lnTo>
                <a:lnTo>
                  <a:pt x="4113" y="5865"/>
                </a:lnTo>
                <a:lnTo>
                  <a:pt x="4210" y="5427"/>
                </a:lnTo>
                <a:lnTo>
                  <a:pt x="4307" y="5232"/>
                </a:lnTo>
                <a:lnTo>
                  <a:pt x="4405" y="5038"/>
                </a:lnTo>
                <a:close/>
                <a:moveTo>
                  <a:pt x="12605" y="5719"/>
                </a:moveTo>
                <a:lnTo>
                  <a:pt x="12605" y="5865"/>
                </a:lnTo>
                <a:lnTo>
                  <a:pt x="12532" y="5841"/>
                </a:lnTo>
                <a:lnTo>
                  <a:pt x="12605" y="5719"/>
                </a:lnTo>
                <a:close/>
                <a:moveTo>
                  <a:pt x="7081" y="1339"/>
                </a:moveTo>
                <a:lnTo>
                  <a:pt x="7349" y="1388"/>
                </a:lnTo>
                <a:lnTo>
                  <a:pt x="8176" y="1388"/>
                </a:lnTo>
                <a:lnTo>
                  <a:pt x="8882" y="1412"/>
                </a:lnTo>
                <a:lnTo>
                  <a:pt x="9222" y="1412"/>
                </a:lnTo>
                <a:lnTo>
                  <a:pt x="9587" y="1388"/>
                </a:lnTo>
                <a:lnTo>
                  <a:pt x="9587" y="1656"/>
                </a:lnTo>
                <a:lnTo>
                  <a:pt x="9612" y="1923"/>
                </a:lnTo>
                <a:lnTo>
                  <a:pt x="9636" y="2167"/>
                </a:lnTo>
                <a:lnTo>
                  <a:pt x="9709" y="2410"/>
                </a:lnTo>
                <a:lnTo>
                  <a:pt x="9758" y="2483"/>
                </a:lnTo>
                <a:lnTo>
                  <a:pt x="9831" y="2507"/>
                </a:lnTo>
                <a:lnTo>
                  <a:pt x="9977" y="2507"/>
                </a:lnTo>
                <a:lnTo>
                  <a:pt x="10098" y="2556"/>
                </a:lnTo>
                <a:lnTo>
                  <a:pt x="10269" y="2580"/>
                </a:lnTo>
                <a:lnTo>
                  <a:pt x="10585" y="2580"/>
                </a:lnTo>
                <a:lnTo>
                  <a:pt x="11218" y="2605"/>
                </a:lnTo>
                <a:lnTo>
                  <a:pt x="11875" y="2629"/>
                </a:lnTo>
                <a:lnTo>
                  <a:pt x="11875" y="3164"/>
                </a:lnTo>
                <a:lnTo>
                  <a:pt x="11875" y="3578"/>
                </a:lnTo>
                <a:lnTo>
                  <a:pt x="11875" y="3772"/>
                </a:lnTo>
                <a:lnTo>
                  <a:pt x="11923" y="3991"/>
                </a:lnTo>
                <a:lnTo>
                  <a:pt x="11948" y="4040"/>
                </a:lnTo>
                <a:lnTo>
                  <a:pt x="11972" y="4089"/>
                </a:lnTo>
                <a:lnTo>
                  <a:pt x="12069" y="4113"/>
                </a:lnTo>
                <a:lnTo>
                  <a:pt x="12215" y="4113"/>
                </a:lnTo>
                <a:lnTo>
                  <a:pt x="12264" y="4064"/>
                </a:lnTo>
                <a:lnTo>
                  <a:pt x="12605" y="4113"/>
                </a:lnTo>
                <a:lnTo>
                  <a:pt x="12945" y="4137"/>
                </a:lnTo>
                <a:lnTo>
                  <a:pt x="13602" y="4137"/>
                </a:lnTo>
                <a:lnTo>
                  <a:pt x="13602" y="4283"/>
                </a:lnTo>
                <a:lnTo>
                  <a:pt x="13602" y="4429"/>
                </a:lnTo>
                <a:lnTo>
                  <a:pt x="13627" y="4746"/>
                </a:lnTo>
                <a:lnTo>
                  <a:pt x="13627" y="5111"/>
                </a:lnTo>
                <a:lnTo>
                  <a:pt x="13602" y="5500"/>
                </a:lnTo>
                <a:lnTo>
                  <a:pt x="13602" y="5889"/>
                </a:lnTo>
                <a:lnTo>
                  <a:pt x="13627" y="6254"/>
                </a:lnTo>
                <a:lnTo>
                  <a:pt x="13335" y="6157"/>
                </a:lnTo>
                <a:lnTo>
                  <a:pt x="13043" y="6035"/>
                </a:lnTo>
                <a:lnTo>
                  <a:pt x="13067" y="5914"/>
                </a:lnTo>
                <a:lnTo>
                  <a:pt x="13067" y="5792"/>
                </a:lnTo>
                <a:lnTo>
                  <a:pt x="13067" y="5549"/>
                </a:lnTo>
                <a:lnTo>
                  <a:pt x="13067" y="5257"/>
                </a:lnTo>
                <a:lnTo>
                  <a:pt x="13067" y="5111"/>
                </a:lnTo>
                <a:lnTo>
                  <a:pt x="13043" y="4965"/>
                </a:lnTo>
                <a:lnTo>
                  <a:pt x="13018" y="4940"/>
                </a:lnTo>
                <a:lnTo>
                  <a:pt x="13091" y="4892"/>
                </a:lnTo>
                <a:lnTo>
                  <a:pt x="13140" y="4843"/>
                </a:lnTo>
                <a:lnTo>
                  <a:pt x="13164" y="4770"/>
                </a:lnTo>
                <a:lnTo>
                  <a:pt x="13164" y="4697"/>
                </a:lnTo>
                <a:lnTo>
                  <a:pt x="13140" y="4624"/>
                </a:lnTo>
                <a:lnTo>
                  <a:pt x="13091" y="4551"/>
                </a:lnTo>
                <a:lnTo>
                  <a:pt x="13018" y="4502"/>
                </a:lnTo>
                <a:lnTo>
                  <a:pt x="12945" y="4478"/>
                </a:lnTo>
                <a:lnTo>
                  <a:pt x="12556" y="4478"/>
                </a:lnTo>
                <a:lnTo>
                  <a:pt x="12142" y="4502"/>
                </a:lnTo>
                <a:lnTo>
                  <a:pt x="11777" y="4502"/>
                </a:lnTo>
                <a:lnTo>
                  <a:pt x="11388" y="4527"/>
                </a:lnTo>
                <a:lnTo>
                  <a:pt x="11388" y="3918"/>
                </a:lnTo>
                <a:lnTo>
                  <a:pt x="11388" y="3602"/>
                </a:lnTo>
                <a:lnTo>
                  <a:pt x="11364" y="3286"/>
                </a:lnTo>
                <a:lnTo>
                  <a:pt x="11315" y="3164"/>
                </a:lnTo>
                <a:lnTo>
                  <a:pt x="11291" y="3115"/>
                </a:lnTo>
                <a:lnTo>
                  <a:pt x="11242" y="3091"/>
                </a:lnTo>
                <a:lnTo>
                  <a:pt x="11193" y="3042"/>
                </a:lnTo>
                <a:lnTo>
                  <a:pt x="11169" y="2994"/>
                </a:lnTo>
                <a:lnTo>
                  <a:pt x="11096" y="2945"/>
                </a:lnTo>
                <a:lnTo>
                  <a:pt x="11023" y="2945"/>
                </a:lnTo>
                <a:lnTo>
                  <a:pt x="8152" y="2994"/>
                </a:lnTo>
                <a:lnTo>
                  <a:pt x="7738" y="2994"/>
                </a:lnTo>
                <a:lnTo>
                  <a:pt x="7714" y="2969"/>
                </a:lnTo>
                <a:lnTo>
                  <a:pt x="7665" y="2945"/>
                </a:lnTo>
                <a:lnTo>
                  <a:pt x="7641" y="2945"/>
                </a:lnTo>
                <a:lnTo>
                  <a:pt x="7592" y="2969"/>
                </a:lnTo>
                <a:lnTo>
                  <a:pt x="7592" y="2994"/>
                </a:lnTo>
                <a:lnTo>
                  <a:pt x="6813" y="3018"/>
                </a:lnTo>
                <a:lnTo>
                  <a:pt x="6181" y="3018"/>
                </a:lnTo>
                <a:lnTo>
                  <a:pt x="5865" y="3042"/>
                </a:lnTo>
                <a:lnTo>
                  <a:pt x="5548" y="3091"/>
                </a:lnTo>
                <a:lnTo>
                  <a:pt x="5500" y="3067"/>
                </a:lnTo>
                <a:lnTo>
                  <a:pt x="5378" y="3067"/>
                </a:lnTo>
                <a:lnTo>
                  <a:pt x="5329" y="3091"/>
                </a:lnTo>
                <a:lnTo>
                  <a:pt x="5281" y="3140"/>
                </a:lnTo>
                <a:lnTo>
                  <a:pt x="5232" y="3188"/>
                </a:lnTo>
                <a:lnTo>
                  <a:pt x="5208" y="3237"/>
                </a:lnTo>
                <a:lnTo>
                  <a:pt x="5183" y="3553"/>
                </a:lnTo>
                <a:lnTo>
                  <a:pt x="5159" y="3870"/>
                </a:lnTo>
                <a:lnTo>
                  <a:pt x="5135" y="4527"/>
                </a:lnTo>
                <a:lnTo>
                  <a:pt x="4867" y="4527"/>
                </a:lnTo>
                <a:lnTo>
                  <a:pt x="4599" y="4551"/>
                </a:lnTo>
                <a:lnTo>
                  <a:pt x="4186" y="4575"/>
                </a:lnTo>
                <a:lnTo>
                  <a:pt x="3967" y="4600"/>
                </a:lnTo>
                <a:lnTo>
                  <a:pt x="3772" y="4624"/>
                </a:lnTo>
                <a:lnTo>
                  <a:pt x="3699" y="4648"/>
                </a:lnTo>
                <a:lnTo>
                  <a:pt x="3650" y="4721"/>
                </a:lnTo>
                <a:lnTo>
                  <a:pt x="3650" y="4794"/>
                </a:lnTo>
                <a:lnTo>
                  <a:pt x="3650" y="4867"/>
                </a:lnTo>
                <a:lnTo>
                  <a:pt x="3626" y="4940"/>
                </a:lnTo>
                <a:lnTo>
                  <a:pt x="3602" y="5013"/>
                </a:lnTo>
                <a:lnTo>
                  <a:pt x="3577" y="5184"/>
                </a:lnTo>
                <a:lnTo>
                  <a:pt x="3577" y="5500"/>
                </a:lnTo>
                <a:lnTo>
                  <a:pt x="3577" y="5768"/>
                </a:lnTo>
                <a:lnTo>
                  <a:pt x="3577" y="5914"/>
                </a:lnTo>
                <a:lnTo>
                  <a:pt x="3626" y="6035"/>
                </a:lnTo>
                <a:lnTo>
                  <a:pt x="2993" y="6279"/>
                </a:lnTo>
                <a:lnTo>
                  <a:pt x="2993" y="6279"/>
                </a:lnTo>
                <a:lnTo>
                  <a:pt x="3042" y="5597"/>
                </a:lnTo>
                <a:lnTo>
                  <a:pt x="3066" y="4916"/>
                </a:lnTo>
                <a:lnTo>
                  <a:pt x="3115" y="4478"/>
                </a:lnTo>
                <a:lnTo>
                  <a:pt x="3115" y="4259"/>
                </a:lnTo>
                <a:lnTo>
                  <a:pt x="3091" y="4040"/>
                </a:lnTo>
                <a:lnTo>
                  <a:pt x="3456" y="4064"/>
                </a:lnTo>
                <a:lnTo>
                  <a:pt x="3845" y="4064"/>
                </a:lnTo>
                <a:lnTo>
                  <a:pt x="4210" y="4016"/>
                </a:lnTo>
                <a:lnTo>
                  <a:pt x="4575" y="3967"/>
                </a:lnTo>
                <a:lnTo>
                  <a:pt x="4624" y="3943"/>
                </a:lnTo>
                <a:lnTo>
                  <a:pt x="4672" y="3918"/>
                </a:lnTo>
                <a:lnTo>
                  <a:pt x="4745" y="3845"/>
                </a:lnTo>
                <a:lnTo>
                  <a:pt x="4770" y="3724"/>
                </a:lnTo>
                <a:lnTo>
                  <a:pt x="4745" y="3626"/>
                </a:lnTo>
                <a:lnTo>
                  <a:pt x="4770" y="3505"/>
                </a:lnTo>
                <a:lnTo>
                  <a:pt x="4770" y="3018"/>
                </a:lnTo>
                <a:lnTo>
                  <a:pt x="4770" y="2751"/>
                </a:lnTo>
                <a:lnTo>
                  <a:pt x="4745" y="2507"/>
                </a:lnTo>
                <a:lnTo>
                  <a:pt x="4867" y="2532"/>
                </a:lnTo>
                <a:lnTo>
                  <a:pt x="4989" y="2556"/>
                </a:lnTo>
                <a:lnTo>
                  <a:pt x="5256" y="2556"/>
                </a:lnTo>
                <a:lnTo>
                  <a:pt x="5646" y="2580"/>
                </a:lnTo>
                <a:lnTo>
                  <a:pt x="6035" y="2580"/>
                </a:lnTo>
                <a:lnTo>
                  <a:pt x="6789" y="2532"/>
                </a:lnTo>
                <a:lnTo>
                  <a:pt x="6886" y="2507"/>
                </a:lnTo>
                <a:lnTo>
                  <a:pt x="6959" y="2459"/>
                </a:lnTo>
                <a:lnTo>
                  <a:pt x="6984" y="2386"/>
                </a:lnTo>
                <a:lnTo>
                  <a:pt x="7008" y="2313"/>
                </a:lnTo>
                <a:lnTo>
                  <a:pt x="7032" y="2264"/>
                </a:lnTo>
                <a:lnTo>
                  <a:pt x="7057" y="1826"/>
                </a:lnTo>
                <a:lnTo>
                  <a:pt x="7081" y="1339"/>
                </a:lnTo>
                <a:close/>
                <a:moveTo>
                  <a:pt x="6911" y="5841"/>
                </a:moveTo>
                <a:lnTo>
                  <a:pt x="6838" y="5865"/>
                </a:lnTo>
                <a:lnTo>
                  <a:pt x="6716" y="5987"/>
                </a:lnTo>
                <a:lnTo>
                  <a:pt x="6619" y="6133"/>
                </a:lnTo>
                <a:lnTo>
                  <a:pt x="6546" y="6279"/>
                </a:lnTo>
                <a:lnTo>
                  <a:pt x="6522" y="6449"/>
                </a:lnTo>
                <a:lnTo>
                  <a:pt x="6522" y="6619"/>
                </a:lnTo>
                <a:lnTo>
                  <a:pt x="6546" y="6790"/>
                </a:lnTo>
                <a:lnTo>
                  <a:pt x="6594" y="6960"/>
                </a:lnTo>
                <a:lnTo>
                  <a:pt x="6667" y="7106"/>
                </a:lnTo>
                <a:lnTo>
                  <a:pt x="6716" y="7155"/>
                </a:lnTo>
                <a:lnTo>
                  <a:pt x="6765" y="7203"/>
                </a:lnTo>
                <a:lnTo>
                  <a:pt x="6838" y="7252"/>
                </a:lnTo>
                <a:lnTo>
                  <a:pt x="6911" y="7252"/>
                </a:lnTo>
                <a:lnTo>
                  <a:pt x="6984" y="7276"/>
                </a:lnTo>
                <a:lnTo>
                  <a:pt x="7057" y="7252"/>
                </a:lnTo>
                <a:lnTo>
                  <a:pt x="7130" y="7228"/>
                </a:lnTo>
                <a:lnTo>
                  <a:pt x="7178" y="7179"/>
                </a:lnTo>
                <a:lnTo>
                  <a:pt x="7349" y="6936"/>
                </a:lnTo>
                <a:lnTo>
                  <a:pt x="7397" y="6814"/>
                </a:lnTo>
                <a:lnTo>
                  <a:pt x="7446" y="6692"/>
                </a:lnTo>
                <a:lnTo>
                  <a:pt x="7470" y="6546"/>
                </a:lnTo>
                <a:lnTo>
                  <a:pt x="7470" y="6425"/>
                </a:lnTo>
                <a:lnTo>
                  <a:pt x="7446" y="6133"/>
                </a:lnTo>
                <a:lnTo>
                  <a:pt x="7422" y="6035"/>
                </a:lnTo>
                <a:lnTo>
                  <a:pt x="7349" y="5962"/>
                </a:lnTo>
                <a:lnTo>
                  <a:pt x="7227" y="5914"/>
                </a:lnTo>
                <a:lnTo>
                  <a:pt x="7130" y="5889"/>
                </a:lnTo>
                <a:lnTo>
                  <a:pt x="7057" y="5865"/>
                </a:lnTo>
                <a:lnTo>
                  <a:pt x="6984" y="5841"/>
                </a:lnTo>
                <a:close/>
                <a:moveTo>
                  <a:pt x="9612" y="5792"/>
                </a:moveTo>
                <a:lnTo>
                  <a:pt x="9539" y="5816"/>
                </a:lnTo>
                <a:lnTo>
                  <a:pt x="9466" y="5865"/>
                </a:lnTo>
                <a:lnTo>
                  <a:pt x="9393" y="5938"/>
                </a:lnTo>
                <a:lnTo>
                  <a:pt x="9344" y="6011"/>
                </a:lnTo>
                <a:lnTo>
                  <a:pt x="9247" y="6181"/>
                </a:lnTo>
                <a:lnTo>
                  <a:pt x="9174" y="6352"/>
                </a:lnTo>
                <a:lnTo>
                  <a:pt x="9149" y="6522"/>
                </a:lnTo>
                <a:lnTo>
                  <a:pt x="9149" y="6717"/>
                </a:lnTo>
                <a:lnTo>
                  <a:pt x="9174" y="6887"/>
                </a:lnTo>
                <a:lnTo>
                  <a:pt x="9222" y="7057"/>
                </a:lnTo>
                <a:lnTo>
                  <a:pt x="9271" y="7155"/>
                </a:lnTo>
                <a:lnTo>
                  <a:pt x="9344" y="7228"/>
                </a:lnTo>
                <a:lnTo>
                  <a:pt x="9417" y="7276"/>
                </a:lnTo>
                <a:lnTo>
                  <a:pt x="9514" y="7301"/>
                </a:lnTo>
                <a:lnTo>
                  <a:pt x="9685" y="7301"/>
                </a:lnTo>
                <a:lnTo>
                  <a:pt x="9782" y="7252"/>
                </a:lnTo>
                <a:lnTo>
                  <a:pt x="9855" y="7179"/>
                </a:lnTo>
                <a:lnTo>
                  <a:pt x="9928" y="7106"/>
                </a:lnTo>
                <a:lnTo>
                  <a:pt x="9977" y="7009"/>
                </a:lnTo>
                <a:lnTo>
                  <a:pt x="10050" y="6765"/>
                </a:lnTo>
                <a:lnTo>
                  <a:pt x="10098" y="6522"/>
                </a:lnTo>
                <a:lnTo>
                  <a:pt x="10098" y="6303"/>
                </a:lnTo>
                <a:lnTo>
                  <a:pt x="10098" y="6181"/>
                </a:lnTo>
                <a:lnTo>
                  <a:pt x="10050" y="6108"/>
                </a:lnTo>
                <a:lnTo>
                  <a:pt x="9977" y="6060"/>
                </a:lnTo>
                <a:lnTo>
                  <a:pt x="9879" y="6035"/>
                </a:lnTo>
                <a:lnTo>
                  <a:pt x="9879" y="6011"/>
                </a:lnTo>
                <a:lnTo>
                  <a:pt x="9855" y="5914"/>
                </a:lnTo>
                <a:lnTo>
                  <a:pt x="9806" y="5841"/>
                </a:lnTo>
                <a:lnTo>
                  <a:pt x="9709" y="5792"/>
                </a:lnTo>
                <a:close/>
                <a:moveTo>
                  <a:pt x="8468" y="4673"/>
                </a:moveTo>
                <a:lnTo>
                  <a:pt x="8687" y="4794"/>
                </a:lnTo>
                <a:lnTo>
                  <a:pt x="8930" y="4892"/>
                </a:lnTo>
                <a:lnTo>
                  <a:pt x="8955" y="4916"/>
                </a:lnTo>
                <a:lnTo>
                  <a:pt x="9466" y="5111"/>
                </a:lnTo>
                <a:lnTo>
                  <a:pt x="9806" y="5232"/>
                </a:lnTo>
                <a:lnTo>
                  <a:pt x="9806" y="5305"/>
                </a:lnTo>
                <a:lnTo>
                  <a:pt x="9806" y="5354"/>
                </a:lnTo>
                <a:lnTo>
                  <a:pt x="9855" y="5403"/>
                </a:lnTo>
                <a:lnTo>
                  <a:pt x="9904" y="5403"/>
                </a:lnTo>
                <a:lnTo>
                  <a:pt x="9952" y="5378"/>
                </a:lnTo>
                <a:lnTo>
                  <a:pt x="10001" y="5330"/>
                </a:lnTo>
                <a:lnTo>
                  <a:pt x="10707" y="5597"/>
                </a:lnTo>
                <a:lnTo>
                  <a:pt x="13383" y="6668"/>
                </a:lnTo>
                <a:lnTo>
                  <a:pt x="14040" y="6911"/>
                </a:lnTo>
                <a:lnTo>
                  <a:pt x="14357" y="7082"/>
                </a:lnTo>
                <a:lnTo>
                  <a:pt x="14527" y="7155"/>
                </a:lnTo>
                <a:lnTo>
                  <a:pt x="14648" y="7276"/>
                </a:lnTo>
                <a:lnTo>
                  <a:pt x="14794" y="7422"/>
                </a:lnTo>
                <a:lnTo>
                  <a:pt x="14843" y="7568"/>
                </a:lnTo>
                <a:lnTo>
                  <a:pt x="14892" y="7739"/>
                </a:lnTo>
                <a:lnTo>
                  <a:pt x="14867" y="7909"/>
                </a:lnTo>
                <a:lnTo>
                  <a:pt x="14405" y="7617"/>
                </a:lnTo>
                <a:lnTo>
                  <a:pt x="13919" y="7349"/>
                </a:lnTo>
                <a:lnTo>
                  <a:pt x="13675" y="7252"/>
                </a:lnTo>
                <a:lnTo>
                  <a:pt x="13408" y="7130"/>
                </a:lnTo>
                <a:lnTo>
                  <a:pt x="13164" y="7057"/>
                </a:lnTo>
                <a:lnTo>
                  <a:pt x="12872" y="7057"/>
                </a:lnTo>
                <a:lnTo>
                  <a:pt x="12848" y="7082"/>
                </a:lnTo>
                <a:lnTo>
                  <a:pt x="12848" y="7106"/>
                </a:lnTo>
                <a:lnTo>
                  <a:pt x="12848" y="7155"/>
                </a:lnTo>
                <a:lnTo>
                  <a:pt x="13043" y="7301"/>
                </a:lnTo>
                <a:lnTo>
                  <a:pt x="13262" y="7422"/>
                </a:lnTo>
                <a:lnTo>
                  <a:pt x="13724" y="7666"/>
                </a:lnTo>
                <a:lnTo>
                  <a:pt x="14259" y="7958"/>
                </a:lnTo>
                <a:lnTo>
                  <a:pt x="14770" y="8274"/>
                </a:lnTo>
                <a:lnTo>
                  <a:pt x="14697" y="8493"/>
                </a:lnTo>
                <a:lnTo>
                  <a:pt x="14575" y="8371"/>
                </a:lnTo>
                <a:lnTo>
                  <a:pt x="14454" y="8274"/>
                </a:lnTo>
                <a:lnTo>
                  <a:pt x="14284" y="8177"/>
                </a:lnTo>
                <a:lnTo>
                  <a:pt x="14113" y="8079"/>
                </a:lnTo>
                <a:lnTo>
                  <a:pt x="13773" y="7933"/>
                </a:lnTo>
                <a:lnTo>
                  <a:pt x="13383" y="7763"/>
                </a:lnTo>
                <a:lnTo>
                  <a:pt x="13189" y="7714"/>
                </a:lnTo>
                <a:lnTo>
                  <a:pt x="12994" y="7666"/>
                </a:lnTo>
                <a:lnTo>
                  <a:pt x="12799" y="7641"/>
                </a:lnTo>
                <a:lnTo>
                  <a:pt x="12605" y="7666"/>
                </a:lnTo>
                <a:lnTo>
                  <a:pt x="12580" y="7690"/>
                </a:lnTo>
                <a:lnTo>
                  <a:pt x="12605" y="7714"/>
                </a:lnTo>
                <a:lnTo>
                  <a:pt x="12702" y="7812"/>
                </a:lnTo>
                <a:lnTo>
                  <a:pt x="12824" y="7909"/>
                </a:lnTo>
                <a:lnTo>
                  <a:pt x="12945" y="7982"/>
                </a:lnTo>
                <a:lnTo>
                  <a:pt x="13091" y="8055"/>
                </a:lnTo>
                <a:lnTo>
                  <a:pt x="13383" y="8177"/>
                </a:lnTo>
                <a:lnTo>
                  <a:pt x="13651" y="8274"/>
                </a:lnTo>
                <a:lnTo>
                  <a:pt x="13894" y="8396"/>
                </a:lnTo>
                <a:lnTo>
                  <a:pt x="14113" y="8517"/>
                </a:lnTo>
                <a:lnTo>
                  <a:pt x="14551" y="8809"/>
                </a:lnTo>
                <a:lnTo>
                  <a:pt x="14430" y="9126"/>
                </a:lnTo>
                <a:lnTo>
                  <a:pt x="13967" y="8858"/>
                </a:lnTo>
                <a:lnTo>
                  <a:pt x="13481" y="8590"/>
                </a:lnTo>
                <a:lnTo>
                  <a:pt x="12921" y="8274"/>
                </a:lnTo>
                <a:lnTo>
                  <a:pt x="12629" y="8152"/>
                </a:lnTo>
                <a:lnTo>
                  <a:pt x="12337" y="8031"/>
                </a:lnTo>
                <a:lnTo>
                  <a:pt x="12313" y="8031"/>
                </a:lnTo>
                <a:lnTo>
                  <a:pt x="12288" y="8055"/>
                </a:lnTo>
                <a:lnTo>
                  <a:pt x="12288" y="8079"/>
                </a:lnTo>
                <a:lnTo>
                  <a:pt x="12288" y="8104"/>
                </a:lnTo>
                <a:lnTo>
                  <a:pt x="12507" y="8323"/>
                </a:lnTo>
                <a:lnTo>
                  <a:pt x="12751" y="8542"/>
                </a:lnTo>
                <a:lnTo>
                  <a:pt x="13018" y="8712"/>
                </a:lnTo>
                <a:lnTo>
                  <a:pt x="13286" y="8882"/>
                </a:lnTo>
                <a:lnTo>
                  <a:pt x="13797" y="9199"/>
                </a:lnTo>
                <a:lnTo>
                  <a:pt x="14040" y="9345"/>
                </a:lnTo>
                <a:lnTo>
                  <a:pt x="14308" y="9466"/>
                </a:lnTo>
                <a:lnTo>
                  <a:pt x="14211" y="9661"/>
                </a:lnTo>
                <a:lnTo>
                  <a:pt x="14065" y="9564"/>
                </a:lnTo>
                <a:lnTo>
                  <a:pt x="13919" y="9491"/>
                </a:lnTo>
                <a:lnTo>
                  <a:pt x="13602" y="9345"/>
                </a:lnTo>
                <a:lnTo>
                  <a:pt x="13359" y="9199"/>
                </a:lnTo>
                <a:lnTo>
                  <a:pt x="13067" y="9077"/>
                </a:lnTo>
                <a:lnTo>
                  <a:pt x="12921" y="9028"/>
                </a:lnTo>
                <a:lnTo>
                  <a:pt x="12775" y="9004"/>
                </a:lnTo>
                <a:lnTo>
                  <a:pt x="12629" y="8980"/>
                </a:lnTo>
                <a:lnTo>
                  <a:pt x="12483" y="8980"/>
                </a:lnTo>
                <a:lnTo>
                  <a:pt x="12459" y="9004"/>
                </a:lnTo>
                <a:lnTo>
                  <a:pt x="12459" y="9053"/>
                </a:lnTo>
                <a:lnTo>
                  <a:pt x="12556" y="9150"/>
                </a:lnTo>
                <a:lnTo>
                  <a:pt x="12653" y="9247"/>
                </a:lnTo>
                <a:lnTo>
                  <a:pt x="12897" y="9418"/>
                </a:lnTo>
                <a:lnTo>
                  <a:pt x="13408" y="9685"/>
                </a:lnTo>
                <a:lnTo>
                  <a:pt x="13724" y="9880"/>
                </a:lnTo>
                <a:lnTo>
                  <a:pt x="13894" y="10002"/>
                </a:lnTo>
                <a:lnTo>
                  <a:pt x="14065" y="10075"/>
                </a:lnTo>
                <a:lnTo>
                  <a:pt x="13967" y="10269"/>
                </a:lnTo>
                <a:lnTo>
                  <a:pt x="13505" y="10075"/>
                </a:lnTo>
                <a:lnTo>
                  <a:pt x="13043" y="9880"/>
                </a:lnTo>
                <a:lnTo>
                  <a:pt x="12556" y="9758"/>
                </a:lnTo>
                <a:lnTo>
                  <a:pt x="12069" y="9661"/>
                </a:lnTo>
                <a:lnTo>
                  <a:pt x="12045" y="9661"/>
                </a:lnTo>
                <a:lnTo>
                  <a:pt x="12045" y="9685"/>
                </a:lnTo>
                <a:lnTo>
                  <a:pt x="12434" y="10002"/>
                </a:lnTo>
                <a:lnTo>
                  <a:pt x="12872" y="10245"/>
                </a:lnTo>
                <a:lnTo>
                  <a:pt x="13335" y="10488"/>
                </a:lnTo>
                <a:lnTo>
                  <a:pt x="13797" y="10683"/>
                </a:lnTo>
                <a:lnTo>
                  <a:pt x="13627" y="11072"/>
                </a:lnTo>
                <a:lnTo>
                  <a:pt x="13456" y="10926"/>
                </a:lnTo>
                <a:lnTo>
                  <a:pt x="13262" y="10829"/>
                </a:lnTo>
                <a:lnTo>
                  <a:pt x="12848" y="10659"/>
                </a:lnTo>
                <a:lnTo>
                  <a:pt x="12653" y="10586"/>
                </a:lnTo>
                <a:lnTo>
                  <a:pt x="12483" y="10513"/>
                </a:lnTo>
                <a:lnTo>
                  <a:pt x="12288" y="10488"/>
                </a:lnTo>
                <a:lnTo>
                  <a:pt x="12069" y="10488"/>
                </a:lnTo>
                <a:lnTo>
                  <a:pt x="12045" y="10513"/>
                </a:lnTo>
                <a:lnTo>
                  <a:pt x="12045" y="10537"/>
                </a:lnTo>
                <a:lnTo>
                  <a:pt x="12118" y="10634"/>
                </a:lnTo>
                <a:lnTo>
                  <a:pt x="12191" y="10707"/>
                </a:lnTo>
                <a:lnTo>
                  <a:pt x="12337" y="10829"/>
                </a:lnTo>
                <a:lnTo>
                  <a:pt x="12532" y="10926"/>
                </a:lnTo>
                <a:lnTo>
                  <a:pt x="12702" y="11023"/>
                </a:lnTo>
                <a:lnTo>
                  <a:pt x="13091" y="11218"/>
                </a:lnTo>
                <a:lnTo>
                  <a:pt x="13310" y="11291"/>
                </a:lnTo>
                <a:lnTo>
                  <a:pt x="13505" y="11340"/>
                </a:lnTo>
                <a:lnTo>
                  <a:pt x="13481" y="11413"/>
                </a:lnTo>
                <a:lnTo>
                  <a:pt x="13335" y="11388"/>
                </a:lnTo>
                <a:lnTo>
                  <a:pt x="13189" y="11340"/>
                </a:lnTo>
                <a:lnTo>
                  <a:pt x="12897" y="11315"/>
                </a:lnTo>
                <a:lnTo>
                  <a:pt x="12678" y="11267"/>
                </a:lnTo>
                <a:lnTo>
                  <a:pt x="12434" y="11242"/>
                </a:lnTo>
                <a:lnTo>
                  <a:pt x="12191" y="11267"/>
                </a:lnTo>
                <a:lnTo>
                  <a:pt x="12069" y="11291"/>
                </a:lnTo>
                <a:lnTo>
                  <a:pt x="11972" y="11315"/>
                </a:lnTo>
                <a:lnTo>
                  <a:pt x="11948" y="11340"/>
                </a:lnTo>
                <a:lnTo>
                  <a:pt x="11948" y="11364"/>
                </a:lnTo>
                <a:lnTo>
                  <a:pt x="11972" y="11413"/>
                </a:lnTo>
                <a:lnTo>
                  <a:pt x="12069" y="11486"/>
                </a:lnTo>
                <a:lnTo>
                  <a:pt x="12191" y="11534"/>
                </a:lnTo>
                <a:lnTo>
                  <a:pt x="12434" y="11607"/>
                </a:lnTo>
                <a:lnTo>
                  <a:pt x="12921" y="11705"/>
                </a:lnTo>
                <a:lnTo>
                  <a:pt x="13164" y="11778"/>
                </a:lnTo>
                <a:lnTo>
                  <a:pt x="13432" y="11826"/>
                </a:lnTo>
                <a:lnTo>
                  <a:pt x="13408" y="11972"/>
                </a:lnTo>
                <a:lnTo>
                  <a:pt x="13018" y="11948"/>
                </a:lnTo>
                <a:lnTo>
                  <a:pt x="12434" y="11948"/>
                </a:lnTo>
                <a:lnTo>
                  <a:pt x="12313" y="11972"/>
                </a:lnTo>
                <a:lnTo>
                  <a:pt x="12215" y="12021"/>
                </a:lnTo>
                <a:lnTo>
                  <a:pt x="12118" y="12070"/>
                </a:lnTo>
                <a:lnTo>
                  <a:pt x="12118" y="12118"/>
                </a:lnTo>
                <a:lnTo>
                  <a:pt x="12118" y="12143"/>
                </a:lnTo>
                <a:lnTo>
                  <a:pt x="12215" y="12191"/>
                </a:lnTo>
                <a:lnTo>
                  <a:pt x="12313" y="12240"/>
                </a:lnTo>
                <a:lnTo>
                  <a:pt x="12507" y="12264"/>
                </a:lnTo>
                <a:lnTo>
                  <a:pt x="12897" y="12264"/>
                </a:lnTo>
                <a:lnTo>
                  <a:pt x="13383" y="12313"/>
                </a:lnTo>
                <a:lnTo>
                  <a:pt x="13383" y="12654"/>
                </a:lnTo>
                <a:lnTo>
                  <a:pt x="13043" y="12654"/>
                </a:lnTo>
                <a:lnTo>
                  <a:pt x="12678" y="12678"/>
                </a:lnTo>
                <a:lnTo>
                  <a:pt x="12288" y="12727"/>
                </a:lnTo>
                <a:lnTo>
                  <a:pt x="12094" y="12775"/>
                </a:lnTo>
                <a:lnTo>
                  <a:pt x="11923" y="12873"/>
                </a:lnTo>
                <a:lnTo>
                  <a:pt x="12118" y="12921"/>
                </a:lnTo>
                <a:lnTo>
                  <a:pt x="12288" y="12946"/>
                </a:lnTo>
                <a:lnTo>
                  <a:pt x="12678" y="12946"/>
                </a:lnTo>
                <a:lnTo>
                  <a:pt x="13408" y="12970"/>
                </a:lnTo>
                <a:lnTo>
                  <a:pt x="13408" y="13116"/>
                </a:lnTo>
                <a:lnTo>
                  <a:pt x="13408" y="13262"/>
                </a:lnTo>
                <a:lnTo>
                  <a:pt x="13140" y="13262"/>
                </a:lnTo>
                <a:lnTo>
                  <a:pt x="12848" y="13286"/>
                </a:lnTo>
                <a:lnTo>
                  <a:pt x="12337" y="13286"/>
                </a:lnTo>
                <a:lnTo>
                  <a:pt x="12069" y="13335"/>
                </a:lnTo>
                <a:lnTo>
                  <a:pt x="11948" y="13384"/>
                </a:lnTo>
                <a:lnTo>
                  <a:pt x="11850" y="13432"/>
                </a:lnTo>
                <a:lnTo>
                  <a:pt x="11826" y="13481"/>
                </a:lnTo>
                <a:lnTo>
                  <a:pt x="11850" y="13505"/>
                </a:lnTo>
                <a:lnTo>
                  <a:pt x="11948" y="13554"/>
                </a:lnTo>
                <a:lnTo>
                  <a:pt x="12069" y="13603"/>
                </a:lnTo>
                <a:lnTo>
                  <a:pt x="12337" y="13627"/>
                </a:lnTo>
                <a:lnTo>
                  <a:pt x="12605" y="13651"/>
                </a:lnTo>
                <a:lnTo>
                  <a:pt x="13432" y="13651"/>
                </a:lnTo>
                <a:lnTo>
                  <a:pt x="13432" y="13797"/>
                </a:lnTo>
                <a:lnTo>
                  <a:pt x="13286" y="13773"/>
                </a:lnTo>
                <a:lnTo>
                  <a:pt x="13164" y="13797"/>
                </a:lnTo>
                <a:lnTo>
                  <a:pt x="12897" y="13822"/>
                </a:lnTo>
                <a:lnTo>
                  <a:pt x="12483" y="13846"/>
                </a:lnTo>
                <a:lnTo>
                  <a:pt x="12288" y="13895"/>
                </a:lnTo>
                <a:lnTo>
                  <a:pt x="12094" y="13968"/>
                </a:lnTo>
                <a:lnTo>
                  <a:pt x="12094" y="13992"/>
                </a:lnTo>
                <a:lnTo>
                  <a:pt x="12094" y="14016"/>
                </a:lnTo>
                <a:lnTo>
                  <a:pt x="12118" y="14041"/>
                </a:lnTo>
                <a:lnTo>
                  <a:pt x="12313" y="14089"/>
                </a:lnTo>
                <a:lnTo>
                  <a:pt x="12507" y="14114"/>
                </a:lnTo>
                <a:lnTo>
                  <a:pt x="13310" y="14114"/>
                </a:lnTo>
                <a:lnTo>
                  <a:pt x="13432" y="14089"/>
                </a:lnTo>
                <a:lnTo>
                  <a:pt x="13456" y="14600"/>
                </a:lnTo>
                <a:lnTo>
                  <a:pt x="13237" y="14576"/>
                </a:lnTo>
                <a:lnTo>
                  <a:pt x="13018" y="14552"/>
                </a:lnTo>
                <a:lnTo>
                  <a:pt x="12824" y="14552"/>
                </a:lnTo>
                <a:lnTo>
                  <a:pt x="12434" y="14600"/>
                </a:lnTo>
                <a:lnTo>
                  <a:pt x="12045" y="14698"/>
                </a:lnTo>
                <a:lnTo>
                  <a:pt x="11656" y="14819"/>
                </a:lnTo>
                <a:lnTo>
                  <a:pt x="11193" y="14941"/>
                </a:lnTo>
                <a:lnTo>
                  <a:pt x="10974" y="14965"/>
                </a:lnTo>
                <a:lnTo>
                  <a:pt x="10755" y="14990"/>
                </a:lnTo>
                <a:lnTo>
                  <a:pt x="10536" y="14990"/>
                </a:lnTo>
                <a:lnTo>
                  <a:pt x="10317" y="14965"/>
                </a:lnTo>
                <a:lnTo>
                  <a:pt x="10098" y="14917"/>
                </a:lnTo>
                <a:lnTo>
                  <a:pt x="9879" y="14819"/>
                </a:lnTo>
                <a:lnTo>
                  <a:pt x="9514" y="14698"/>
                </a:lnTo>
                <a:lnTo>
                  <a:pt x="9149" y="14576"/>
                </a:lnTo>
                <a:lnTo>
                  <a:pt x="8979" y="14552"/>
                </a:lnTo>
                <a:lnTo>
                  <a:pt x="8809" y="14527"/>
                </a:lnTo>
                <a:lnTo>
                  <a:pt x="8614" y="14527"/>
                </a:lnTo>
                <a:lnTo>
                  <a:pt x="8419" y="14552"/>
                </a:lnTo>
                <a:lnTo>
                  <a:pt x="7981" y="14649"/>
                </a:lnTo>
                <a:lnTo>
                  <a:pt x="7568" y="14795"/>
                </a:lnTo>
                <a:lnTo>
                  <a:pt x="7130" y="14917"/>
                </a:lnTo>
                <a:lnTo>
                  <a:pt x="6935" y="14965"/>
                </a:lnTo>
                <a:lnTo>
                  <a:pt x="6692" y="14990"/>
                </a:lnTo>
                <a:lnTo>
                  <a:pt x="6473" y="14990"/>
                </a:lnTo>
                <a:lnTo>
                  <a:pt x="6230" y="14965"/>
                </a:lnTo>
                <a:lnTo>
                  <a:pt x="5986" y="14917"/>
                </a:lnTo>
                <a:lnTo>
                  <a:pt x="5767" y="14844"/>
                </a:lnTo>
                <a:lnTo>
                  <a:pt x="5281" y="14722"/>
                </a:lnTo>
                <a:lnTo>
                  <a:pt x="5062" y="14649"/>
                </a:lnTo>
                <a:lnTo>
                  <a:pt x="4818" y="14625"/>
                </a:lnTo>
                <a:lnTo>
                  <a:pt x="4453" y="14576"/>
                </a:lnTo>
                <a:lnTo>
                  <a:pt x="4040" y="14576"/>
                </a:lnTo>
                <a:lnTo>
                  <a:pt x="3602" y="14625"/>
                </a:lnTo>
                <a:lnTo>
                  <a:pt x="3164" y="14722"/>
                </a:lnTo>
                <a:lnTo>
                  <a:pt x="3188" y="14308"/>
                </a:lnTo>
                <a:lnTo>
                  <a:pt x="3188" y="13895"/>
                </a:lnTo>
                <a:lnTo>
                  <a:pt x="3164" y="13067"/>
                </a:lnTo>
                <a:lnTo>
                  <a:pt x="3164" y="12386"/>
                </a:lnTo>
                <a:lnTo>
                  <a:pt x="3139" y="12191"/>
                </a:lnTo>
                <a:lnTo>
                  <a:pt x="3115" y="12021"/>
                </a:lnTo>
                <a:lnTo>
                  <a:pt x="3066" y="11851"/>
                </a:lnTo>
                <a:lnTo>
                  <a:pt x="3018" y="11705"/>
                </a:lnTo>
                <a:lnTo>
                  <a:pt x="3018" y="11632"/>
                </a:lnTo>
                <a:lnTo>
                  <a:pt x="3018" y="11534"/>
                </a:lnTo>
                <a:lnTo>
                  <a:pt x="2993" y="11413"/>
                </a:lnTo>
                <a:lnTo>
                  <a:pt x="2896" y="11194"/>
                </a:lnTo>
                <a:lnTo>
                  <a:pt x="2701" y="10780"/>
                </a:lnTo>
                <a:lnTo>
                  <a:pt x="2409" y="10123"/>
                </a:lnTo>
                <a:lnTo>
                  <a:pt x="2142" y="9442"/>
                </a:lnTo>
                <a:lnTo>
                  <a:pt x="1947" y="8809"/>
                </a:lnTo>
                <a:lnTo>
                  <a:pt x="1777" y="8152"/>
                </a:lnTo>
                <a:lnTo>
                  <a:pt x="1728" y="7909"/>
                </a:lnTo>
                <a:lnTo>
                  <a:pt x="1704" y="7787"/>
                </a:lnTo>
                <a:lnTo>
                  <a:pt x="1704" y="7666"/>
                </a:lnTo>
                <a:lnTo>
                  <a:pt x="1704" y="7544"/>
                </a:lnTo>
                <a:lnTo>
                  <a:pt x="1752" y="7447"/>
                </a:lnTo>
                <a:lnTo>
                  <a:pt x="1825" y="7325"/>
                </a:lnTo>
                <a:lnTo>
                  <a:pt x="1923" y="7252"/>
                </a:lnTo>
                <a:lnTo>
                  <a:pt x="2093" y="7155"/>
                </a:lnTo>
                <a:lnTo>
                  <a:pt x="2288" y="7082"/>
                </a:lnTo>
                <a:lnTo>
                  <a:pt x="2653" y="6936"/>
                </a:lnTo>
                <a:lnTo>
                  <a:pt x="3991" y="6400"/>
                </a:lnTo>
                <a:lnTo>
                  <a:pt x="5329" y="5889"/>
                </a:lnTo>
                <a:lnTo>
                  <a:pt x="8030" y="4867"/>
                </a:lnTo>
                <a:lnTo>
                  <a:pt x="8030" y="5062"/>
                </a:lnTo>
                <a:lnTo>
                  <a:pt x="8030" y="5281"/>
                </a:lnTo>
                <a:lnTo>
                  <a:pt x="8030" y="5670"/>
                </a:lnTo>
                <a:lnTo>
                  <a:pt x="8030" y="7203"/>
                </a:lnTo>
                <a:lnTo>
                  <a:pt x="8030" y="8834"/>
                </a:lnTo>
                <a:lnTo>
                  <a:pt x="8054" y="9661"/>
                </a:lnTo>
                <a:lnTo>
                  <a:pt x="8079" y="10464"/>
                </a:lnTo>
                <a:lnTo>
                  <a:pt x="8103" y="10586"/>
                </a:lnTo>
                <a:lnTo>
                  <a:pt x="8152" y="10659"/>
                </a:lnTo>
                <a:lnTo>
                  <a:pt x="8249" y="10707"/>
                </a:lnTo>
                <a:lnTo>
                  <a:pt x="8346" y="10732"/>
                </a:lnTo>
                <a:lnTo>
                  <a:pt x="8444" y="10707"/>
                </a:lnTo>
                <a:lnTo>
                  <a:pt x="8517" y="10659"/>
                </a:lnTo>
                <a:lnTo>
                  <a:pt x="8565" y="10586"/>
                </a:lnTo>
                <a:lnTo>
                  <a:pt x="8590" y="10464"/>
                </a:lnTo>
                <a:lnTo>
                  <a:pt x="8517" y="8931"/>
                </a:lnTo>
                <a:lnTo>
                  <a:pt x="8468" y="7398"/>
                </a:lnTo>
                <a:lnTo>
                  <a:pt x="8444" y="5865"/>
                </a:lnTo>
                <a:lnTo>
                  <a:pt x="8444" y="5305"/>
                </a:lnTo>
                <a:lnTo>
                  <a:pt x="8444" y="5013"/>
                </a:lnTo>
                <a:lnTo>
                  <a:pt x="8395" y="4721"/>
                </a:lnTo>
                <a:lnTo>
                  <a:pt x="8468" y="4673"/>
                </a:lnTo>
                <a:close/>
                <a:moveTo>
                  <a:pt x="7446" y="1"/>
                </a:moveTo>
                <a:lnTo>
                  <a:pt x="7300" y="25"/>
                </a:lnTo>
                <a:lnTo>
                  <a:pt x="7154" y="50"/>
                </a:lnTo>
                <a:lnTo>
                  <a:pt x="7008" y="98"/>
                </a:lnTo>
                <a:lnTo>
                  <a:pt x="6911" y="196"/>
                </a:lnTo>
                <a:lnTo>
                  <a:pt x="6838" y="196"/>
                </a:lnTo>
                <a:lnTo>
                  <a:pt x="6765" y="244"/>
                </a:lnTo>
                <a:lnTo>
                  <a:pt x="6716" y="293"/>
                </a:lnTo>
                <a:lnTo>
                  <a:pt x="6716" y="317"/>
                </a:lnTo>
                <a:lnTo>
                  <a:pt x="6667" y="755"/>
                </a:lnTo>
                <a:lnTo>
                  <a:pt x="6619" y="1193"/>
                </a:lnTo>
                <a:lnTo>
                  <a:pt x="6594" y="1656"/>
                </a:lnTo>
                <a:lnTo>
                  <a:pt x="6594" y="2094"/>
                </a:lnTo>
                <a:lnTo>
                  <a:pt x="6011" y="2118"/>
                </a:lnTo>
                <a:lnTo>
                  <a:pt x="5427" y="2118"/>
                </a:lnTo>
                <a:lnTo>
                  <a:pt x="5013" y="2094"/>
                </a:lnTo>
                <a:lnTo>
                  <a:pt x="4794" y="2094"/>
                </a:lnTo>
                <a:lnTo>
                  <a:pt x="4697" y="2118"/>
                </a:lnTo>
                <a:lnTo>
                  <a:pt x="4624" y="2167"/>
                </a:lnTo>
                <a:lnTo>
                  <a:pt x="4575" y="2142"/>
                </a:lnTo>
                <a:lnTo>
                  <a:pt x="4526" y="2118"/>
                </a:lnTo>
                <a:lnTo>
                  <a:pt x="4405" y="2142"/>
                </a:lnTo>
                <a:lnTo>
                  <a:pt x="4332" y="2215"/>
                </a:lnTo>
                <a:lnTo>
                  <a:pt x="4307" y="2264"/>
                </a:lnTo>
                <a:lnTo>
                  <a:pt x="4283" y="2337"/>
                </a:lnTo>
                <a:lnTo>
                  <a:pt x="4259" y="2605"/>
                </a:lnTo>
                <a:lnTo>
                  <a:pt x="4259" y="2897"/>
                </a:lnTo>
                <a:lnTo>
                  <a:pt x="4259" y="3480"/>
                </a:lnTo>
                <a:lnTo>
                  <a:pt x="3602" y="3529"/>
                </a:lnTo>
                <a:lnTo>
                  <a:pt x="3261" y="3578"/>
                </a:lnTo>
                <a:lnTo>
                  <a:pt x="2920" y="3602"/>
                </a:lnTo>
                <a:lnTo>
                  <a:pt x="2872" y="3626"/>
                </a:lnTo>
                <a:lnTo>
                  <a:pt x="2823" y="3651"/>
                </a:lnTo>
                <a:lnTo>
                  <a:pt x="2774" y="3699"/>
                </a:lnTo>
                <a:lnTo>
                  <a:pt x="2701" y="3821"/>
                </a:lnTo>
                <a:lnTo>
                  <a:pt x="2653" y="3918"/>
                </a:lnTo>
                <a:lnTo>
                  <a:pt x="2604" y="4064"/>
                </a:lnTo>
                <a:lnTo>
                  <a:pt x="2604" y="4186"/>
                </a:lnTo>
                <a:lnTo>
                  <a:pt x="2580" y="4454"/>
                </a:lnTo>
                <a:lnTo>
                  <a:pt x="2580" y="4721"/>
                </a:lnTo>
                <a:lnTo>
                  <a:pt x="2458" y="6449"/>
                </a:lnTo>
                <a:lnTo>
                  <a:pt x="2458" y="6498"/>
                </a:lnTo>
                <a:lnTo>
                  <a:pt x="1704" y="6838"/>
                </a:lnTo>
                <a:lnTo>
                  <a:pt x="1558" y="6936"/>
                </a:lnTo>
                <a:lnTo>
                  <a:pt x="1436" y="7033"/>
                </a:lnTo>
                <a:lnTo>
                  <a:pt x="1363" y="7155"/>
                </a:lnTo>
                <a:lnTo>
                  <a:pt x="1290" y="7276"/>
                </a:lnTo>
                <a:lnTo>
                  <a:pt x="1266" y="7422"/>
                </a:lnTo>
                <a:lnTo>
                  <a:pt x="1241" y="7568"/>
                </a:lnTo>
                <a:lnTo>
                  <a:pt x="1241" y="7714"/>
                </a:lnTo>
                <a:lnTo>
                  <a:pt x="1241" y="7885"/>
                </a:lnTo>
                <a:lnTo>
                  <a:pt x="1290" y="8201"/>
                </a:lnTo>
                <a:lnTo>
                  <a:pt x="1363" y="8542"/>
                </a:lnTo>
                <a:lnTo>
                  <a:pt x="1533" y="9101"/>
                </a:lnTo>
                <a:lnTo>
                  <a:pt x="1631" y="9491"/>
                </a:lnTo>
                <a:lnTo>
                  <a:pt x="1777" y="9856"/>
                </a:lnTo>
                <a:lnTo>
                  <a:pt x="2069" y="10586"/>
                </a:lnTo>
                <a:lnTo>
                  <a:pt x="2190" y="10853"/>
                </a:lnTo>
                <a:lnTo>
                  <a:pt x="2336" y="11145"/>
                </a:lnTo>
                <a:lnTo>
                  <a:pt x="2507" y="11437"/>
                </a:lnTo>
                <a:lnTo>
                  <a:pt x="2604" y="11559"/>
                </a:lnTo>
                <a:lnTo>
                  <a:pt x="2726" y="11656"/>
                </a:lnTo>
                <a:lnTo>
                  <a:pt x="2677" y="11826"/>
                </a:lnTo>
                <a:lnTo>
                  <a:pt x="2653" y="11997"/>
                </a:lnTo>
                <a:lnTo>
                  <a:pt x="2628" y="12167"/>
                </a:lnTo>
                <a:lnTo>
                  <a:pt x="2628" y="12362"/>
                </a:lnTo>
                <a:lnTo>
                  <a:pt x="2677" y="12727"/>
                </a:lnTo>
                <a:lnTo>
                  <a:pt x="2701" y="13067"/>
                </a:lnTo>
                <a:lnTo>
                  <a:pt x="2701" y="13530"/>
                </a:lnTo>
                <a:lnTo>
                  <a:pt x="2677" y="13968"/>
                </a:lnTo>
                <a:lnTo>
                  <a:pt x="2677" y="14430"/>
                </a:lnTo>
                <a:lnTo>
                  <a:pt x="2701" y="14649"/>
                </a:lnTo>
                <a:lnTo>
                  <a:pt x="2726" y="14868"/>
                </a:lnTo>
                <a:lnTo>
                  <a:pt x="2531" y="14965"/>
                </a:lnTo>
                <a:lnTo>
                  <a:pt x="2385" y="15087"/>
                </a:lnTo>
                <a:lnTo>
                  <a:pt x="2239" y="15233"/>
                </a:lnTo>
                <a:lnTo>
                  <a:pt x="2117" y="15379"/>
                </a:lnTo>
                <a:lnTo>
                  <a:pt x="2117" y="15428"/>
                </a:lnTo>
                <a:lnTo>
                  <a:pt x="2117" y="15476"/>
                </a:lnTo>
                <a:lnTo>
                  <a:pt x="2142" y="15501"/>
                </a:lnTo>
                <a:lnTo>
                  <a:pt x="2190" y="15501"/>
                </a:lnTo>
                <a:lnTo>
                  <a:pt x="2361" y="15476"/>
                </a:lnTo>
                <a:lnTo>
                  <a:pt x="2531" y="15428"/>
                </a:lnTo>
                <a:lnTo>
                  <a:pt x="2872" y="15306"/>
                </a:lnTo>
                <a:lnTo>
                  <a:pt x="3212" y="15184"/>
                </a:lnTo>
                <a:lnTo>
                  <a:pt x="3553" y="15063"/>
                </a:lnTo>
                <a:lnTo>
                  <a:pt x="3796" y="15014"/>
                </a:lnTo>
                <a:lnTo>
                  <a:pt x="4064" y="15014"/>
                </a:lnTo>
                <a:lnTo>
                  <a:pt x="4307" y="14990"/>
                </a:lnTo>
                <a:lnTo>
                  <a:pt x="4551" y="15014"/>
                </a:lnTo>
                <a:lnTo>
                  <a:pt x="4794" y="15038"/>
                </a:lnTo>
                <a:lnTo>
                  <a:pt x="5037" y="15087"/>
                </a:lnTo>
                <a:lnTo>
                  <a:pt x="5500" y="15209"/>
                </a:lnTo>
                <a:lnTo>
                  <a:pt x="5889" y="15330"/>
                </a:lnTo>
                <a:lnTo>
                  <a:pt x="6278" y="15403"/>
                </a:lnTo>
                <a:lnTo>
                  <a:pt x="6667" y="15428"/>
                </a:lnTo>
                <a:lnTo>
                  <a:pt x="6862" y="15428"/>
                </a:lnTo>
                <a:lnTo>
                  <a:pt x="7057" y="15403"/>
                </a:lnTo>
                <a:lnTo>
                  <a:pt x="7276" y="15355"/>
                </a:lnTo>
                <a:lnTo>
                  <a:pt x="7495" y="15306"/>
                </a:lnTo>
                <a:lnTo>
                  <a:pt x="7908" y="15184"/>
                </a:lnTo>
                <a:lnTo>
                  <a:pt x="8346" y="15063"/>
                </a:lnTo>
                <a:lnTo>
                  <a:pt x="8565" y="15014"/>
                </a:lnTo>
                <a:lnTo>
                  <a:pt x="8784" y="14990"/>
                </a:lnTo>
                <a:lnTo>
                  <a:pt x="8979" y="15014"/>
                </a:lnTo>
                <a:lnTo>
                  <a:pt x="9198" y="15063"/>
                </a:lnTo>
                <a:lnTo>
                  <a:pt x="9393" y="15136"/>
                </a:lnTo>
                <a:lnTo>
                  <a:pt x="9587" y="15209"/>
                </a:lnTo>
                <a:lnTo>
                  <a:pt x="9977" y="15379"/>
                </a:lnTo>
                <a:lnTo>
                  <a:pt x="10196" y="15452"/>
                </a:lnTo>
                <a:lnTo>
                  <a:pt x="10390" y="15476"/>
                </a:lnTo>
                <a:lnTo>
                  <a:pt x="10585" y="15501"/>
                </a:lnTo>
                <a:lnTo>
                  <a:pt x="10780" y="15501"/>
                </a:lnTo>
                <a:lnTo>
                  <a:pt x="11169" y="15452"/>
                </a:lnTo>
                <a:lnTo>
                  <a:pt x="11558" y="15355"/>
                </a:lnTo>
                <a:lnTo>
                  <a:pt x="11923" y="15257"/>
                </a:lnTo>
                <a:lnTo>
                  <a:pt x="12191" y="15184"/>
                </a:lnTo>
                <a:lnTo>
                  <a:pt x="12410" y="15136"/>
                </a:lnTo>
                <a:lnTo>
                  <a:pt x="12653" y="15111"/>
                </a:lnTo>
                <a:lnTo>
                  <a:pt x="12872" y="15087"/>
                </a:lnTo>
                <a:lnTo>
                  <a:pt x="13116" y="15087"/>
                </a:lnTo>
                <a:lnTo>
                  <a:pt x="13335" y="15111"/>
                </a:lnTo>
                <a:lnTo>
                  <a:pt x="13846" y="15209"/>
                </a:lnTo>
                <a:lnTo>
                  <a:pt x="14186" y="15257"/>
                </a:lnTo>
                <a:lnTo>
                  <a:pt x="14357" y="15282"/>
                </a:lnTo>
                <a:lnTo>
                  <a:pt x="14551" y="15282"/>
                </a:lnTo>
                <a:lnTo>
                  <a:pt x="14721" y="15233"/>
                </a:lnTo>
                <a:lnTo>
                  <a:pt x="14892" y="15209"/>
                </a:lnTo>
                <a:lnTo>
                  <a:pt x="15038" y="15136"/>
                </a:lnTo>
                <a:lnTo>
                  <a:pt x="15208" y="15038"/>
                </a:lnTo>
                <a:lnTo>
                  <a:pt x="15281" y="14965"/>
                </a:lnTo>
                <a:lnTo>
                  <a:pt x="15305" y="14868"/>
                </a:lnTo>
                <a:lnTo>
                  <a:pt x="15305" y="14771"/>
                </a:lnTo>
                <a:lnTo>
                  <a:pt x="15281" y="14673"/>
                </a:lnTo>
                <a:lnTo>
                  <a:pt x="15208" y="14600"/>
                </a:lnTo>
                <a:lnTo>
                  <a:pt x="15135" y="14552"/>
                </a:lnTo>
                <a:lnTo>
                  <a:pt x="15038" y="14552"/>
                </a:lnTo>
                <a:lnTo>
                  <a:pt x="14940" y="14600"/>
                </a:lnTo>
                <a:lnTo>
                  <a:pt x="14819" y="14673"/>
                </a:lnTo>
                <a:lnTo>
                  <a:pt x="14697" y="14722"/>
                </a:lnTo>
                <a:lnTo>
                  <a:pt x="14575" y="14746"/>
                </a:lnTo>
                <a:lnTo>
                  <a:pt x="14454" y="14771"/>
                </a:lnTo>
                <a:lnTo>
                  <a:pt x="14211" y="14746"/>
                </a:lnTo>
                <a:lnTo>
                  <a:pt x="13967" y="14722"/>
                </a:lnTo>
                <a:lnTo>
                  <a:pt x="13919" y="13116"/>
                </a:lnTo>
                <a:lnTo>
                  <a:pt x="13919" y="12459"/>
                </a:lnTo>
                <a:lnTo>
                  <a:pt x="13894" y="12118"/>
                </a:lnTo>
                <a:lnTo>
                  <a:pt x="13821" y="11778"/>
                </a:lnTo>
                <a:lnTo>
                  <a:pt x="13870" y="11753"/>
                </a:lnTo>
                <a:lnTo>
                  <a:pt x="13894" y="11680"/>
                </a:lnTo>
                <a:lnTo>
                  <a:pt x="14527" y="10221"/>
                </a:lnTo>
                <a:lnTo>
                  <a:pt x="15111" y="8736"/>
                </a:lnTo>
                <a:lnTo>
                  <a:pt x="15232" y="8420"/>
                </a:lnTo>
                <a:lnTo>
                  <a:pt x="15305" y="8128"/>
                </a:lnTo>
                <a:lnTo>
                  <a:pt x="15354" y="7982"/>
                </a:lnTo>
                <a:lnTo>
                  <a:pt x="15354" y="7836"/>
                </a:lnTo>
                <a:lnTo>
                  <a:pt x="15354" y="7666"/>
                </a:lnTo>
                <a:lnTo>
                  <a:pt x="15354" y="7520"/>
                </a:lnTo>
                <a:lnTo>
                  <a:pt x="15305" y="7374"/>
                </a:lnTo>
                <a:lnTo>
                  <a:pt x="15257" y="7276"/>
                </a:lnTo>
                <a:lnTo>
                  <a:pt x="15184" y="7155"/>
                </a:lnTo>
                <a:lnTo>
                  <a:pt x="15111" y="7057"/>
                </a:lnTo>
                <a:lnTo>
                  <a:pt x="14916" y="6863"/>
                </a:lnTo>
                <a:lnTo>
                  <a:pt x="14697" y="6717"/>
                </a:lnTo>
                <a:lnTo>
                  <a:pt x="14405" y="6546"/>
                </a:lnTo>
                <a:lnTo>
                  <a:pt x="14065" y="6400"/>
                </a:lnTo>
                <a:lnTo>
                  <a:pt x="14113" y="6181"/>
                </a:lnTo>
                <a:lnTo>
                  <a:pt x="14138" y="5962"/>
                </a:lnTo>
                <a:lnTo>
                  <a:pt x="14162" y="5719"/>
                </a:lnTo>
                <a:lnTo>
                  <a:pt x="14162" y="5500"/>
                </a:lnTo>
                <a:lnTo>
                  <a:pt x="14138" y="5013"/>
                </a:lnTo>
                <a:lnTo>
                  <a:pt x="14113" y="4551"/>
                </a:lnTo>
                <a:lnTo>
                  <a:pt x="14089" y="4381"/>
                </a:lnTo>
                <a:lnTo>
                  <a:pt x="14040" y="4040"/>
                </a:lnTo>
                <a:lnTo>
                  <a:pt x="14089" y="3991"/>
                </a:lnTo>
                <a:lnTo>
                  <a:pt x="14113" y="3918"/>
                </a:lnTo>
                <a:lnTo>
                  <a:pt x="14113" y="3845"/>
                </a:lnTo>
                <a:lnTo>
                  <a:pt x="14089" y="3772"/>
                </a:lnTo>
                <a:lnTo>
                  <a:pt x="14065" y="3699"/>
                </a:lnTo>
                <a:lnTo>
                  <a:pt x="14016" y="3651"/>
                </a:lnTo>
                <a:lnTo>
                  <a:pt x="13943" y="3602"/>
                </a:lnTo>
                <a:lnTo>
                  <a:pt x="13846" y="3578"/>
                </a:lnTo>
                <a:lnTo>
                  <a:pt x="13116" y="3553"/>
                </a:lnTo>
                <a:lnTo>
                  <a:pt x="12726" y="3553"/>
                </a:lnTo>
                <a:lnTo>
                  <a:pt x="12361" y="3578"/>
                </a:lnTo>
                <a:lnTo>
                  <a:pt x="12361" y="3286"/>
                </a:lnTo>
                <a:lnTo>
                  <a:pt x="12361" y="2848"/>
                </a:lnTo>
                <a:lnTo>
                  <a:pt x="12313" y="2410"/>
                </a:lnTo>
                <a:lnTo>
                  <a:pt x="12288" y="2337"/>
                </a:lnTo>
                <a:lnTo>
                  <a:pt x="12264" y="2264"/>
                </a:lnTo>
                <a:lnTo>
                  <a:pt x="12191" y="2215"/>
                </a:lnTo>
                <a:lnTo>
                  <a:pt x="12118" y="2191"/>
                </a:lnTo>
                <a:lnTo>
                  <a:pt x="12045" y="2118"/>
                </a:lnTo>
                <a:lnTo>
                  <a:pt x="11923" y="2094"/>
                </a:lnTo>
                <a:lnTo>
                  <a:pt x="11339" y="2069"/>
                </a:lnTo>
                <a:lnTo>
                  <a:pt x="10293" y="2069"/>
                </a:lnTo>
                <a:lnTo>
                  <a:pt x="10147" y="2094"/>
                </a:lnTo>
                <a:lnTo>
                  <a:pt x="10147" y="1875"/>
                </a:lnTo>
                <a:lnTo>
                  <a:pt x="10147" y="1656"/>
                </a:lnTo>
                <a:lnTo>
                  <a:pt x="10098" y="1242"/>
                </a:lnTo>
                <a:lnTo>
                  <a:pt x="10074" y="707"/>
                </a:lnTo>
                <a:lnTo>
                  <a:pt x="10025" y="463"/>
                </a:lnTo>
                <a:lnTo>
                  <a:pt x="10001" y="342"/>
                </a:lnTo>
                <a:lnTo>
                  <a:pt x="9928" y="220"/>
                </a:lnTo>
                <a:lnTo>
                  <a:pt x="9904" y="147"/>
                </a:lnTo>
                <a:lnTo>
                  <a:pt x="9855" y="98"/>
                </a:lnTo>
                <a:lnTo>
                  <a:pt x="9782" y="74"/>
                </a:lnTo>
                <a:lnTo>
                  <a:pt x="9709" y="50"/>
                </a:lnTo>
                <a:lnTo>
                  <a:pt x="8882" y="25"/>
                </a:lnTo>
                <a:lnTo>
                  <a:pt x="8054" y="1"/>
                </a:lnTo>
                <a:close/>
                <a:moveTo>
                  <a:pt x="4307" y="15452"/>
                </a:moveTo>
                <a:lnTo>
                  <a:pt x="4088" y="15501"/>
                </a:lnTo>
                <a:lnTo>
                  <a:pt x="3869" y="15549"/>
                </a:lnTo>
                <a:lnTo>
                  <a:pt x="3650" y="15647"/>
                </a:lnTo>
                <a:lnTo>
                  <a:pt x="3237" y="15866"/>
                </a:lnTo>
                <a:lnTo>
                  <a:pt x="3018" y="15963"/>
                </a:lnTo>
                <a:lnTo>
                  <a:pt x="2823" y="16060"/>
                </a:lnTo>
                <a:lnTo>
                  <a:pt x="2653" y="16109"/>
                </a:lnTo>
                <a:lnTo>
                  <a:pt x="2507" y="16133"/>
                </a:lnTo>
                <a:lnTo>
                  <a:pt x="2190" y="16133"/>
                </a:lnTo>
                <a:lnTo>
                  <a:pt x="1850" y="16085"/>
                </a:lnTo>
                <a:lnTo>
                  <a:pt x="1533" y="16012"/>
                </a:lnTo>
                <a:lnTo>
                  <a:pt x="1241" y="15890"/>
                </a:lnTo>
                <a:lnTo>
                  <a:pt x="925" y="15768"/>
                </a:lnTo>
                <a:lnTo>
                  <a:pt x="341" y="15525"/>
                </a:lnTo>
                <a:lnTo>
                  <a:pt x="244" y="15501"/>
                </a:lnTo>
                <a:lnTo>
                  <a:pt x="171" y="15525"/>
                </a:lnTo>
                <a:lnTo>
                  <a:pt x="122" y="15574"/>
                </a:lnTo>
                <a:lnTo>
                  <a:pt x="98" y="15622"/>
                </a:lnTo>
                <a:lnTo>
                  <a:pt x="73" y="15695"/>
                </a:lnTo>
                <a:lnTo>
                  <a:pt x="73" y="15768"/>
                </a:lnTo>
                <a:lnTo>
                  <a:pt x="122" y="15841"/>
                </a:lnTo>
                <a:lnTo>
                  <a:pt x="171" y="15890"/>
                </a:lnTo>
                <a:lnTo>
                  <a:pt x="390" y="16060"/>
                </a:lnTo>
                <a:lnTo>
                  <a:pt x="633" y="16182"/>
                </a:lnTo>
                <a:lnTo>
                  <a:pt x="901" y="16304"/>
                </a:lnTo>
                <a:lnTo>
                  <a:pt x="1144" y="16425"/>
                </a:lnTo>
                <a:lnTo>
                  <a:pt x="1412" y="16498"/>
                </a:lnTo>
                <a:lnTo>
                  <a:pt x="1679" y="16571"/>
                </a:lnTo>
                <a:lnTo>
                  <a:pt x="1947" y="16644"/>
                </a:lnTo>
                <a:lnTo>
                  <a:pt x="2215" y="16669"/>
                </a:lnTo>
                <a:lnTo>
                  <a:pt x="2507" y="16669"/>
                </a:lnTo>
                <a:lnTo>
                  <a:pt x="2750" y="16620"/>
                </a:lnTo>
                <a:lnTo>
                  <a:pt x="2993" y="16547"/>
                </a:lnTo>
                <a:lnTo>
                  <a:pt x="3237" y="16425"/>
                </a:lnTo>
                <a:lnTo>
                  <a:pt x="3699" y="16206"/>
                </a:lnTo>
                <a:lnTo>
                  <a:pt x="3942" y="16109"/>
                </a:lnTo>
                <a:lnTo>
                  <a:pt x="4210" y="16012"/>
                </a:lnTo>
                <a:lnTo>
                  <a:pt x="4332" y="15987"/>
                </a:lnTo>
                <a:lnTo>
                  <a:pt x="4453" y="15963"/>
                </a:lnTo>
                <a:lnTo>
                  <a:pt x="4697" y="15987"/>
                </a:lnTo>
                <a:lnTo>
                  <a:pt x="4964" y="16060"/>
                </a:lnTo>
                <a:lnTo>
                  <a:pt x="5232" y="16158"/>
                </a:lnTo>
                <a:lnTo>
                  <a:pt x="5743" y="16352"/>
                </a:lnTo>
                <a:lnTo>
                  <a:pt x="6011" y="16450"/>
                </a:lnTo>
                <a:lnTo>
                  <a:pt x="6254" y="16523"/>
                </a:lnTo>
                <a:lnTo>
                  <a:pt x="6522" y="16547"/>
                </a:lnTo>
                <a:lnTo>
                  <a:pt x="6765" y="16523"/>
                </a:lnTo>
                <a:lnTo>
                  <a:pt x="7032" y="16474"/>
                </a:lnTo>
                <a:lnTo>
                  <a:pt x="7276" y="16401"/>
                </a:lnTo>
                <a:lnTo>
                  <a:pt x="7787" y="16231"/>
                </a:lnTo>
                <a:lnTo>
                  <a:pt x="8030" y="16158"/>
                </a:lnTo>
                <a:lnTo>
                  <a:pt x="8298" y="16133"/>
                </a:lnTo>
                <a:lnTo>
                  <a:pt x="8565" y="16133"/>
                </a:lnTo>
                <a:lnTo>
                  <a:pt x="8809" y="16182"/>
                </a:lnTo>
                <a:lnTo>
                  <a:pt x="9076" y="16231"/>
                </a:lnTo>
                <a:lnTo>
                  <a:pt x="9344" y="16328"/>
                </a:lnTo>
                <a:lnTo>
                  <a:pt x="9855" y="16498"/>
                </a:lnTo>
                <a:lnTo>
                  <a:pt x="10123" y="16571"/>
                </a:lnTo>
                <a:lnTo>
                  <a:pt x="10366" y="16620"/>
                </a:lnTo>
                <a:lnTo>
                  <a:pt x="10634" y="16620"/>
                </a:lnTo>
                <a:lnTo>
                  <a:pt x="10877" y="16596"/>
                </a:lnTo>
                <a:lnTo>
                  <a:pt x="11120" y="16547"/>
                </a:lnTo>
                <a:lnTo>
                  <a:pt x="11364" y="16450"/>
                </a:lnTo>
                <a:lnTo>
                  <a:pt x="11826" y="16255"/>
                </a:lnTo>
                <a:lnTo>
                  <a:pt x="12069" y="16182"/>
                </a:lnTo>
                <a:lnTo>
                  <a:pt x="12313" y="16085"/>
                </a:lnTo>
                <a:lnTo>
                  <a:pt x="12459" y="16060"/>
                </a:lnTo>
                <a:lnTo>
                  <a:pt x="12580" y="16036"/>
                </a:lnTo>
                <a:lnTo>
                  <a:pt x="12872" y="16036"/>
                </a:lnTo>
                <a:lnTo>
                  <a:pt x="13164" y="16085"/>
                </a:lnTo>
                <a:lnTo>
                  <a:pt x="13432" y="16182"/>
                </a:lnTo>
                <a:lnTo>
                  <a:pt x="14016" y="16352"/>
                </a:lnTo>
                <a:lnTo>
                  <a:pt x="14284" y="16425"/>
                </a:lnTo>
                <a:lnTo>
                  <a:pt x="14575" y="16474"/>
                </a:lnTo>
                <a:lnTo>
                  <a:pt x="14819" y="16498"/>
                </a:lnTo>
                <a:lnTo>
                  <a:pt x="15086" y="16474"/>
                </a:lnTo>
                <a:lnTo>
                  <a:pt x="15330" y="16450"/>
                </a:lnTo>
                <a:lnTo>
                  <a:pt x="15573" y="16377"/>
                </a:lnTo>
                <a:lnTo>
                  <a:pt x="15816" y="16279"/>
                </a:lnTo>
                <a:lnTo>
                  <a:pt x="16035" y="16182"/>
                </a:lnTo>
                <a:lnTo>
                  <a:pt x="16254" y="16060"/>
                </a:lnTo>
                <a:lnTo>
                  <a:pt x="16473" y="15914"/>
                </a:lnTo>
                <a:lnTo>
                  <a:pt x="16522" y="15841"/>
                </a:lnTo>
                <a:lnTo>
                  <a:pt x="16546" y="15768"/>
                </a:lnTo>
                <a:lnTo>
                  <a:pt x="16546" y="15695"/>
                </a:lnTo>
                <a:lnTo>
                  <a:pt x="16522" y="15622"/>
                </a:lnTo>
                <a:lnTo>
                  <a:pt x="16473" y="15574"/>
                </a:lnTo>
                <a:lnTo>
                  <a:pt x="16425" y="15525"/>
                </a:lnTo>
                <a:lnTo>
                  <a:pt x="16352" y="15525"/>
                </a:lnTo>
                <a:lnTo>
                  <a:pt x="16279" y="15574"/>
                </a:lnTo>
                <a:lnTo>
                  <a:pt x="16035" y="15720"/>
                </a:lnTo>
                <a:lnTo>
                  <a:pt x="15792" y="15841"/>
                </a:lnTo>
                <a:lnTo>
                  <a:pt x="15524" y="15939"/>
                </a:lnTo>
                <a:lnTo>
                  <a:pt x="15281" y="16012"/>
                </a:lnTo>
                <a:lnTo>
                  <a:pt x="15013" y="16060"/>
                </a:lnTo>
                <a:lnTo>
                  <a:pt x="14721" y="16085"/>
                </a:lnTo>
                <a:lnTo>
                  <a:pt x="14454" y="16060"/>
                </a:lnTo>
                <a:lnTo>
                  <a:pt x="14186" y="16012"/>
                </a:lnTo>
                <a:lnTo>
                  <a:pt x="13724" y="15914"/>
                </a:lnTo>
                <a:lnTo>
                  <a:pt x="13286" y="15793"/>
                </a:lnTo>
                <a:lnTo>
                  <a:pt x="13067" y="15768"/>
                </a:lnTo>
                <a:lnTo>
                  <a:pt x="12848" y="15744"/>
                </a:lnTo>
                <a:lnTo>
                  <a:pt x="12629" y="15744"/>
                </a:lnTo>
                <a:lnTo>
                  <a:pt x="12386" y="15768"/>
                </a:lnTo>
                <a:lnTo>
                  <a:pt x="12167" y="15841"/>
                </a:lnTo>
                <a:lnTo>
                  <a:pt x="11948" y="15914"/>
                </a:lnTo>
                <a:lnTo>
                  <a:pt x="11510" y="16060"/>
                </a:lnTo>
                <a:lnTo>
                  <a:pt x="11218" y="16158"/>
                </a:lnTo>
                <a:lnTo>
                  <a:pt x="10901" y="16182"/>
                </a:lnTo>
                <a:lnTo>
                  <a:pt x="10585" y="16158"/>
                </a:lnTo>
                <a:lnTo>
                  <a:pt x="10293" y="16133"/>
                </a:lnTo>
                <a:lnTo>
                  <a:pt x="10025" y="16060"/>
                </a:lnTo>
                <a:lnTo>
                  <a:pt x="9782" y="15987"/>
                </a:lnTo>
                <a:lnTo>
                  <a:pt x="9295" y="15817"/>
                </a:lnTo>
                <a:lnTo>
                  <a:pt x="9052" y="15744"/>
                </a:lnTo>
                <a:lnTo>
                  <a:pt x="8809" y="15671"/>
                </a:lnTo>
                <a:lnTo>
                  <a:pt x="8565" y="15622"/>
                </a:lnTo>
                <a:lnTo>
                  <a:pt x="8298" y="15598"/>
                </a:lnTo>
                <a:lnTo>
                  <a:pt x="8030" y="15622"/>
                </a:lnTo>
                <a:lnTo>
                  <a:pt x="7762" y="15671"/>
                </a:lnTo>
                <a:lnTo>
                  <a:pt x="7276" y="15841"/>
                </a:lnTo>
                <a:lnTo>
                  <a:pt x="7032" y="15914"/>
                </a:lnTo>
                <a:lnTo>
                  <a:pt x="6765" y="15987"/>
                </a:lnTo>
                <a:lnTo>
                  <a:pt x="6522" y="16012"/>
                </a:lnTo>
                <a:lnTo>
                  <a:pt x="6254" y="15987"/>
                </a:lnTo>
                <a:lnTo>
                  <a:pt x="6035" y="15939"/>
                </a:lnTo>
                <a:lnTo>
                  <a:pt x="5816" y="15866"/>
                </a:lnTo>
                <a:lnTo>
                  <a:pt x="5402" y="15720"/>
                </a:lnTo>
                <a:lnTo>
                  <a:pt x="4989" y="15549"/>
                </a:lnTo>
                <a:lnTo>
                  <a:pt x="4770" y="15501"/>
                </a:lnTo>
                <a:lnTo>
                  <a:pt x="4551" y="15452"/>
                </a:lnTo>
                <a:close/>
                <a:moveTo>
                  <a:pt x="560" y="16717"/>
                </a:moveTo>
                <a:lnTo>
                  <a:pt x="365" y="16742"/>
                </a:lnTo>
                <a:lnTo>
                  <a:pt x="195" y="16815"/>
                </a:lnTo>
                <a:lnTo>
                  <a:pt x="25" y="16936"/>
                </a:lnTo>
                <a:lnTo>
                  <a:pt x="0" y="16985"/>
                </a:lnTo>
                <a:lnTo>
                  <a:pt x="0" y="17009"/>
                </a:lnTo>
                <a:lnTo>
                  <a:pt x="0" y="17082"/>
                </a:lnTo>
                <a:lnTo>
                  <a:pt x="73" y="17131"/>
                </a:lnTo>
                <a:lnTo>
                  <a:pt x="171" y="17155"/>
                </a:lnTo>
                <a:lnTo>
                  <a:pt x="438" y="17131"/>
                </a:lnTo>
                <a:lnTo>
                  <a:pt x="730" y="17155"/>
                </a:lnTo>
                <a:lnTo>
                  <a:pt x="974" y="17204"/>
                </a:lnTo>
                <a:lnTo>
                  <a:pt x="1217" y="17301"/>
                </a:lnTo>
                <a:lnTo>
                  <a:pt x="1728" y="17520"/>
                </a:lnTo>
                <a:lnTo>
                  <a:pt x="1971" y="17618"/>
                </a:lnTo>
                <a:lnTo>
                  <a:pt x="2239" y="17715"/>
                </a:lnTo>
                <a:lnTo>
                  <a:pt x="2482" y="17764"/>
                </a:lnTo>
                <a:lnTo>
                  <a:pt x="2726" y="17764"/>
                </a:lnTo>
                <a:lnTo>
                  <a:pt x="2969" y="17715"/>
                </a:lnTo>
                <a:lnTo>
                  <a:pt x="3188" y="17666"/>
                </a:lnTo>
                <a:lnTo>
                  <a:pt x="3650" y="17472"/>
                </a:lnTo>
                <a:lnTo>
                  <a:pt x="3894" y="17399"/>
                </a:lnTo>
                <a:lnTo>
                  <a:pt x="4113" y="17326"/>
                </a:lnTo>
                <a:lnTo>
                  <a:pt x="4405" y="17277"/>
                </a:lnTo>
                <a:lnTo>
                  <a:pt x="4697" y="17277"/>
                </a:lnTo>
                <a:lnTo>
                  <a:pt x="4989" y="17301"/>
                </a:lnTo>
                <a:lnTo>
                  <a:pt x="5281" y="17350"/>
                </a:lnTo>
                <a:lnTo>
                  <a:pt x="5865" y="17520"/>
                </a:lnTo>
                <a:lnTo>
                  <a:pt x="6400" y="17642"/>
                </a:lnTo>
                <a:lnTo>
                  <a:pt x="6667" y="17691"/>
                </a:lnTo>
                <a:lnTo>
                  <a:pt x="6911" y="17715"/>
                </a:lnTo>
                <a:lnTo>
                  <a:pt x="7154" y="17691"/>
                </a:lnTo>
                <a:lnTo>
                  <a:pt x="7397" y="17666"/>
                </a:lnTo>
                <a:lnTo>
                  <a:pt x="7616" y="17618"/>
                </a:lnTo>
                <a:lnTo>
                  <a:pt x="7860" y="17545"/>
                </a:lnTo>
                <a:lnTo>
                  <a:pt x="8322" y="17374"/>
                </a:lnTo>
                <a:lnTo>
                  <a:pt x="8468" y="17326"/>
                </a:lnTo>
                <a:lnTo>
                  <a:pt x="8614" y="17301"/>
                </a:lnTo>
                <a:lnTo>
                  <a:pt x="8760" y="17277"/>
                </a:lnTo>
                <a:lnTo>
                  <a:pt x="8882" y="17277"/>
                </a:lnTo>
                <a:lnTo>
                  <a:pt x="9028" y="17301"/>
                </a:lnTo>
                <a:lnTo>
                  <a:pt x="9174" y="17326"/>
                </a:lnTo>
                <a:lnTo>
                  <a:pt x="9295" y="17374"/>
                </a:lnTo>
                <a:lnTo>
                  <a:pt x="9441" y="17447"/>
                </a:lnTo>
                <a:lnTo>
                  <a:pt x="9831" y="17666"/>
                </a:lnTo>
                <a:lnTo>
                  <a:pt x="10025" y="17764"/>
                </a:lnTo>
                <a:lnTo>
                  <a:pt x="10244" y="17837"/>
                </a:lnTo>
                <a:lnTo>
                  <a:pt x="10463" y="17861"/>
                </a:lnTo>
                <a:lnTo>
                  <a:pt x="10658" y="17837"/>
                </a:lnTo>
                <a:lnTo>
                  <a:pt x="10877" y="17788"/>
                </a:lnTo>
                <a:lnTo>
                  <a:pt x="11096" y="17691"/>
                </a:lnTo>
                <a:lnTo>
                  <a:pt x="11510" y="17520"/>
                </a:lnTo>
                <a:lnTo>
                  <a:pt x="11704" y="17423"/>
                </a:lnTo>
                <a:lnTo>
                  <a:pt x="11899" y="17350"/>
                </a:lnTo>
                <a:lnTo>
                  <a:pt x="12045" y="17301"/>
                </a:lnTo>
                <a:lnTo>
                  <a:pt x="12434" y="17301"/>
                </a:lnTo>
                <a:lnTo>
                  <a:pt x="12726" y="17374"/>
                </a:lnTo>
                <a:lnTo>
                  <a:pt x="12994" y="17447"/>
                </a:lnTo>
                <a:lnTo>
                  <a:pt x="13554" y="17666"/>
                </a:lnTo>
                <a:lnTo>
                  <a:pt x="13846" y="17739"/>
                </a:lnTo>
                <a:lnTo>
                  <a:pt x="14113" y="17788"/>
                </a:lnTo>
                <a:lnTo>
                  <a:pt x="14381" y="17788"/>
                </a:lnTo>
                <a:lnTo>
                  <a:pt x="14673" y="17764"/>
                </a:lnTo>
                <a:lnTo>
                  <a:pt x="14940" y="17691"/>
                </a:lnTo>
                <a:lnTo>
                  <a:pt x="15232" y="17618"/>
                </a:lnTo>
                <a:lnTo>
                  <a:pt x="15500" y="17520"/>
                </a:lnTo>
                <a:lnTo>
                  <a:pt x="15768" y="17399"/>
                </a:lnTo>
                <a:lnTo>
                  <a:pt x="16254" y="17155"/>
                </a:lnTo>
                <a:lnTo>
                  <a:pt x="16327" y="17107"/>
                </a:lnTo>
                <a:lnTo>
                  <a:pt x="16352" y="17034"/>
                </a:lnTo>
                <a:lnTo>
                  <a:pt x="16352" y="16961"/>
                </a:lnTo>
                <a:lnTo>
                  <a:pt x="16327" y="16888"/>
                </a:lnTo>
                <a:lnTo>
                  <a:pt x="16303" y="16839"/>
                </a:lnTo>
                <a:lnTo>
                  <a:pt x="16254" y="16790"/>
                </a:lnTo>
                <a:lnTo>
                  <a:pt x="16181" y="16766"/>
                </a:lnTo>
                <a:lnTo>
                  <a:pt x="16108" y="16790"/>
                </a:lnTo>
                <a:lnTo>
                  <a:pt x="15500" y="17034"/>
                </a:lnTo>
                <a:lnTo>
                  <a:pt x="15208" y="17155"/>
                </a:lnTo>
                <a:lnTo>
                  <a:pt x="14916" y="17253"/>
                </a:lnTo>
                <a:lnTo>
                  <a:pt x="14624" y="17326"/>
                </a:lnTo>
                <a:lnTo>
                  <a:pt x="14308" y="17350"/>
                </a:lnTo>
                <a:lnTo>
                  <a:pt x="13992" y="17350"/>
                </a:lnTo>
                <a:lnTo>
                  <a:pt x="13651" y="17301"/>
                </a:lnTo>
                <a:lnTo>
                  <a:pt x="13408" y="17228"/>
                </a:lnTo>
                <a:lnTo>
                  <a:pt x="13189" y="17155"/>
                </a:lnTo>
                <a:lnTo>
                  <a:pt x="12751" y="16985"/>
                </a:lnTo>
                <a:lnTo>
                  <a:pt x="12507" y="16936"/>
                </a:lnTo>
                <a:lnTo>
                  <a:pt x="12288" y="16912"/>
                </a:lnTo>
                <a:lnTo>
                  <a:pt x="12045" y="16912"/>
                </a:lnTo>
                <a:lnTo>
                  <a:pt x="11802" y="16961"/>
                </a:lnTo>
                <a:lnTo>
                  <a:pt x="11558" y="17034"/>
                </a:lnTo>
                <a:lnTo>
                  <a:pt x="11339" y="17131"/>
                </a:lnTo>
                <a:lnTo>
                  <a:pt x="10901" y="17326"/>
                </a:lnTo>
                <a:lnTo>
                  <a:pt x="10731" y="17399"/>
                </a:lnTo>
                <a:lnTo>
                  <a:pt x="10585" y="17423"/>
                </a:lnTo>
                <a:lnTo>
                  <a:pt x="10439" y="17423"/>
                </a:lnTo>
                <a:lnTo>
                  <a:pt x="10317" y="17399"/>
                </a:lnTo>
                <a:lnTo>
                  <a:pt x="10171" y="17374"/>
                </a:lnTo>
                <a:lnTo>
                  <a:pt x="10050" y="17326"/>
                </a:lnTo>
                <a:lnTo>
                  <a:pt x="9758" y="17180"/>
                </a:lnTo>
                <a:lnTo>
                  <a:pt x="9539" y="17058"/>
                </a:lnTo>
                <a:lnTo>
                  <a:pt x="9344" y="16961"/>
                </a:lnTo>
                <a:lnTo>
                  <a:pt x="9149" y="16912"/>
                </a:lnTo>
                <a:lnTo>
                  <a:pt x="8930" y="16888"/>
                </a:lnTo>
                <a:lnTo>
                  <a:pt x="8736" y="16863"/>
                </a:lnTo>
                <a:lnTo>
                  <a:pt x="8517" y="16912"/>
                </a:lnTo>
                <a:lnTo>
                  <a:pt x="8298" y="16961"/>
                </a:lnTo>
                <a:lnTo>
                  <a:pt x="8054" y="17034"/>
                </a:lnTo>
                <a:lnTo>
                  <a:pt x="7787" y="17131"/>
                </a:lnTo>
                <a:lnTo>
                  <a:pt x="7495" y="17228"/>
                </a:lnTo>
                <a:lnTo>
                  <a:pt x="7227" y="17277"/>
                </a:lnTo>
                <a:lnTo>
                  <a:pt x="6911" y="17301"/>
                </a:lnTo>
                <a:lnTo>
                  <a:pt x="6619" y="17277"/>
                </a:lnTo>
                <a:lnTo>
                  <a:pt x="6327" y="17228"/>
                </a:lnTo>
                <a:lnTo>
                  <a:pt x="5767" y="17082"/>
                </a:lnTo>
                <a:lnTo>
                  <a:pt x="5305" y="16961"/>
                </a:lnTo>
                <a:lnTo>
                  <a:pt x="4818" y="16888"/>
                </a:lnTo>
                <a:lnTo>
                  <a:pt x="4356" y="16888"/>
                </a:lnTo>
                <a:lnTo>
                  <a:pt x="4113" y="16912"/>
                </a:lnTo>
                <a:lnTo>
                  <a:pt x="3869" y="16961"/>
                </a:lnTo>
                <a:lnTo>
                  <a:pt x="3602" y="17034"/>
                </a:lnTo>
                <a:lnTo>
                  <a:pt x="3358" y="17131"/>
                </a:lnTo>
                <a:lnTo>
                  <a:pt x="3115" y="17253"/>
                </a:lnTo>
                <a:lnTo>
                  <a:pt x="2847" y="17326"/>
                </a:lnTo>
                <a:lnTo>
                  <a:pt x="2677" y="17350"/>
                </a:lnTo>
                <a:lnTo>
                  <a:pt x="2507" y="17350"/>
                </a:lnTo>
                <a:lnTo>
                  <a:pt x="2312" y="17301"/>
                </a:lnTo>
                <a:lnTo>
                  <a:pt x="2142" y="17253"/>
                </a:lnTo>
                <a:lnTo>
                  <a:pt x="1801" y="17107"/>
                </a:lnTo>
                <a:lnTo>
                  <a:pt x="1485" y="16936"/>
                </a:lnTo>
                <a:lnTo>
                  <a:pt x="1314" y="16863"/>
                </a:lnTo>
                <a:lnTo>
                  <a:pt x="1120" y="16790"/>
                </a:lnTo>
                <a:lnTo>
                  <a:pt x="949" y="16742"/>
                </a:lnTo>
                <a:lnTo>
                  <a:pt x="755" y="16717"/>
                </a:lnTo>
                <a:close/>
                <a:moveTo>
                  <a:pt x="16571" y="17666"/>
                </a:moveTo>
                <a:lnTo>
                  <a:pt x="15938" y="17861"/>
                </a:lnTo>
                <a:lnTo>
                  <a:pt x="15305" y="18056"/>
                </a:lnTo>
                <a:lnTo>
                  <a:pt x="14989" y="18129"/>
                </a:lnTo>
                <a:lnTo>
                  <a:pt x="14648" y="18202"/>
                </a:lnTo>
                <a:lnTo>
                  <a:pt x="14332" y="18250"/>
                </a:lnTo>
                <a:lnTo>
                  <a:pt x="14016" y="18275"/>
                </a:lnTo>
                <a:lnTo>
                  <a:pt x="13870" y="18250"/>
                </a:lnTo>
                <a:lnTo>
                  <a:pt x="13724" y="18226"/>
                </a:lnTo>
                <a:lnTo>
                  <a:pt x="13481" y="18104"/>
                </a:lnTo>
                <a:lnTo>
                  <a:pt x="13237" y="17983"/>
                </a:lnTo>
                <a:lnTo>
                  <a:pt x="12970" y="17861"/>
                </a:lnTo>
                <a:lnTo>
                  <a:pt x="12726" y="17788"/>
                </a:lnTo>
                <a:lnTo>
                  <a:pt x="12507" y="17764"/>
                </a:lnTo>
                <a:lnTo>
                  <a:pt x="12264" y="17764"/>
                </a:lnTo>
                <a:lnTo>
                  <a:pt x="12045" y="17812"/>
                </a:lnTo>
                <a:lnTo>
                  <a:pt x="11753" y="17885"/>
                </a:lnTo>
                <a:lnTo>
                  <a:pt x="11485" y="17983"/>
                </a:lnTo>
                <a:lnTo>
                  <a:pt x="10974" y="18202"/>
                </a:lnTo>
                <a:lnTo>
                  <a:pt x="10707" y="18275"/>
                </a:lnTo>
                <a:lnTo>
                  <a:pt x="10439" y="18323"/>
                </a:lnTo>
                <a:lnTo>
                  <a:pt x="10317" y="18323"/>
                </a:lnTo>
                <a:lnTo>
                  <a:pt x="10171" y="18299"/>
                </a:lnTo>
                <a:lnTo>
                  <a:pt x="10025" y="18250"/>
                </a:lnTo>
                <a:lnTo>
                  <a:pt x="9855" y="18202"/>
                </a:lnTo>
                <a:lnTo>
                  <a:pt x="9441" y="18007"/>
                </a:lnTo>
                <a:lnTo>
                  <a:pt x="9222" y="17910"/>
                </a:lnTo>
                <a:lnTo>
                  <a:pt x="9028" y="17837"/>
                </a:lnTo>
                <a:lnTo>
                  <a:pt x="8809" y="17788"/>
                </a:lnTo>
                <a:lnTo>
                  <a:pt x="8590" y="17764"/>
                </a:lnTo>
                <a:lnTo>
                  <a:pt x="8371" y="17764"/>
                </a:lnTo>
                <a:lnTo>
                  <a:pt x="8127" y="17788"/>
                </a:lnTo>
                <a:lnTo>
                  <a:pt x="7860" y="17885"/>
                </a:lnTo>
                <a:lnTo>
                  <a:pt x="7592" y="17983"/>
                </a:lnTo>
                <a:lnTo>
                  <a:pt x="7105" y="18202"/>
                </a:lnTo>
                <a:lnTo>
                  <a:pt x="6862" y="18299"/>
                </a:lnTo>
                <a:lnTo>
                  <a:pt x="6619" y="18372"/>
                </a:lnTo>
                <a:lnTo>
                  <a:pt x="6205" y="18372"/>
                </a:lnTo>
                <a:lnTo>
                  <a:pt x="6059" y="18323"/>
                </a:lnTo>
                <a:lnTo>
                  <a:pt x="5792" y="18250"/>
                </a:lnTo>
                <a:lnTo>
                  <a:pt x="5573" y="18153"/>
                </a:lnTo>
                <a:lnTo>
                  <a:pt x="5110" y="17958"/>
                </a:lnTo>
                <a:lnTo>
                  <a:pt x="4867" y="17885"/>
                </a:lnTo>
                <a:lnTo>
                  <a:pt x="4624" y="17812"/>
                </a:lnTo>
                <a:lnTo>
                  <a:pt x="4380" y="17788"/>
                </a:lnTo>
                <a:lnTo>
                  <a:pt x="4113" y="17788"/>
                </a:lnTo>
                <a:lnTo>
                  <a:pt x="3845" y="17837"/>
                </a:lnTo>
                <a:lnTo>
                  <a:pt x="3602" y="17910"/>
                </a:lnTo>
                <a:lnTo>
                  <a:pt x="3115" y="18129"/>
                </a:lnTo>
                <a:lnTo>
                  <a:pt x="2872" y="18226"/>
                </a:lnTo>
                <a:lnTo>
                  <a:pt x="2628" y="18323"/>
                </a:lnTo>
                <a:lnTo>
                  <a:pt x="2361" y="18372"/>
                </a:lnTo>
                <a:lnTo>
                  <a:pt x="2117" y="18421"/>
                </a:lnTo>
                <a:lnTo>
                  <a:pt x="1971" y="18421"/>
                </a:lnTo>
                <a:lnTo>
                  <a:pt x="1850" y="18396"/>
                </a:lnTo>
                <a:lnTo>
                  <a:pt x="1582" y="18299"/>
                </a:lnTo>
                <a:lnTo>
                  <a:pt x="1363" y="18177"/>
                </a:lnTo>
                <a:lnTo>
                  <a:pt x="1120" y="18031"/>
                </a:lnTo>
                <a:lnTo>
                  <a:pt x="876" y="17934"/>
                </a:lnTo>
                <a:lnTo>
                  <a:pt x="633" y="17837"/>
                </a:lnTo>
                <a:lnTo>
                  <a:pt x="511" y="17812"/>
                </a:lnTo>
                <a:lnTo>
                  <a:pt x="390" y="17812"/>
                </a:lnTo>
                <a:lnTo>
                  <a:pt x="244" y="17837"/>
                </a:lnTo>
                <a:lnTo>
                  <a:pt x="98" y="17885"/>
                </a:lnTo>
                <a:lnTo>
                  <a:pt x="49" y="17934"/>
                </a:lnTo>
                <a:lnTo>
                  <a:pt x="49" y="17983"/>
                </a:lnTo>
                <a:lnTo>
                  <a:pt x="73" y="18031"/>
                </a:lnTo>
                <a:lnTo>
                  <a:pt x="122" y="18056"/>
                </a:lnTo>
                <a:lnTo>
                  <a:pt x="268" y="18056"/>
                </a:lnTo>
                <a:lnTo>
                  <a:pt x="414" y="18080"/>
                </a:lnTo>
                <a:lnTo>
                  <a:pt x="682" y="18177"/>
                </a:lnTo>
                <a:lnTo>
                  <a:pt x="925" y="18299"/>
                </a:lnTo>
                <a:lnTo>
                  <a:pt x="1168" y="18445"/>
                </a:lnTo>
                <a:lnTo>
                  <a:pt x="1412" y="18567"/>
                </a:lnTo>
                <a:lnTo>
                  <a:pt x="1679" y="18688"/>
                </a:lnTo>
                <a:lnTo>
                  <a:pt x="1947" y="18761"/>
                </a:lnTo>
                <a:lnTo>
                  <a:pt x="2093" y="18786"/>
                </a:lnTo>
                <a:lnTo>
                  <a:pt x="2239" y="18810"/>
                </a:lnTo>
                <a:lnTo>
                  <a:pt x="2507" y="18761"/>
                </a:lnTo>
                <a:lnTo>
                  <a:pt x="2750" y="18713"/>
                </a:lnTo>
                <a:lnTo>
                  <a:pt x="2993" y="18615"/>
                </a:lnTo>
                <a:lnTo>
                  <a:pt x="3237" y="18518"/>
                </a:lnTo>
                <a:lnTo>
                  <a:pt x="3748" y="18323"/>
                </a:lnTo>
                <a:lnTo>
                  <a:pt x="3991" y="18250"/>
                </a:lnTo>
                <a:lnTo>
                  <a:pt x="4259" y="18202"/>
                </a:lnTo>
                <a:lnTo>
                  <a:pt x="4380" y="18177"/>
                </a:lnTo>
                <a:lnTo>
                  <a:pt x="4526" y="18202"/>
                </a:lnTo>
                <a:lnTo>
                  <a:pt x="4770" y="18250"/>
                </a:lnTo>
                <a:lnTo>
                  <a:pt x="5013" y="18348"/>
                </a:lnTo>
                <a:lnTo>
                  <a:pt x="5256" y="18469"/>
                </a:lnTo>
                <a:lnTo>
                  <a:pt x="5743" y="18713"/>
                </a:lnTo>
                <a:lnTo>
                  <a:pt x="5986" y="18810"/>
                </a:lnTo>
                <a:lnTo>
                  <a:pt x="6254" y="18859"/>
                </a:lnTo>
                <a:lnTo>
                  <a:pt x="6522" y="18859"/>
                </a:lnTo>
                <a:lnTo>
                  <a:pt x="6765" y="18834"/>
                </a:lnTo>
                <a:lnTo>
                  <a:pt x="6984" y="18786"/>
                </a:lnTo>
                <a:lnTo>
                  <a:pt x="7227" y="18713"/>
                </a:lnTo>
                <a:lnTo>
                  <a:pt x="7665" y="18494"/>
                </a:lnTo>
                <a:lnTo>
                  <a:pt x="8127" y="18299"/>
                </a:lnTo>
                <a:lnTo>
                  <a:pt x="8273" y="18250"/>
                </a:lnTo>
                <a:lnTo>
                  <a:pt x="8395" y="18226"/>
                </a:lnTo>
                <a:lnTo>
                  <a:pt x="8541" y="18226"/>
                </a:lnTo>
                <a:lnTo>
                  <a:pt x="8663" y="18250"/>
                </a:lnTo>
                <a:lnTo>
                  <a:pt x="8930" y="18299"/>
                </a:lnTo>
                <a:lnTo>
                  <a:pt x="9174" y="18396"/>
                </a:lnTo>
                <a:lnTo>
                  <a:pt x="9685" y="18640"/>
                </a:lnTo>
                <a:lnTo>
                  <a:pt x="9928" y="18737"/>
                </a:lnTo>
                <a:lnTo>
                  <a:pt x="10196" y="18810"/>
                </a:lnTo>
                <a:lnTo>
                  <a:pt x="10439" y="18834"/>
                </a:lnTo>
                <a:lnTo>
                  <a:pt x="10682" y="18810"/>
                </a:lnTo>
                <a:lnTo>
                  <a:pt x="10901" y="18761"/>
                </a:lnTo>
                <a:lnTo>
                  <a:pt x="11145" y="18688"/>
                </a:lnTo>
                <a:lnTo>
                  <a:pt x="11583" y="18494"/>
                </a:lnTo>
                <a:lnTo>
                  <a:pt x="12021" y="18299"/>
                </a:lnTo>
                <a:lnTo>
                  <a:pt x="12167" y="18275"/>
                </a:lnTo>
                <a:lnTo>
                  <a:pt x="12313" y="18250"/>
                </a:lnTo>
                <a:lnTo>
                  <a:pt x="12434" y="18250"/>
                </a:lnTo>
                <a:lnTo>
                  <a:pt x="12580" y="18275"/>
                </a:lnTo>
                <a:lnTo>
                  <a:pt x="12848" y="18323"/>
                </a:lnTo>
                <a:lnTo>
                  <a:pt x="13091" y="18421"/>
                </a:lnTo>
                <a:lnTo>
                  <a:pt x="13627" y="18640"/>
                </a:lnTo>
                <a:lnTo>
                  <a:pt x="13894" y="18713"/>
                </a:lnTo>
                <a:lnTo>
                  <a:pt x="14162" y="18761"/>
                </a:lnTo>
                <a:lnTo>
                  <a:pt x="14430" y="18737"/>
                </a:lnTo>
                <a:lnTo>
                  <a:pt x="14697" y="18688"/>
                </a:lnTo>
                <a:lnTo>
                  <a:pt x="15208" y="18567"/>
                </a:lnTo>
                <a:lnTo>
                  <a:pt x="15938" y="18348"/>
                </a:lnTo>
                <a:lnTo>
                  <a:pt x="16692" y="18129"/>
                </a:lnTo>
                <a:lnTo>
                  <a:pt x="16790" y="18080"/>
                </a:lnTo>
                <a:lnTo>
                  <a:pt x="16838" y="18007"/>
                </a:lnTo>
                <a:lnTo>
                  <a:pt x="16863" y="17934"/>
                </a:lnTo>
                <a:lnTo>
                  <a:pt x="16863" y="17837"/>
                </a:lnTo>
                <a:lnTo>
                  <a:pt x="16814" y="17764"/>
                </a:lnTo>
                <a:lnTo>
                  <a:pt x="16765" y="17691"/>
                </a:lnTo>
                <a:lnTo>
                  <a:pt x="16668" y="17666"/>
                </a:lnTo>
                <a:close/>
              </a:path>
            </a:pathLst>
          </a:custGeom>
          <a:solidFill>
            <a:srgbClr val="403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lumMod val="50000"/>
                  <a:lumOff val="50000"/>
                </a:schemeClr>
              </a:solidFill>
            </a:endParaRPr>
          </a:p>
        </p:txBody>
      </p:sp>
      <p:sp>
        <p:nvSpPr>
          <p:cNvPr id="35" name="Google Shape;351;p37"/>
          <p:cNvSpPr/>
          <p:nvPr/>
        </p:nvSpPr>
        <p:spPr>
          <a:xfrm>
            <a:off x="2120587" y="3296173"/>
            <a:ext cx="368541" cy="412163"/>
          </a:xfrm>
          <a:custGeom>
            <a:avLst/>
            <a:gdLst/>
            <a:ahLst/>
            <a:cxnLst/>
            <a:rect l="l" t="t" r="r" b="b"/>
            <a:pathLst>
              <a:path w="16863" h="18859" extrusionOk="0">
                <a:moveTo>
                  <a:pt x="7057" y="439"/>
                </a:moveTo>
                <a:lnTo>
                  <a:pt x="7178" y="463"/>
                </a:lnTo>
                <a:lnTo>
                  <a:pt x="7300" y="488"/>
                </a:lnTo>
                <a:lnTo>
                  <a:pt x="7543" y="488"/>
                </a:lnTo>
                <a:lnTo>
                  <a:pt x="8054" y="463"/>
                </a:lnTo>
                <a:lnTo>
                  <a:pt x="8809" y="463"/>
                </a:lnTo>
                <a:lnTo>
                  <a:pt x="9563" y="488"/>
                </a:lnTo>
                <a:lnTo>
                  <a:pt x="9563" y="707"/>
                </a:lnTo>
                <a:lnTo>
                  <a:pt x="9563" y="926"/>
                </a:lnTo>
                <a:lnTo>
                  <a:pt x="8882" y="926"/>
                </a:lnTo>
                <a:lnTo>
                  <a:pt x="8176" y="974"/>
                </a:lnTo>
                <a:lnTo>
                  <a:pt x="7349" y="974"/>
                </a:lnTo>
                <a:lnTo>
                  <a:pt x="7081" y="1023"/>
                </a:lnTo>
                <a:lnTo>
                  <a:pt x="7057" y="439"/>
                </a:lnTo>
                <a:close/>
                <a:moveTo>
                  <a:pt x="5670" y="3480"/>
                </a:moveTo>
                <a:lnTo>
                  <a:pt x="5865" y="3505"/>
                </a:lnTo>
                <a:lnTo>
                  <a:pt x="5670" y="3991"/>
                </a:lnTo>
                <a:lnTo>
                  <a:pt x="5670" y="3480"/>
                </a:lnTo>
                <a:close/>
                <a:moveTo>
                  <a:pt x="8906" y="3456"/>
                </a:moveTo>
                <a:lnTo>
                  <a:pt x="8638" y="3967"/>
                </a:lnTo>
                <a:lnTo>
                  <a:pt x="8541" y="4162"/>
                </a:lnTo>
                <a:lnTo>
                  <a:pt x="8468" y="4356"/>
                </a:lnTo>
                <a:lnTo>
                  <a:pt x="8444" y="4356"/>
                </a:lnTo>
                <a:lnTo>
                  <a:pt x="8395" y="4332"/>
                </a:lnTo>
                <a:lnTo>
                  <a:pt x="8346" y="4308"/>
                </a:lnTo>
                <a:lnTo>
                  <a:pt x="8225" y="4308"/>
                </a:lnTo>
                <a:lnTo>
                  <a:pt x="8006" y="4405"/>
                </a:lnTo>
                <a:lnTo>
                  <a:pt x="8079" y="4186"/>
                </a:lnTo>
                <a:lnTo>
                  <a:pt x="8225" y="3821"/>
                </a:lnTo>
                <a:lnTo>
                  <a:pt x="8346" y="3456"/>
                </a:lnTo>
                <a:close/>
                <a:moveTo>
                  <a:pt x="9587" y="3456"/>
                </a:moveTo>
                <a:lnTo>
                  <a:pt x="9247" y="4016"/>
                </a:lnTo>
                <a:lnTo>
                  <a:pt x="9101" y="4235"/>
                </a:lnTo>
                <a:lnTo>
                  <a:pt x="8979" y="4478"/>
                </a:lnTo>
                <a:lnTo>
                  <a:pt x="8736" y="4405"/>
                </a:lnTo>
                <a:lnTo>
                  <a:pt x="8833" y="4162"/>
                </a:lnTo>
                <a:lnTo>
                  <a:pt x="9101" y="3456"/>
                </a:lnTo>
                <a:close/>
                <a:moveTo>
                  <a:pt x="8152" y="3480"/>
                </a:moveTo>
                <a:lnTo>
                  <a:pt x="7981" y="3699"/>
                </a:lnTo>
                <a:lnTo>
                  <a:pt x="7811" y="3967"/>
                </a:lnTo>
                <a:lnTo>
                  <a:pt x="7665" y="4235"/>
                </a:lnTo>
                <a:lnTo>
                  <a:pt x="7616" y="4405"/>
                </a:lnTo>
                <a:lnTo>
                  <a:pt x="7568" y="4551"/>
                </a:lnTo>
                <a:lnTo>
                  <a:pt x="7373" y="4624"/>
                </a:lnTo>
                <a:lnTo>
                  <a:pt x="7422" y="4502"/>
                </a:lnTo>
                <a:lnTo>
                  <a:pt x="7616" y="4040"/>
                </a:lnTo>
                <a:lnTo>
                  <a:pt x="7787" y="3578"/>
                </a:lnTo>
                <a:lnTo>
                  <a:pt x="7787" y="3553"/>
                </a:lnTo>
                <a:lnTo>
                  <a:pt x="7762" y="3529"/>
                </a:lnTo>
                <a:lnTo>
                  <a:pt x="7714" y="3529"/>
                </a:lnTo>
                <a:lnTo>
                  <a:pt x="7689" y="3553"/>
                </a:lnTo>
                <a:lnTo>
                  <a:pt x="7325" y="4120"/>
                </a:lnTo>
                <a:lnTo>
                  <a:pt x="7568" y="3480"/>
                </a:lnTo>
                <a:close/>
                <a:moveTo>
                  <a:pt x="10269" y="3432"/>
                </a:moveTo>
                <a:lnTo>
                  <a:pt x="9831" y="4137"/>
                </a:lnTo>
                <a:lnTo>
                  <a:pt x="9660" y="4405"/>
                </a:lnTo>
                <a:lnTo>
                  <a:pt x="9514" y="4673"/>
                </a:lnTo>
                <a:lnTo>
                  <a:pt x="9271" y="4575"/>
                </a:lnTo>
                <a:lnTo>
                  <a:pt x="9466" y="4137"/>
                </a:lnTo>
                <a:lnTo>
                  <a:pt x="9758" y="3432"/>
                </a:lnTo>
                <a:close/>
                <a:moveTo>
                  <a:pt x="10780" y="3432"/>
                </a:moveTo>
                <a:lnTo>
                  <a:pt x="10463" y="3918"/>
                </a:lnTo>
                <a:lnTo>
                  <a:pt x="10171" y="4429"/>
                </a:lnTo>
                <a:lnTo>
                  <a:pt x="9928" y="4843"/>
                </a:lnTo>
                <a:lnTo>
                  <a:pt x="9758" y="4770"/>
                </a:lnTo>
                <a:lnTo>
                  <a:pt x="9904" y="4502"/>
                </a:lnTo>
                <a:lnTo>
                  <a:pt x="10001" y="4235"/>
                </a:lnTo>
                <a:lnTo>
                  <a:pt x="10366" y="3432"/>
                </a:lnTo>
                <a:close/>
                <a:moveTo>
                  <a:pt x="7324" y="3480"/>
                </a:moveTo>
                <a:lnTo>
                  <a:pt x="6935" y="4162"/>
                </a:lnTo>
                <a:lnTo>
                  <a:pt x="6740" y="4551"/>
                </a:lnTo>
                <a:lnTo>
                  <a:pt x="6643" y="4721"/>
                </a:lnTo>
                <a:lnTo>
                  <a:pt x="6594" y="4916"/>
                </a:lnTo>
                <a:lnTo>
                  <a:pt x="6303" y="5038"/>
                </a:lnTo>
                <a:lnTo>
                  <a:pt x="6424" y="4697"/>
                </a:lnTo>
                <a:lnTo>
                  <a:pt x="6546" y="4381"/>
                </a:lnTo>
                <a:lnTo>
                  <a:pt x="6692" y="3943"/>
                </a:lnTo>
                <a:lnTo>
                  <a:pt x="6838" y="3480"/>
                </a:lnTo>
                <a:close/>
                <a:moveTo>
                  <a:pt x="10926" y="3432"/>
                </a:moveTo>
                <a:lnTo>
                  <a:pt x="10901" y="3772"/>
                </a:lnTo>
                <a:lnTo>
                  <a:pt x="10877" y="4137"/>
                </a:lnTo>
                <a:lnTo>
                  <a:pt x="10609" y="4673"/>
                </a:lnTo>
                <a:lnTo>
                  <a:pt x="10439" y="5062"/>
                </a:lnTo>
                <a:lnTo>
                  <a:pt x="10244" y="4965"/>
                </a:lnTo>
                <a:lnTo>
                  <a:pt x="10366" y="4697"/>
                </a:lnTo>
                <a:lnTo>
                  <a:pt x="10488" y="4429"/>
                </a:lnTo>
                <a:lnTo>
                  <a:pt x="10707" y="3943"/>
                </a:lnTo>
                <a:lnTo>
                  <a:pt x="10901" y="3432"/>
                </a:lnTo>
                <a:close/>
                <a:moveTo>
                  <a:pt x="3845" y="4989"/>
                </a:moveTo>
                <a:lnTo>
                  <a:pt x="4015" y="5013"/>
                </a:lnTo>
                <a:lnTo>
                  <a:pt x="3894" y="5232"/>
                </a:lnTo>
                <a:lnTo>
                  <a:pt x="3869" y="5111"/>
                </a:lnTo>
                <a:lnTo>
                  <a:pt x="3845" y="4989"/>
                </a:lnTo>
                <a:close/>
                <a:moveTo>
                  <a:pt x="10901" y="4575"/>
                </a:moveTo>
                <a:lnTo>
                  <a:pt x="10901" y="4746"/>
                </a:lnTo>
                <a:lnTo>
                  <a:pt x="10926" y="4819"/>
                </a:lnTo>
                <a:lnTo>
                  <a:pt x="10974" y="4892"/>
                </a:lnTo>
                <a:lnTo>
                  <a:pt x="11023" y="4916"/>
                </a:lnTo>
                <a:lnTo>
                  <a:pt x="11072" y="4965"/>
                </a:lnTo>
                <a:lnTo>
                  <a:pt x="10999" y="5159"/>
                </a:lnTo>
                <a:lnTo>
                  <a:pt x="10950" y="5257"/>
                </a:lnTo>
                <a:lnTo>
                  <a:pt x="10682" y="5135"/>
                </a:lnTo>
                <a:lnTo>
                  <a:pt x="10828" y="4770"/>
                </a:lnTo>
                <a:lnTo>
                  <a:pt x="10901" y="4575"/>
                </a:lnTo>
                <a:close/>
                <a:moveTo>
                  <a:pt x="12215" y="5013"/>
                </a:moveTo>
                <a:lnTo>
                  <a:pt x="12021" y="5305"/>
                </a:lnTo>
                <a:lnTo>
                  <a:pt x="12142" y="5013"/>
                </a:lnTo>
                <a:close/>
                <a:moveTo>
                  <a:pt x="6643" y="3505"/>
                </a:moveTo>
                <a:lnTo>
                  <a:pt x="6351" y="4137"/>
                </a:lnTo>
                <a:lnTo>
                  <a:pt x="6132" y="4648"/>
                </a:lnTo>
                <a:lnTo>
                  <a:pt x="6035" y="4892"/>
                </a:lnTo>
                <a:lnTo>
                  <a:pt x="5962" y="5159"/>
                </a:lnTo>
                <a:lnTo>
                  <a:pt x="5183" y="5451"/>
                </a:lnTo>
                <a:lnTo>
                  <a:pt x="5183" y="5427"/>
                </a:lnTo>
                <a:lnTo>
                  <a:pt x="5354" y="4989"/>
                </a:lnTo>
                <a:lnTo>
                  <a:pt x="5402" y="4989"/>
                </a:lnTo>
                <a:lnTo>
                  <a:pt x="5378" y="5184"/>
                </a:lnTo>
                <a:lnTo>
                  <a:pt x="5378" y="5208"/>
                </a:lnTo>
                <a:lnTo>
                  <a:pt x="5402" y="5257"/>
                </a:lnTo>
                <a:lnTo>
                  <a:pt x="5475" y="5281"/>
                </a:lnTo>
                <a:lnTo>
                  <a:pt x="5548" y="5281"/>
                </a:lnTo>
                <a:lnTo>
                  <a:pt x="5573" y="5257"/>
                </a:lnTo>
                <a:lnTo>
                  <a:pt x="5597" y="5232"/>
                </a:lnTo>
                <a:lnTo>
                  <a:pt x="5694" y="5038"/>
                </a:lnTo>
                <a:lnTo>
                  <a:pt x="5767" y="4819"/>
                </a:lnTo>
                <a:lnTo>
                  <a:pt x="5889" y="4405"/>
                </a:lnTo>
                <a:lnTo>
                  <a:pt x="5986" y="3943"/>
                </a:lnTo>
                <a:lnTo>
                  <a:pt x="6059" y="3505"/>
                </a:lnTo>
                <a:close/>
                <a:moveTo>
                  <a:pt x="11315" y="4940"/>
                </a:moveTo>
                <a:lnTo>
                  <a:pt x="11558" y="4989"/>
                </a:lnTo>
                <a:lnTo>
                  <a:pt x="11850" y="5013"/>
                </a:lnTo>
                <a:lnTo>
                  <a:pt x="11558" y="5476"/>
                </a:lnTo>
                <a:lnTo>
                  <a:pt x="11145" y="5330"/>
                </a:lnTo>
                <a:lnTo>
                  <a:pt x="11169" y="5257"/>
                </a:lnTo>
                <a:lnTo>
                  <a:pt x="11242" y="4965"/>
                </a:lnTo>
                <a:lnTo>
                  <a:pt x="11291" y="4940"/>
                </a:lnTo>
                <a:close/>
                <a:moveTo>
                  <a:pt x="5086" y="5038"/>
                </a:moveTo>
                <a:lnTo>
                  <a:pt x="4940" y="5330"/>
                </a:lnTo>
                <a:lnTo>
                  <a:pt x="4891" y="5451"/>
                </a:lnTo>
                <a:lnTo>
                  <a:pt x="4843" y="5573"/>
                </a:lnTo>
                <a:lnTo>
                  <a:pt x="4818" y="5597"/>
                </a:lnTo>
                <a:lnTo>
                  <a:pt x="4697" y="5646"/>
                </a:lnTo>
                <a:lnTo>
                  <a:pt x="4697" y="5646"/>
                </a:lnTo>
                <a:lnTo>
                  <a:pt x="4721" y="5573"/>
                </a:lnTo>
                <a:lnTo>
                  <a:pt x="4794" y="5305"/>
                </a:lnTo>
                <a:lnTo>
                  <a:pt x="4843" y="5038"/>
                </a:lnTo>
                <a:close/>
                <a:moveTo>
                  <a:pt x="12702" y="4989"/>
                </a:moveTo>
                <a:lnTo>
                  <a:pt x="12678" y="5062"/>
                </a:lnTo>
                <a:lnTo>
                  <a:pt x="12653" y="5086"/>
                </a:lnTo>
                <a:lnTo>
                  <a:pt x="12459" y="5403"/>
                </a:lnTo>
                <a:lnTo>
                  <a:pt x="12361" y="5573"/>
                </a:lnTo>
                <a:lnTo>
                  <a:pt x="12288" y="5743"/>
                </a:lnTo>
                <a:lnTo>
                  <a:pt x="12167" y="5719"/>
                </a:lnTo>
                <a:lnTo>
                  <a:pt x="12288" y="5451"/>
                </a:lnTo>
                <a:lnTo>
                  <a:pt x="12386" y="5232"/>
                </a:lnTo>
                <a:lnTo>
                  <a:pt x="12483" y="5013"/>
                </a:lnTo>
                <a:lnTo>
                  <a:pt x="12702" y="4989"/>
                </a:lnTo>
                <a:close/>
                <a:moveTo>
                  <a:pt x="4672" y="5038"/>
                </a:moveTo>
                <a:lnTo>
                  <a:pt x="4478" y="5403"/>
                </a:lnTo>
                <a:lnTo>
                  <a:pt x="4380" y="5597"/>
                </a:lnTo>
                <a:lnTo>
                  <a:pt x="4332" y="5695"/>
                </a:lnTo>
                <a:lnTo>
                  <a:pt x="4307" y="5792"/>
                </a:lnTo>
                <a:lnTo>
                  <a:pt x="4113" y="5865"/>
                </a:lnTo>
                <a:lnTo>
                  <a:pt x="4210" y="5427"/>
                </a:lnTo>
                <a:lnTo>
                  <a:pt x="4307" y="5232"/>
                </a:lnTo>
                <a:lnTo>
                  <a:pt x="4405" y="5038"/>
                </a:lnTo>
                <a:close/>
                <a:moveTo>
                  <a:pt x="12605" y="5719"/>
                </a:moveTo>
                <a:lnTo>
                  <a:pt x="12605" y="5865"/>
                </a:lnTo>
                <a:lnTo>
                  <a:pt x="12532" y="5841"/>
                </a:lnTo>
                <a:lnTo>
                  <a:pt x="12605" y="5719"/>
                </a:lnTo>
                <a:close/>
                <a:moveTo>
                  <a:pt x="7081" y="1339"/>
                </a:moveTo>
                <a:lnTo>
                  <a:pt x="7349" y="1388"/>
                </a:lnTo>
                <a:lnTo>
                  <a:pt x="8176" y="1388"/>
                </a:lnTo>
                <a:lnTo>
                  <a:pt x="8882" y="1412"/>
                </a:lnTo>
                <a:lnTo>
                  <a:pt x="9222" y="1412"/>
                </a:lnTo>
                <a:lnTo>
                  <a:pt x="9587" y="1388"/>
                </a:lnTo>
                <a:lnTo>
                  <a:pt x="9587" y="1656"/>
                </a:lnTo>
                <a:lnTo>
                  <a:pt x="9612" y="1923"/>
                </a:lnTo>
                <a:lnTo>
                  <a:pt x="9636" y="2167"/>
                </a:lnTo>
                <a:lnTo>
                  <a:pt x="9709" y="2410"/>
                </a:lnTo>
                <a:lnTo>
                  <a:pt x="9758" y="2483"/>
                </a:lnTo>
                <a:lnTo>
                  <a:pt x="9831" y="2507"/>
                </a:lnTo>
                <a:lnTo>
                  <a:pt x="9977" y="2507"/>
                </a:lnTo>
                <a:lnTo>
                  <a:pt x="10098" y="2556"/>
                </a:lnTo>
                <a:lnTo>
                  <a:pt x="10269" y="2580"/>
                </a:lnTo>
                <a:lnTo>
                  <a:pt x="10585" y="2580"/>
                </a:lnTo>
                <a:lnTo>
                  <a:pt x="11218" y="2605"/>
                </a:lnTo>
                <a:lnTo>
                  <a:pt x="11875" y="2629"/>
                </a:lnTo>
                <a:lnTo>
                  <a:pt x="11875" y="3164"/>
                </a:lnTo>
                <a:lnTo>
                  <a:pt x="11875" y="3578"/>
                </a:lnTo>
                <a:lnTo>
                  <a:pt x="11875" y="3772"/>
                </a:lnTo>
                <a:lnTo>
                  <a:pt x="11923" y="3991"/>
                </a:lnTo>
                <a:lnTo>
                  <a:pt x="11948" y="4040"/>
                </a:lnTo>
                <a:lnTo>
                  <a:pt x="11972" y="4089"/>
                </a:lnTo>
                <a:lnTo>
                  <a:pt x="12069" y="4113"/>
                </a:lnTo>
                <a:lnTo>
                  <a:pt x="12215" y="4113"/>
                </a:lnTo>
                <a:lnTo>
                  <a:pt x="12264" y="4064"/>
                </a:lnTo>
                <a:lnTo>
                  <a:pt x="12605" y="4113"/>
                </a:lnTo>
                <a:lnTo>
                  <a:pt x="12945" y="4137"/>
                </a:lnTo>
                <a:lnTo>
                  <a:pt x="13602" y="4137"/>
                </a:lnTo>
                <a:lnTo>
                  <a:pt x="13602" y="4283"/>
                </a:lnTo>
                <a:lnTo>
                  <a:pt x="13602" y="4429"/>
                </a:lnTo>
                <a:lnTo>
                  <a:pt x="13627" y="4746"/>
                </a:lnTo>
                <a:lnTo>
                  <a:pt x="13627" y="5111"/>
                </a:lnTo>
                <a:lnTo>
                  <a:pt x="13602" y="5500"/>
                </a:lnTo>
                <a:lnTo>
                  <a:pt x="13602" y="5889"/>
                </a:lnTo>
                <a:lnTo>
                  <a:pt x="13627" y="6254"/>
                </a:lnTo>
                <a:lnTo>
                  <a:pt x="13335" y="6157"/>
                </a:lnTo>
                <a:lnTo>
                  <a:pt x="13043" y="6035"/>
                </a:lnTo>
                <a:lnTo>
                  <a:pt x="13067" y="5914"/>
                </a:lnTo>
                <a:lnTo>
                  <a:pt x="13067" y="5792"/>
                </a:lnTo>
                <a:lnTo>
                  <a:pt x="13067" y="5549"/>
                </a:lnTo>
                <a:lnTo>
                  <a:pt x="13067" y="5257"/>
                </a:lnTo>
                <a:lnTo>
                  <a:pt x="13067" y="5111"/>
                </a:lnTo>
                <a:lnTo>
                  <a:pt x="13043" y="4965"/>
                </a:lnTo>
                <a:lnTo>
                  <a:pt x="13018" y="4940"/>
                </a:lnTo>
                <a:lnTo>
                  <a:pt x="13091" y="4892"/>
                </a:lnTo>
                <a:lnTo>
                  <a:pt x="13140" y="4843"/>
                </a:lnTo>
                <a:lnTo>
                  <a:pt x="13164" y="4770"/>
                </a:lnTo>
                <a:lnTo>
                  <a:pt x="13164" y="4697"/>
                </a:lnTo>
                <a:lnTo>
                  <a:pt x="13140" y="4624"/>
                </a:lnTo>
                <a:lnTo>
                  <a:pt x="13091" y="4551"/>
                </a:lnTo>
                <a:lnTo>
                  <a:pt x="13018" y="4502"/>
                </a:lnTo>
                <a:lnTo>
                  <a:pt x="12945" y="4478"/>
                </a:lnTo>
                <a:lnTo>
                  <a:pt x="12556" y="4478"/>
                </a:lnTo>
                <a:lnTo>
                  <a:pt x="12142" y="4502"/>
                </a:lnTo>
                <a:lnTo>
                  <a:pt x="11777" y="4502"/>
                </a:lnTo>
                <a:lnTo>
                  <a:pt x="11388" y="4527"/>
                </a:lnTo>
                <a:lnTo>
                  <a:pt x="11388" y="3918"/>
                </a:lnTo>
                <a:lnTo>
                  <a:pt x="11388" y="3602"/>
                </a:lnTo>
                <a:lnTo>
                  <a:pt x="11364" y="3286"/>
                </a:lnTo>
                <a:lnTo>
                  <a:pt x="11315" y="3164"/>
                </a:lnTo>
                <a:lnTo>
                  <a:pt x="11291" y="3115"/>
                </a:lnTo>
                <a:lnTo>
                  <a:pt x="11242" y="3091"/>
                </a:lnTo>
                <a:lnTo>
                  <a:pt x="11193" y="3042"/>
                </a:lnTo>
                <a:lnTo>
                  <a:pt x="11169" y="2994"/>
                </a:lnTo>
                <a:lnTo>
                  <a:pt x="11096" y="2945"/>
                </a:lnTo>
                <a:lnTo>
                  <a:pt x="11023" y="2945"/>
                </a:lnTo>
                <a:lnTo>
                  <a:pt x="8152" y="2994"/>
                </a:lnTo>
                <a:lnTo>
                  <a:pt x="7738" y="2994"/>
                </a:lnTo>
                <a:lnTo>
                  <a:pt x="7714" y="2969"/>
                </a:lnTo>
                <a:lnTo>
                  <a:pt x="7665" y="2945"/>
                </a:lnTo>
                <a:lnTo>
                  <a:pt x="7641" y="2945"/>
                </a:lnTo>
                <a:lnTo>
                  <a:pt x="7592" y="2969"/>
                </a:lnTo>
                <a:lnTo>
                  <a:pt x="7592" y="2994"/>
                </a:lnTo>
                <a:lnTo>
                  <a:pt x="6813" y="3018"/>
                </a:lnTo>
                <a:lnTo>
                  <a:pt x="6181" y="3018"/>
                </a:lnTo>
                <a:lnTo>
                  <a:pt x="5865" y="3042"/>
                </a:lnTo>
                <a:lnTo>
                  <a:pt x="5548" y="3091"/>
                </a:lnTo>
                <a:lnTo>
                  <a:pt x="5500" y="3067"/>
                </a:lnTo>
                <a:lnTo>
                  <a:pt x="5378" y="3067"/>
                </a:lnTo>
                <a:lnTo>
                  <a:pt x="5329" y="3091"/>
                </a:lnTo>
                <a:lnTo>
                  <a:pt x="5281" y="3140"/>
                </a:lnTo>
                <a:lnTo>
                  <a:pt x="5232" y="3188"/>
                </a:lnTo>
                <a:lnTo>
                  <a:pt x="5208" y="3237"/>
                </a:lnTo>
                <a:lnTo>
                  <a:pt x="5183" y="3553"/>
                </a:lnTo>
                <a:lnTo>
                  <a:pt x="5159" y="3870"/>
                </a:lnTo>
                <a:lnTo>
                  <a:pt x="5135" y="4527"/>
                </a:lnTo>
                <a:lnTo>
                  <a:pt x="4867" y="4527"/>
                </a:lnTo>
                <a:lnTo>
                  <a:pt x="4599" y="4551"/>
                </a:lnTo>
                <a:lnTo>
                  <a:pt x="4186" y="4575"/>
                </a:lnTo>
                <a:lnTo>
                  <a:pt x="3967" y="4600"/>
                </a:lnTo>
                <a:lnTo>
                  <a:pt x="3772" y="4624"/>
                </a:lnTo>
                <a:lnTo>
                  <a:pt x="3699" y="4648"/>
                </a:lnTo>
                <a:lnTo>
                  <a:pt x="3650" y="4721"/>
                </a:lnTo>
                <a:lnTo>
                  <a:pt x="3650" y="4794"/>
                </a:lnTo>
                <a:lnTo>
                  <a:pt x="3650" y="4867"/>
                </a:lnTo>
                <a:lnTo>
                  <a:pt x="3626" y="4940"/>
                </a:lnTo>
                <a:lnTo>
                  <a:pt x="3602" y="5013"/>
                </a:lnTo>
                <a:lnTo>
                  <a:pt x="3577" y="5184"/>
                </a:lnTo>
                <a:lnTo>
                  <a:pt x="3577" y="5500"/>
                </a:lnTo>
                <a:lnTo>
                  <a:pt x="3577" y="5768"/>
                </a:lnTo>
                <a:lnTo>
                  <a:pt x="3577" y="5914"/>
                </a:lnTo>
                <a:lnTo>
                  <a:pt x="3626" y="6035"/>
                </a:lnTo>
                <a:lnTo>
                  <a:pt x="2993" y="6279"/>
                </a:lnTo>
                <a:lnTo>
                  <a:pt x="2993" y="6279"/>
                </a:lnTo>
                <a:lnTo>
                  <a:pt x="3042" y="5597"/>
                </a:lnTo>
                <a:lnTo>
                  <a:pt x="3066" y="4916"/>
                </a:lnTo>
                <a:lnTo>
                  <a:pt x="3115" y="4478"/>
                </a:lnTo>
                <a:lnTo>
                  <a:pt x="3115" y="4259"/>
                </a:lnTo>
                <a:lnTo>
                  <a:pt x="3091" y="4040"/>
                </a:lnTo>
                <a:lnTo>
                  <a:pt x="3456" y="4064"/>
                </a:lnTo>
                <a:lnTo>
                  <a:pt x="3845" y="4064"/>
                </a:lnTo>
                <a:lnTo>
                  <a:pt x="4210" y="4016"/>
                </a:lnTo>
                <a:lnTo>
                  <a:pt x="4575" y="3967"/>
                </a:lnTo>
                <a:lnTo>
                  <a:pt x="4624" y="3943"/>
                </a:lnTo>
                <a:lnTo>
                  <a:pt x="4672" y="3918"/>
                </a:lnTo>
                <a:lnTo>
                  <a:pt x="4745" y="3845"/>
                </a:lnTo>
                <a:lnTo>
                  <a:pt x="4770" y="3724"/>
                </a:lnTo>
                <a:lnTo>
                  <a:pt x="4745" y="3626"/>
                </a:lnTo>
                <a:lnTo>
                  <a:pt x="4770" y="3505"/>
                </a:lnTo>
                <a:lnTo>
                  <a:pt x="4770" y="3018"/>
                </a:lnTo>
                <a:lnTo>
                  <a:pt x="4770" y="2751"/>
                </a:lnTo>
                <a:lnTo>
                  <a:pt x="4745" y="2507"/>
                </a:lnTo>
                <a:lnTo>
                  <a:pt x="4867" y="2532"/>
                </a:lnTo>
                <a:lnTo>
                  <a:pt x="4989" y="2556"/>
                </a:lnTo>
                <a:lnTo>
                  <a:pt x="5256" y="2556"/>
                </a:lnTo>
                <a:lnTo>
                  <a:pt x="5646" y="2580"/>
                </a:lnTo>
                <a:lnTo>
                  <a:pt x="6035" y="2580"/>
                </a:lnTo>
                <a:lnTo>
                  <a:pt x="6789" y="2532"/>
                </a:lnTo>
                <a:lnTo>
                  <a:pt x="6886" y="2507"/>
                </a:lnTo>
                <a:lnTo>
                  <a:pt x="6959" y="2459"/>
                </a:lnTo>
                <a:lnTo>
                  <a:pt x="6984" y="2386"/>
                </a:lnTo>
                <a:lnTo>
                  <a:pt x="7008" y="2313"/>
                </a:lnTo>
                <a:lnTo>
                  <a:pt x="7032" y="2264"/>
                </a:lnTo>
                <a:lnTo>
                  <a:pt x="7057" y="1826"/>
                </a:lnTo>
                <a:lnTo>
                  <a:pt x="7081" y="1339"/>
                </a:lnTo>
                <a:close/>
                <a:moveTo>
                  <a:pt x="6911" y="5841"/>
                </a:moveTo>
                <a:lnTo>
                  <a:pt x="6838" y="5865"/>
                </a:lnTo>
                <a:lnTo>
                  <a:pt x="6716" y="5987"/>
                </a:lnTo>
                <a:lnTo>
                  <a:pt x="6619" y="6133"/>
                </a:lnTo>
                <a:lnTo>
                  <a:pt x="6546" y="6279"/>
                </a:lnTo>
                <a:lnTo>
                  <a:pt x="6522" y="6449"/>
                </a:lnTo>
                <a:lnTo>
                  <a:pt x="6522" y="6619"/>
                </a:lnTo>
                <a:lnTo>
                  <a:pt x="6546" y="6790"/>
                </a:lnTo>
                <a:lnTo>
                  <a:pt x="6594" y="6960"/>
                </a:lnTo>
                <a:lnTo>
                  <a:pt x="6667" y="7106"/>
                </a:lnTo>
                <a:lnTo>
                  <a:pt x="6716" y="7155"/>
                </a:lnTo>
                <a:lnTo>
                  <a:pt x="6765" y="7203"/>
                </a:lnTo>
                <a:lnTo>
                  <a:pt x="6838" y="7252"/>
                </a:lnTo>
                <a:lnTo>
                  <a:pt x="6911" y="7252"/>
                </a:lnTo>
                <a:lnTo>
                  <a:pt x="6984" y="7276"/>
                </a:lnTo>
                <a:lnTo>
                  <a:pt x="7057" y="7252"/>
                </a:lnTo>
                <a:lnTo>
                  <a:pt x="7130" y="7228"/>
                </a:lnTo>
                <a:lnTo>
                  <a:pt x="7178" y="7179"/>
                </a:lnTo>
                <a:lnTo>
                  <a:pt x="7349" y="6936"/>
                </a:lnTo>
                <a:lnTo>
                  <a:pt x="7397" y="6814"/>
                </a:lnTo>
                <a:lnTo>
                  <a:pt x="7446" y="6692"/>
                </a:lnTo>
                <a:lnTo>
                  <a:pt x="7470" y="6546"/>
                </a:lnTo>
                <a:lnTo>
                  <a:pt x="7470" y="6425"/>
                </a:lnTo>
                <a:lnTo>
                  <a:pt x="7446" y="6133"/>
                </a:lnTo>
                <a:lnTo>
                  <a:pt x="7422" y="6035"/>
                </a:lnTo>
                <a:lnTo>
                  <a:pt x="7349" y="5962"/>
                </a:lnTo>
                <a:lnTo>
                  <a:pt x="7227" y="5914"/>
                </a:lnTo>
                <a:lnTo>
                  <a:pt x="7130" y="5889"/>
                </a:lnTo>
                <a:lnTo>
                  <a:pt x="7057" y="5865"/>
                </a:lnTo>
                <a:lnTo>
                  <a:pt x="6984" y="5841"/>
                </a:lnTo>
                <a:close/>
                <a:moveTo>
                  <a:pt x="9612" y="5792"/>
                </a:moveTo>
                <a:lnTo>
                  <a:pt x="9539" y="5816"/>
                </a:lnTo>
                <a:lnTo>
                  <a:pt x="9466" y="5865"/>
                </a:lnTo>
                <a:lnTo>
                  <a:pt x="9393" y="5938"/>
                </a:lnTo>
                <a:lnTo>
                  <a:pt x="9344" y="6011"/>
                </a:lnTo>
                <a:lnTo>
                  <a:pt x="9247" y="6181"/>
                </a:lnTo>
                <a:lnTo>
                  <a:pt x="9174" y="6352"/>
                </a:lnTo>
                <a:lnTo>
                  <a:pt x="9149" y="6522"/>
                </a:lnTo>
                <a:lnTo>
                  <a:pt x="9149" y="6717"/>
                </a:lnTo>
                <a:lnTo>
                  <a:pt x="9174" y="6887"/>
                </a:lnTo>
                <a:lnTo>
                  <a:pt x="9222" y="7057"/>
                </a:lnTo>
                <a:lnTo>
                  <a:pt x="9271" y="7155"/>
                </a:lnTo>
                <a:lnTo>
                  <a:pt x="9344" y="7228"/>
                </a:lnTo>
                <a:lnTo>
                  <a:pt x="9417" y="7276"/>
                </a:lnTo>
                <a:lnTo>
                  <a:pt x="9514" y="7301"/>
                </a:lnTo>
                <a:lnTo>
                  <a:pt x="9685" y="7301"/>
                </a:lnTo>
                <a:lnTo>
                  <a:pt x="9782" y="7252"/>
                </a:lnTo>
                <a:lnTo>
                  <a:pt x="9855" y="7179"/>
                </a:lnTo>
                <a:lnTo>
                  <a:pt x="9928" y="7106"/>
                </a:lnTo>
                <a:lnTo>
                  <a:pt x="9977" y="7009"/>
                </a:lnTo>
                <a:lnTo>
                  <a:pt x="10050" y="6765"/>
                </a:lnTo>
                <a:lnTo>
                  <a:pt x="10098" y="6522"/>
                </a:lnTo>
                <a:lnTo>
                  <a:pt x="10098" y="6303"/>
                </a:lnTo>
                <a:lnTo>
                  <a:pt x="10098" y="6181"/>
                </a:lnTo>
                <a:lnTo>
                  <a:pt x="10050" y="6108"/>
                </a:lnTo>
                <a:lnTo>
                  <a:pt x="9977" y="6060"/>
                </a:lnTo>
                <a:lnTo>
                  <a:pt x="9879" y="6035"/>
                </a:lnTo>
                <a:lnTo>
                  <a:pt x="9879" y="6011"/>
                </a:lnTo>
                <a:lnTo>
                  <a:pt x="9855" y="5914"/>
                </a:lnTo>
                <a:lnTo>
                  <a:pt x="9806" y="5841"/>
                </a:lnTo>
                <a:lnTo>
                  <a:pt x="9709" y="5792"/>
                </a:lnTo>
                <a:close/>
                <a:moveTo>
                  <a:pt x="8468" y="4673"/>
                </a:moveTo>
                <a:lnTo>
                  <a:pt x="8687" y="4794"/>
                </a:lnTo>
                <a:lnTo>
                  <a:pt x="8930" y="4892"/>
                </a:lnTo>
                <a:lnTo>
                  <a:pt x="8955" y="4916"/>
                </a:lnTo>
                <a:lnTo>
                  <a:pt x="9466" y="5111"/>
                </a:lnTo>
                <a:lnTo>
                  <a:pt x="9806" y="5232"/>
                </a:lnTo>
                <a:lnTo>
                  <a:pt x="9806" y="5305"/>
                </a:lnTo>
                <a:lnTo>
                  <a:pt x="9806" y="5354"/>
                </a:lnTo>
                <a:lnTo>
                  <a:pt x="9855" y="5403"/>
                </a:lnTo>
                <a:lnTo>
                  <a:pt x="9904" y="5403"/>
                </a:lnTo>
                <a:lnTo>
                  <a:pt x="9952" y="5378"/>
                </a:lnTo>
                <a:lnTo>
                  <a:pt x="10001" y="5330"/>
                </a:lnTo>
                <a:lnTo>
                  <a:pt x="10707" y="5597"/>
                </a:lnTo>
                <a:lnTo>
                  <a:pt x="13383" y="6668"/>
                </a:lnTo>
                <a:lnTo>
                  <a:pt x="14040" y="6911"/>
                </a:lnTo>
                <a:lnTo>
                  <a:pt x="14357" y="7082"/>
                </a:lnTo>
                <a:lnTo>
                  <a:pt x="14527" y="7155"/>
                </a:lnTo>
                <a:lnTo>
                  <a:pt x="14648" y="7276"/>
                </a:lnTo>
                <a:lnTo>
                  <a:pt x="14794" y="7422"/>
                </a:lnTo>
                <a:lnTo>
                  <a:pt x="14843" y="7568"/>
                </a:lnTo>
                <a:lnTo>
                  <a:pt x="14892" y="7739"/>
                </a:lnTo>
                <a:lnTo>
                  <a:pt x="14867" y="7909"/>
                </a:lnTo>
                <a:lnTo>
                  <a:pt x="14405" y="7617"/>
                </a:lnTo>
                <a:lnTo>
                  <a:pt x="13919" y="7349"/>
                </a:lnTo>
                <a:lnTo>
                  <a:pt x="13675" y="7252"/>
                </a:lnTo>
                <a:lnTo>
                  <a:pt x="13408" y="7130"/>
                </a:lnTo>
                <a:lnTo>
                  <a:pt x="13164" y="7057"/>
                </a:lnTo>
                <a:lnTo>
                  <a:pt x="12872" y="7057"/>
                </a:lnTo>
                <a:lnTo>
                  <a:pt x="12848" y="7082"/>
                </a:lnTo>
                <a:lnTo>
                  <a:pt x="12848" y="7106"/>
                </a:lnTo>
                <a:lnTo>
                  <a:pt x="12848" y="7155"/>
                </a:lnTo>
                <a:lnTo>
                  <a:pt x="13043" y="7301"/>
                </a:lnTo>
                <a:lnTo>
                  <a:pt x="13262" y="7422"/>
                </a:lnTo>
                <a:lnTo>
                  <a:pt x="13724" y="7666"/>
                </a:lnTo>
                <a:lnTo>
                  <a:pt x="14259" y="7958"/>
                </a:lnTo>
                <a:lnTo>
                  <a:pt x="14770" y="8274"/>
                </a:lnTo>
                <a:lnTo>
                  <a:pt x="14697" y="8493"/>
                </a:lnTo>
                <a:lnTo>
                  <a:pt x="14575" y="8371"/>
                </a:lnTo>
                <a:lnTo>
                  <a:pt x="14454" y="8274"/>
                </a:lnTo>
                <a:lnTo>
                  <a:pt x="14284" y="8177"/>
                </a:lnTo>
                <a:lnTo>
                  <a:pt x="14113" y="8079"/>
                </a:lnTo>
                <a:lnTo>
                  <a:pt x="13773" y="7933"/>
                </a:lnTo>
                <a:lnTo>
                  <a:pt x="13383" y="7763"/>
                </a:lnTo>
                <a:lnTo>
                  <a:pt x="13189" y="7714"/>
                </a:lnTo>
                <a:lnTo>
                  <a:pt x="12994" y="7666"/>
                </a:lnTo>
                <a:lnTo>
                  <a:pt x="12799" y="7641"/>
                </a:lnTo>
                <a:lnTo>
                  <a:pt x="12605" y="7666"/>
                </a:lnTo>
                <a:lnTo>
                  <a:pt x="12580" y="7690"/>
                </a:lnTo>
                <a:lnTo>
                  <a:pt x="12605" y="7714"/>
                </a:lnTo>
                <a:lnTo>
                  <a:pt x="12702" y="7812"/>
                </a:lnTo>
                <a:lnTo>
                  <a:pt x="12824" y="7909"/>
                </a:lnTo>
                <a:lnTo>
                  <a:pt x="12945" y="7982"/>
                </a:lnTo>
                <a:lnTo>
                  <a:pt x="13091" y="8055"/>
                </a:lnTo>
                <a:lnTo>
                  <a:pt x="13383" y="8177"/>
                </a:lnTo>
                <a:lnTo>
                  <a:pt x="13651" y="8274"/>
                </a:lnTo>
                <a:lnTo>
                  <a:pt x="13894" y="8396"/>
                </a:lnTo>
                <a:lnTo>
                  <a:pt x="14113" y="8517"/>
                </a:lnTo>
                <a:lnTo>
                  <a:pt x="14551" y="8809"/>
                </a:lnTo>
                <a:lnTo>
                  <a:pt x="14430" y="9126"/>
                </a:lnTo>
                <a:lnTo>
                  <a:pt x="13967" y="8858"/>
                </a:lnTo>
                <a:lnTo>
                  <a:pt x="13481" y="8590"/>
                </a:lnTo>
                <a:lnTo>
                  <a:pt x="12921" y="8274"/>
                </a:lnTo>
                <a:lnTo>
                  <a:pt x="12629" y="8152"/>
                </a:lnTo>
                <a:lnTo>
                  <a:pt x="12337" y="8031"/>
                </a:lnTo>
                <a:lnTo>
                  <a:pt x="12313" y="8031"/>
                </a:lnTo>
                <a:lnTo>
                  <a:pt x="12288" y="8055"/>
                </a:lnTo>
                <a:lnTo>
                  <a:pt x="12288" y="8079"/>
                </a:lnTo>
                <a:lnTo>
                  <a:pt x="12288" y="8104"/>
                </a:lnTo>
                <a:lnTo>
                  <a:pt x="12507" y="8323"/>
                </a:lnTo>
                <a:lnTo>
                  <a:pt x="12751" y="8542"/>
                </a:lnTo>
                <a:lnTo>
                  <a:pt x="13018" y="8712"/>
                </a:lnTo>
                <a:lnTo>
                  <a:pt x="13286" y="8882"/>
                </a:lnTo>
                <a:lnTo>
                  <a:pt x="13797" y="9199"/>
                </a:lnTo>
                <a:lnTo>
                  <a:pt x="14040" y="9345"/>
                </a:lnTo>
                <a:lnTo>
                  <a:pt x="14308" y="9466"/>
                </a:lnTo>
                <a:lnTo>
                  <a:pt x="14211" y="9661"/>
                </a:lnTo>
                <a:lnTo>
                  <a:pt x="14065" y="9564"/>
                </a:lnTo>
                <a:lnTo>
                  <a:pt x="13919" y="9491"/>
                </a:lnTo>
                <a:lnTo>
                  <a:pt x="13602" y="9345"/>
                </a:lnTo>
                <a:lnTo>
                  <a:pt x="13359" y="9199"/>
                </a:lnTo>
                <a:lnTo>
                  <a:pt x="13067" y="9077"/>
                </a:lnTo>
                <a:lnTo>
                  <a:pt x="12921" y="9028"/>
                </a:lnTo>
                <a:lnTo>
                  <a:pt x="12775" y="9004"/>
                </a:lnTo>
                <a:lnTo>
                  <a:pt x="12629" y="8980"/>
                </a:lnTo>
                <a:lnTo>
                  <a:pt x="12483" y="8980"/>
                </a:lnTo>
                <a:lnTo>
                  <a:pt x="12459" y="9004"/>
                </a:lnTo>
                <a:lnTo>
                  <a:pt x="12459" y="9053"/>
                </a:lnTo>
                <a:lnTo>
                  <a:pt x="12556" y="9150"/>
                </a:lnTo>
                <a:lnTo>
                  <a:pt x="12653" y="9247"/>
                </a:lnTo>
                <a:lnTo>
                  <a:pt x="12897" y="9418"/>
                </a:lnTo>
                <a:lnTo>
                  <a:pt x="13408" y="9685"/>
                </a:lnTo>
                <a:lnTo>
                  <a:pt x="13724" y="9880"/>
                </a:lnTo>
                <a:lnTo>
                  <a:pt x="13894" y="10002"/>
                </a:lnTo>
                <a:lnTo>
                  <a:pt x="14065" y="10075"/>
                </a:lnTo>
                <a:lnTo>
                  <a:pt x="13967" y="10269"/>
                </a:lnTo>
                <a:lnTo>
                  <a:pt x="13505" y="10075"/>
                </a:lnTo>
                <a:lnTo>
                  <a:pt x="13043" y="9880"/>
                </a:lnTo>
                <a:lnTo>
                  <a:pt x="12556" y="9758"/>
                </a:lnTo>
                <a:lnTo>
                  <a:pt x="12069" y="9661"/>
                </a:lnTo>
                <a:lnTo>
                  <a:pt x="12045" y="9661"/>
                </a:lnTo>
                <a:lnTo>
                  <a:pt x="12045" y="9685"/>
                </a:lnTo>
                <a:lnTo>
                  <a:pt x="12434" y="10002"/>
                </a:lnTo>
                <a:lnTo>
                  <a:pt x="12872" y="10245"/>
                </a:lnTo>
                <a:lnTo>
                  <a:pt x="13335" y="10488"/>
                </a:lnTo>
                <a:lnTo>
                  <a:pt x="13797" y="10683"/>
                </a:lnTo>
                <a:lnTo>
                  <a:pt x="13627" y="11072"/>
                </a:lnTo>
                <a:lnTo>
                  <a:pt x="13456" y="10926"/>
                </a:lnTo>
                <a:lnTo>
                  <a:pt x="13262" y="10829"/>
                </a:lnTo>
                <a:lnTo>
                  <a:pt x="12848" y="10659"/>
                </a:lnTo>
                <a:lnTo>
                  <a:pt x="12653" y="10586"/>
                </a:lnTo>
                <a:lnTo>
                  <a:pt x="12483" y="10513"/>
                </a:lnTo>
                <a:lnTo>
                  <a:pt x="12288" y="10488"/>
                </a:lnTo>
                <a:lnTo>
                  <a:pt x="12069" y="10488"/>
                </a:lnTo>
                <a:lnTo>
                  <a:pt x="12045" y="10513"/>
                </a:lnTo>
                <a:lnTo>
                  <a:pt x="12045" y="10537"/>
                </a:lnTo>
                <a:lnTo>
                  <a:pt x="12118" y="10634"/>
                </a:lnTo>
                <a:lnTo>
                  <a:pt x="12191" y="10707"/>
                </a:lnTo>
                <a:lnTo>
                  <a:pt x="12337" y="10829"/>
                </a:lnTo>
                <a:lnTo>
                  <a:pt x="12532" y="10926"/>
                </a:lnTo>
                <a:lnTo>
                  <a:pt x="12702" y="11023"/>
                </a:lnTo>
                <a:lnTo>
                  <a:pt x="13091" y="11218"/>
                </a:lnTo>
                <a:lnTo>
                  <a:pt x="13310" y="11291"/>
                </a:lnTo>
                <a:lnTo>
                  <a:pt x="13505" y="11340"/>
                </a:lnTo>
                <a:lnTo>
                  <a:pt x="13481" y="11413"/>
                </a:lnTo>
                <a:lnTo>
                  <a:pt x="13335" y="11388"/>
                </a:lnTo>
                <a:lnTo>
                  <a:pt x="13189" y="11340"/>
                </a:lnTo>
                <a:lnTo>
                  <a:pt x="12897" y="11315"/>
                </a:lnTo>
                <a:lnTo>
                  <a:pt x="12678" y="11267"/>
                </a:lnTo>
                <a:lnTo>
                  <a:pt x="12434" y="11242"/>
                </a:lnTo>
                <a:lnTo>
                  <a:pt x="12191" y="11267"/>
                </a:lnTo>
                <a:lnTo>
                  <a:pt x="12069" y="11291"/>
                </a:lnTo>
                <a:lnTo>
                  <a:pt x="11972" y="11315"/>
                </a:lnTo>
                <a:lnTo>
                  <a:pt x="11948" y="11340"/>
                </a:lnTo>
                <a:lnTo>
                  <a:pt x="11948" y="11364"/>
                </a:lnTo>
                <a:lnTo>
                  <a:pt x="11972" y="11413"/>
                </a:lnTo>
                <a:lnTo>
                  <a:pt x="12069" y="11486"/>
                </a:lnTo>
                <a:lnTo>
                  <a:pt x="12191" y="11534"/>
                </a:lnTo>
                <a:lnTo>
                  <a:pt x="12434" y="11607"/>
                </a:lnTo>
                <a:lnTo>
                  <a:pt x="12921" y="11705"/>
                </a:lnTo>
                <a:lnTo>
                  <a:pt x="13164" y="11778"/>
                </a:lnTo>
                <a:lnTo>
                  <a:pt x="13432" y="11826"/>
                </a:lnTo>
                <a:lnTo>
                  <a:pt x="13408" y="11972"/>
                </a:lnTo>
                <a:lnTo>
                  <a:pt x="13018" y="11948"/>
                </a:lnTo>
                <a:lnTo>
                  <a:pt x="12434" y="11948"/>
                </a:lnTo>
                <a:lnTo>
                  <a:pt x="12313" y="11972"/>
                </a:lnTo>
                <a:lnTo>
                  <a:pt x="12215" y="12021"/>
                </a:lnTo>
                <a:lnTo>
                  <a:pt x="12118" y="12070"/>
                </a:lnTo>
                <a:lnTo>
                  <a:pt x="12118" y="12118"/>
                </a:lnTo>
                <a:lnTo>
                  <a:pt x="12118" y="12143"/>
                </a:lnTo>
                <a:lnTo>
                  <a:pt x="12215" y="12191"/>
                </a:lnTo>
                <a:lnTo>
                  <a:pt x="12313" y="12240"/>
                </a:lnTo>
                <a:lnTo>
                  <a:pt x="12507" y="12264"/>
                </a:lnTo>
                <a:lnTo>
                  <a:pt x="12897" y="12264"/>
                </a:lnTo>
                <a:lnTo>
                  <a:pt x="13383" y="12313"/>
                </a:lnTo>
                <a:lnTo>
                  <a:pt x="13383" y="12654"/>
                </a:lnTo>
                <a:lnTo>
                  <a:pt x="13043" y="12654"/>
                </a:lnTo>
                <a:lnTo>
                  <a:pt x="12678" y="12678"/>
                </a:lnTo>
                <a:lnTo>
                  <a:pt x="12288" y="12727"/>
                </a:lnTo>
                <a:lnTo>
                  <a:pt x="12094" y="12775"/>
                </a:lnTo>
                <a:lnTo>
                  <a:pt x="11923" y="12873"/>
                </a:lnTo>
                <a:lnTo>
                  <a:pt x="12118" y="12921"/>
                </a:lnTo>
                <a:lnTo>
                  <a:pt x="12288" y="12946"/>
                </a:lnTo>
                <a:lnTo>
                  <a:pt x="12678" y="12946"/>
                </a:lnTo>
                <a:lnTo>
                  <a:pt x="13408" y="12970"/>
                </a:lnTo>
                <a:lnTo>
                  <a:pt x="13408" y="13116"/>
                </a:lnTo>
                <a:lnTo>
                  <a:pt x="13408" y="13262"/>
                </a:lnTo>
                <a:lnTo>
                  <a:pt x="13140" y="13262"/>
                </a:lnTo>
                <a:lnTo>
                  <a:pt x="12848" y="13286"/>
                </a:lnTo>
                <a:lnTo>
                  <a:pt x="12337" y="13286"/>
                </a:lnTo>
                <a:lnTo>
                  <a:pt x="12069" y="13335"/>
                </a:lnTo>
                <a:lnTo>
                  <a:pt x="11948" y="13384"/>
                </a:lnTo>
                <a:lnTo>
                  <a:pt x="11850" y="13432"/>
                </a:lnTo>
                <a:lnTo>
                  <a:pt x="11826" y="13481"/>
                </a:lnTo>
                <a:lnTo>
                  <a:pt x="11850" y="13505"/>
                </a:lnTo>
                <a:lnTo>
                  <a:pt x="11948" y="13554"/>
                </a:lnTo>
                <a:lnTo>
                  <a:pt x="12069" y="13603"/>
                </a:lnTo>
                <a:lnTo>
                  <a:pt x="12337" y="13627"/>
                </a:lnTo>
                <a:lnTo>
                  <a:pt x="12605" y="13651"/>
                </a:lnTo>
                <a:lnTo>
                  <a:pt x="13432" y="13651"/>
                </a:lnTo>
                <a:lnTo>
                  <a:pt x="13432" y="13797"/>
                </a:lnTo>
                <a:lnTo>
                  <a:pt x="13286" y="13773"/>
                </a:lnTo>
                <a:lnTo>
                  <a:pt x="13164" y="13797"/>
                </a:lnTo>
                <a:lnTo>
                  <a:pt x="12897" y="13822"/>
                </a:lnTo>
                <a:lnTo>
                  <a:pt x="12483" y="13846"/>
                </a:lnTo>
                <a:lnTo>
                  <a:pt x="12288" y="13895"/>
                </a:lnTo>
                <a:lnTo>
                  <a:pt x="12094" y="13968"/>
                </a:lnTo>
                <a:lnTo>
                  <a:pt x="12094" y="13992"/>
                </a:lnTo>
                <a:lnTo>
                  <a:pt x="12094" y="14016"/>
                </a:lnTo>
                <a:lnTo>
                  <a:pt x="12118" y="14041"/>
                </a:lnTo>
                <a:lnTo>
                  <a:pt x="12313" y="14089"/>
                </a:lnTo>
                <a:lnTo>
                  <a:pt x="12507" y="14114"/>
                </a:lnTo>
                <a:lnTo>
                  <a:pt x="13310" y="14114"/>
                </a:lnTo>
                <a:lnTo>
                  <a:pt x="13432" y="14089"/>
                </a:lnTo>
                <a:lnTo>
                  <a:pt x="13456" y="14600"/>
                </a:lnTo>
                <a:lnTo>
                  <a:pt x="13237" y="14576"/>
                </a:lnTo>
                <a:lnTo>
                  <a:pt x="13018" y="14552"/>
                </a:lnTo>
                <a:lnTo>
                  <a:pt x="12824" y="14552"/>
                </a:lnTo>
                <a:lnTo>
                  <a:pt x="12434" y="14600"/>
                </a:lnTo>
                <a:lnTo>
                  <a:pt x="12045" y="14698"/>
                </a:lnTo>
                <a:lnTo>
                  <a:pt x="11656" y="14819"/>
                </a:lnTo>
                <a:lnTo>
                  <a:pt x="11193" y="14941"/>
                </a:lnTo>
                <a:lnTo>
                  <a:pt x="10974" y="14965"/>
                </a:lnTo>
                <a:lnTo>
                  <a:pt x="10755" y="14990"/>
                </a:lnTo>
                <a:lnTo>
                  <a:pt x="10536" y="14990"/>
                </a:lnTo>
                <a:lnTo>
                  <a:pt x="10317" y="14965"/>
                </a:lnTo>
                <a:lnTo>
                  <a:pt x="10098" y="14917"/>
                </a:lnTo>
                <a:lnTo>
                  <a:pt x="9879" y="14819"/>
                </a:lnTo>
                <a:lnTo>
                  <a:pt x="9514" y="14698"/>
                </a:lnTo>
                <a:lnTo>
                  <a:pt x="9149" y="14576"/>
                </a:lnTo>
                <a:lnTo>
                  <a:pt x="8979" y="14552"/>
                </a:lnTo>
                <a:lnTo>
                  <a:pt x="8809" y="14527"/>
                </a:lnTo>
                <a:lnTo>
                  <a:pt x="8614" y="14527"/>
                </a:lnTo>
                <a:lnTo>
                  <a:pt x="8419" y="14552"/>
                </a:lnTo>
                <a:lnTo>
                  <a:pt x="7981" y="14649"/>
                </a:lnTo>
                <a:lnTo>
                  <a:pt x="7568" y="14795"/>
                </a:lnTo>
                <a:lnTo>
                  <a:pt x="7130" y="14917"/>
                </a:lnTo>
                <a:lnTo>
                  <a:pt x="6935" y="14965"/>
                </a:lnTo>
                <a:lnTo>
                  <a:pt x="6692" y="14990"/>
                </a:lnTo>
                <a:lnTo>
                  <a:pt x="6473" y="14990"/>
                </a:lnTo>
                <a:lnTo>
                  <a:pt x="6230" y="14965"/>
                </a:lnTo>
                <a:lnTo>
                  <a:pt x="5986" y="14917"/>
                </a:lnTo>
                <a:lnTo>
                  <a:pt x="5767" y="14844"/>
                </a:lnTo>
                <a:lnTo>
                  <a:pt x="5281" y="14722"/>
                </a:lnTo>
                <a:lnTo>
                  <a:pt x="5062" y="14649"/>
                </a:lnTo>
                <a:lnTo>
                  <a:pt x="4818" y="14625"/>
                </a:lnTo>
                <a:lnTo>
                  <a:pt x="4453" y="14576"/>
                </a:lnTo>
                <a:lnTo>
                  <a:pt x="4040" y="14576"/>
                </a:lnTo>
                <a:lnTo>
                  <a:pt x="3602" y="14625"/>
                </a:lnTo>
                <a:lnTo>
                  <a:pt x="3164" y="14722"/>
                </a:lnTo>
                <a:lnTo>
                  <a:pt x="3188" y="14308"/>
                </a:lnTo>
                <a:lnTo>
                  <a:pt x="3188" y="13895"/>
                </a:lnTo>
                <a:lnTo>
                  <a:pt x="3164" y="13067"/>
                </a:lnTo>
                <a:lnTo>
                  <a:pt x="3164" y="12386"/>
                </a:lnTo>
                <a:lnTo>
                  <a:pt x="3139" y="12191"/>
                </a:lnTo>
                <a:lnTo>
                  <a:pt x="3115" y="12021"/>
                </a:lnTo>
                <a:lnTo>
                  <a:pt x="3066" y="11851"/>
                </a:lnTo>
                <a:lnTo>
                  <a:pt x="3018" y="11705"/>
                </a:lnTo>
                <a:lnTo>
                  <a:pt x="3018" y="11632"/>
                </a:lnTo>
                <a:lnTo>
                  <a:pt x="3018" y="11534"/>
                </a:lnTo>
                <a:lnTo>
                  <a:pt x="2993" y="11413"/>
                </a:lnTo>
                <a:lnTo>
                  <a:pt x="2896" y="11194"/>
                </a:lnTo>
                <a:lnTo>
                  <a:pt x="2701" y="10780"/>
                </a:lnTo>
                <a:lnTo>
                  <a:pt x="2409" y="10123"/>
                </a:lnTo>
                <a:lnTo>
                  <a:pt x="2142" y="9442"/>
                </a:lnTo>
                <a:lnTo>
                  <a:pt x="1947" y="8809"/>
                </a:lnTo>
                <a:lnTo>
                  <a:pt x="1777" y="8152"/>
                </a:lnTo>
                <a:lnTo>
                  <a:pt x="1728" y="7909"/>
                </a:lnTo>
                <a:lnTo>
                  <a:pt x="1704" y="7787"/>
                </a:lnTo>
                <a:lnTo>
                  <a:pt x="1704" y="7666"/>
                </a:lnTo>
                <a:lnTo>
                  <a:pt x="1704" y="7544"/>
                </a:lnTo>
                <a:lnTo>
                  <a:pt x="1752" y="7447"/>
                </a:lnTo>
                <a:lnTo>
                  <a:pt x="1825" y="7325"/>
                </a:lnTo>
                <a:lnTo>
                  <a:pt x="1923" y="7252"/>
                </a:lnTo>
                <a:lnTo>
                  <a:pt x="2093" y="7155"/>
                </a:lnTo>
                <a:lnTo>
                  <a:pt x="2288" y="7082"/>
                </a:lnTo>
                <a:lnTo>
                  <a:pt x="2653" y="6936"/>
                </a:lnTo>
                <a:lnTo>
                  <a:pt x="3991" y="6400"/>
                </a:lnTo>
                <a:lnTo>
                  <a:pt x="5329" y="5889"/>
                </a:lnTo>
                <a:lnTo>
                  <a:pt x="8030" y="4867"/>
                </a:lnTo>
                <a:lnTo>
                  <a:pt x="8030" y="5062"/>
                </a:lnTo>
                <a:lnTo>
                  <a:pt x="8030" y="5281"/>
                </a:lnTo>
                <a:lnTo>
                  <a:pt x="8030" y="5670"/>
                </a:lnTo>
                <a:lnTo>
                  <a:pt x="8030" y="7203"/>
                </a:lnTo>
                <a:lnTo>
                  <a:pt x="8030" y="8834"/>
                </a:lnTo>
                <a:lnTo>
                  <a:pt x="8054" y="9661"/>
                </a:lnTo>
                <a:lnTo>
                  <a:pt x="8079" y="10464"/>
                </a:lnTo>
                <a:lnTo>
                  <a:pt x="8103" y="10586"/>
                </a:lnTo>
                <a:lnTo>
                  <a:pt x="8152" y="10659"/>
                </a:lnTo>
                <a:lnTo>
                  <a:pt x="8249" y="10707"/>
                </a:lnTo>
                <a:lnTo>
                  <a:pt x="8346" y="10732"/>
                </a:lnTo>
                <a:lnTo>
                  <a:pt x="8444" y="10707"/>
                </a:lnTo>
                <a:lnTo>
                  <a:pt x="8517" y="10659"/>
                </a:lnTo>
                <a:lnTo>
                  <a:pt x="8565" y="10586"/>
                </a:lnTo>
                <a:lnTo>
                  <a:pt x="8590" y="10464"/>
                </a:lnTo>
                <a:lnTo>
                  <a:pt x="8517" y="8931"/>
                </a:lnTo>
                <a:lnTo>
                  <a:pt x="8468" y="7398"/>
                </a:lnTo>
                <a:lnTo>
                  <a:pt x="8444" y="5865"/>
                </a:lnTo>
                <a:lnTo>
                  <a:pt x="8444" y="5305"/>
                </a:lnTo>
                <a:lnTo>
                  <a:pt x="8444" y="5013"/>
                </a:lnTo>
                <a:lnTo>
                  <a:pt x="8395" y="4721"/>
                </a:lnTo>
                <a:lnTo>
                  <a:pt x="8468" y="4673"/>
                </a:lnTo>
                <a:close/>
                <a:moveTo>
                  <a:pt x="7446" y="1"/>
                </a:moveTo>
                <a:lnTo>
                  <a:pt x="7300" y="25"/>
                </a:lnTo>
                <a:lnTo>
                  <a:pt x="7154" y="50"/>
                </a:lnTo>
                <a:lnTo>
                  <a:pt x="7008" y="98"/>
                </a:lnTo>
                <a:lnTo>
                  <a:pt x="6911" y="196"/>
                </a:lnTo>
                <a:lnTo>
                  <a:pt x="6838" y="196"/>
                </a:lnTo>
                <a:lnTo>
                  <a:pt x="6765" y="244"/>
                </a:lnTo>
                <a:lnTo>
                  <a:pt x="6716" y="293"/>
                </a:lnTo>
                <a:lnTo>
                  <a:pt x="6716" y="317"/>
                </a:lnTo>
                <a:lnTo>
                  <a:pt x="6667" y="755"/>
                </a:lnTo>
                <a:lnTo>
                  <a:pt x="6619" y="1193"/>
                </a:lnTo>
                <a:lnTo>
                  <a:pt x="6594" y="1656"/>
                </a:lnTo>
                <a:lnTo>
                  <a:pt x="6594" y="2094"/>
                </a:lnTo>
                <a:lnTo>
                  <a:pt x="6011" y="2118"/>
                </a:lnTo>
                <a:lnTo>
                  <a:pt x="5427" y="2118"/>
                </a:lnTo>
                <a:lnTo>
                  <a:pt x="5013" y="2094"/>
                </a:lnTo>
                <a:lnTo>
                  <a:pt x="4794" y="2094"/>
                </a:lnTo>
                <a:lnTo>
                  <a:pt x="4697" y="2118"/>
                </a:lnTo>
                <a:lnTo>
                  <a:pt x="4624" y="2167"/>
                </a:lnTo>
                <a:lnTo>
                  <a:pt x="4575" y="2142"/>
                </a:lnTo>
                <a:lnTo>
                  <a:pt x="4526" y="2118"/>
                </a:lnTo>
                <a:lnTo>
                  <a:pt x="4405" y="2142"/>
                </a:lnTo>
                <a:lnTo>
                  <a:pt x="4332" y="2215"/>
                </a:lnTo>
                <a:lnTo>
                  <a:pt x="4307" y="2264"/>
                </a:lnTo>
                <a:lnTo>
                  <a:pt x="4283" y="2337"/>
                </a:lnTo>
                <a:lnTo>
                  <a:pt x="4259" y="2605"/>
                </a:lnTo>
                <a:lnTo>
                  <a:pt x="4259" y="2897"/>
                </a:lnTo>
                <a:lnTo>
                  <a:pt x="4259" y="3480"/>
                </a:lnTo>
                <a:lnTo>
                  <a:pt x="3602" y="3529"/>
                </a:lnTo>
                <a:lnTo>
                  <a:pt x="3261" y="3578"/>
                </a:lnTo>
                <a:lnTo>
                  <a:pt x="2920" y="3602"/>
                </a:lnTo>
                <a:lnTo>
                  <a:pt x="2872" y="3626"/>
                </a:lnTo>
                <a:lnTo>
                  <a:pt x="2823" y="3651"/>
                </a:lnTo>
                <a:lnTo>
                  <a:pt x="2774" y="3699"/>
                </a:lnTo>
                <a:lnTo>
                  <a:pt x="2701" y="3821"/>
                </a:lnTo>
                <a:lnTo>
                  <a:pt x="2653" y="3918"/>
                </a:lnTo>
                <a:lnTo>
                  <a:pt x="2604" y="4064"/>
                </a:lnTo>
                <a:lnTo>
                  <a:pt x="2604" y="4186"/>
                </a:lnTo>
                <a:lnTo>
                  <a:pt x="2580" y="4454"/>
                </a:lnTo>
                <a:lnTo>
                  <a:pt x="2580" y="4721"/>
                </a:lnTo>
                <a:lnTo>
                  <a:pt x="2458" y="6449"/>
                </a:lnTo>
                <a:lnTo>
                  <a:pt x="2458" y="6498"/>
                </a:lnTo>
                <a:lnTo>
                  <a:pt x="1704" y="6838"/>
                </a:lnTo>
                <a:lnTo>
                  <a:pt x="1558" y="6936"/>
                </a:lnTo>
                <a:lnTo>
                  <a:pt x="1436" y="7033"/>
                </a:lnTo>
                <a:lnTo>
                  <a:pt x="1363" y="7155"/>
                </a:lnTo>
                <a:lnTo>
                  <a:pt x="1290" y="7276"/>
                </a:lnTo>
                <a:lnTo>
                  <a:pt x="1266" y="7422"/>
                </a:lnTo>
                <a:lnTo>
                  <a:pt x="1241" y="7568"/>
                </a:lnTo>
                <a:lnTo>
                  <a:pt x="1241" y="7714"/>
                </a:lnTo>
                <a:lnTo>
                  <a:pt x="1241" y="7885"/>
                </a:lnTo>
                <a:lnTo>
                  <a:pt x="1290" y="8201"/>
                </a:lnTo>
                <a:lnTo>
                  <a:pt x="1363" y="8542"/>
                </a:lnTo>
                <a:lnTo>
                  <a:pt x="1533" y="9101"/>
                </a:lnTo>
                <a:lnTo>
                  <a:pt x="1631" y="9491"/>
                </a:lnTo>
                <a:lnTo>
                  <a:pt x="1777" y="9856"/>
                </a:lnTo>
                <a:lnTo>
                  <a:pt x="2069" y="10586"/>
                </a:lnTo>
                <a:lnTo>
                  <a:pt x="2190" y="10853"/>
                </a:lnTo>
                <a:lnTo>
                  <a:pt x="2336" y="11145"/>
                </a:lnTo>
                <a:lnTo>
                  <a:pt x="2507" y="11437"/>
                </a:lnTo>
                <a:lnTo>
                  <a:pt x="2604" y="11559"/>
                </a:lnTo>
                <a:lnTo>
                  <a:pt x="2726" y="11656"/>
                </a:lnTo>
                <a:lnTo>
                  <a:pt x="2677" y="11826"/>
                </a:lnTo>
                <a:lnTo>
                  <a:pt x="2653" y="11997"/>
                </a:lnTo>
                <a:lnTo>
                  <a:pt x="2628" y="12167"/>
                </a:lnTo>
                <a:lnTo>
                  <a:pt x="2628" y="12362"/>
                </a:lnTo>
                <a:lnTo>
                  <a:pt x="2677" y="12727"/>
                </a:lnTo>
                <a:lnTo>
                  <a:pt x="2701" y="13067"/>
                </a:lnTo>
                <a:lnTo>
                  <a:pt x="2701" y="13530"/>
                </a:lnTo>
                <a:lnTo>
                  <a:pt x="2677" y="13968"/>
                </a:lnTo>
                <a:lnTo>
                  <a:pt x="2677" y="14430"/>
                </a:lnTo>
                <a:lnTo>
                  <a:pt x="2701" y="14649"/>
                </a:lnTo>
                <a:lnTo>
                  <a:pt x="2726" y="14868"/>
                </a:lnTo>
                <a:lnTo>
                  <a:pt x="2531" y="14965"/>
                </a:lnTo>
                <a:lnTo>
                  <a:pt x="2385" y="15087"/>
                </a:lnTo>
                <a:lnTo>
                  <a:pt x="2239" y="15233"/>
                </a:lnTo>
                <a:lnTo>
                  <a:pt x="2117" y="15379"/>
                </a:lnTo>
                <a:lnTo>
                  <a:pt x="2117" y="15428"/>
                </a:lnTo>
                <a:lnTo>
                  <a:pt x="2117" y="15476"/>
                </a:lnTo>
                <a:lnTo>
                  <a:pt x="2142" y="15501"/>
                </a:lnTo>
                <a:lnTo>
                  <a:pt x="2190" y="15501"/>
                </a:lnTo>
                <a:lnTo>
                  <a:pt x="2361" y="15476"/>
                </a:lnTo>
                <a:lnTo>
                  <a:pt x="2531" y="15428"/>
                </a:lnTo>
                <a:lnTo>
                  <a:pt x="2872" y="15306"/>
                </a:lnTo>
                <a:lnTo>
                  <a:pt x="3212" y="15184"/>
                </a:lnTo>
                <a:lnTo>
                  <a:pt x="3553" y="15063"/>
                </a:lnTo>
                <a:lnTo>
                  <a:pt x="3796" y="15014"/>
                </a:lnTo>
                <a:lnTo>
                  <a:pt x="4064" y="15014"/>
                </a:lnTo>
                <a:lnTo>
                  <a:pt x="4307" y="14990"/>
                </a:lnTo>
                <a:lnTo>
                  <a:pt x="4551" y="15014"/>
                </a:lnTo>
                <a:lnTo>
                  <a:pt x="4794" y="15038"/>
                </a:lnTo>
                <a:lnTo>
                  <a:pt x="5037" y="15087"/>
                </a:lnTo>
                <a:lnTo>
                  <a:pt x="5500" y="15209"/>
                </a:lnTo>
                <a:lnTo>
                  <a:pt x="5889" y="15330"/>
                </a:lnTo>
                <a:lnTo>
                  <a:pt x="6278" y="15403"/>
                </a:lnTo>
                <a:lnTo>
                  <a:pt x="6667" y="15428"/>
                </a:lnTo>
                <a:lnTo>
                  <a:pt x="6862" y="15428"/>
                </a:lnTo>
                <a:lnTo>
                  <a:pt x="7057" y="15403"/>
                </a:lnTo>
                <a:lnTo>
                  <a:pt x="7276" y="15355"/>
                </a:lnTo>
                <a:lnTo>
                  <a:pt x="7495" y="15306"/>
                </a:lnTo>
                <a:lnTo>
                  <a:pt x="7908" y="15184"/>
                </a:lnTo>
                <a:lnTo>
                  <a:pt x="8346" y="15063"/>
                </a:lnTo>
                <a:lnTo>
                  <a:pt x="8565" y="15014"/>
                </a:lnTo>
                <a:lnTo>
                  <a:pt x="8784" y="14990"/>
                </a:lnTo>
                <a:lnTo>
                  <a:pt x="8979" y="15014"/>
                </a:lnTo>
                <a:lnTo>
                  <a:pt x="9198" y="15063"/>
                </a:lnTo>
                <a:lnTo>
                  <a:pt x="9393" y="15136"/>
                </a:lnTo>
                <a:lnTo>
                  <a:pt x="9587" y="15209"/>
                </a:lnTo>
                <a:lnTo>
                  <a:pt x="9977" y="15379"/>
                </a:lnTo>
                <a:lnTo>
                  <a:pt x="10196" y="15452"/>
                </a:lnTo>
                <a:lnTo>
                  <a:pt x="10390" y="15476"/>
                </a:lnTo>
                <a:lnTo>
                  <a:pt x="10585" y="15501"/>
                </a:lnTo>
                <a:lnTo>
                  <a:pt x="10780" y="15501"/>
                </a:lnTo>
                <a:lnTo>
                  <a:pt x="11169" y="15452"/>
                </a:lnTo>
                <a:lnTo>
                  <a:pt x="11558" y="15355"/>
                </a:lnTo>
                <a:lnTo>
                  <a:pt x="11923" y="15257"/>
                </a:lnTo>
                <a:lnTo>
                  <a:pt x="12191" y="15184"/>
                </a:lnTo>
                <a:lnTo>
                  <a:pt x="12410" y="15136"/>
                </a:lnTo>
                <a:lnTo>
                  <a:pt x="12653" y="15111"/>
                </a:lnTo>
                <a:lnTo>
                  <a:pt x="12872" y="15087"/>
                </a:lnTo>
                <a:lnTo>
                  <a:pt x="13116" y="15087"/>
                </a:lnTo>
                <a:lnTo>
                  <a:pt x="13335" y="15111"/>
                </a:lnTo>
                <a:lnTo>
                  <a:pt x="13846" y="15209"/>
                </a:lnTo>
                <a:lnTo>
                  <a:pt x="14186" y="15257"/>
                </a:lnTo>
                <a:lnTo>
                  <a:pt x="14357" y="15282"/>
                </a:lnTo>
                <a:lnTo>
                  <a:pt x="14551" y="15282"/>
                </a:lnTo>
                <a:lnTo>
                  <a:pt x="14721" y="15233"/>
                </a:lnTo>
                <a:lnTo>
                  <a:pt x="14892" y="15209"/>
                </a:lnTo>
                <a:lnTo>
                  <a:pt x="15038" y="15136"/>
                </a:lnTo>
                <a:lnTo>
                  <a:pt x="15208" y="15038"/>
                </a:lnTo>
                <a:lnTo>
                  <a:pt x="15281" y="14965"/>
                </a:lnTo>
                <a:lnTo>
                  <a:pt x="15305" y="14868"/>
                </a:lnTo>
                <a:lnTo>
                  <a:pt x="15305" y="14771"/>
                </a:lnTo>
                <a:lnTo>
                  <a:pt x="15281" y="14673"/>
                </a:lnTo>
                <a:lnTo>
                  <a:pt x="15208" y="14600"/>
                </a:lnTo>
                <a:lnTo>
                  <a:pt x="15135" y="14552"/>
                </a:lnTo>
                <a:lnTo>
                  <a:pt x="15038" y="14552"/>
                </a:lnTo>
                <a:lnTo>
                  <a:pt x="14940" y="14600"/>
                </a:lnTo>
                <a:lnTo>
                  <a:pt x="14819" y="14673"/>
                </a:lnTo>
                <a:lnTo>
                  <a:pt x="14697" y="14722"/>
                </a:lnTo>
                <a:lnTo>
                  <a:pt x="14575" y="14746"/>
                </a:lnTo>
                <a:lnTo>
                  <a:pt x="14454" y="14771"/>
                </a:lnTo>
                <a:lnTo>
                  <a:pt x="14211" y="14746"/>
                </a:lnTo>
                <a:lnTo>
                  <a:pt x="13967" y="14722"/>
                </a:lnTo>
                <a:lnTo>
                  <a:pt x="13919" y="13116"/>
                </a:lnTo>
                <a:lnTo>
                  <a:pt x="13919" y="12459"/>
                </a:lnTo>
                <a:lnTo>
                  <a:pt x="13894" y="12118"/>
                </a:lnTo>
                <a:lnTo>
                  <a:pt x="13821" y="11778"/>
                </a:lnTo>
                <a:lnTo>
                  <a:pt x="13870" y="11753"/>
                </a:lnTo>
                <a:lnTo>
                  <a:pt x="13894" y="11680"/>
                </a:lnTo>
                <a:lnTo>
                  <a:pt x="14527" y="10221"/>
                </a:lnTo>
                <a:lnTo>
                  <a:pt x="15111" y="8736"/>
                </a:lnTo>
                <a:lnTo>
                  <a:pt x="15232" y="8420"/>
                </a:lnTo>
                <a:lnTo>
                  <a:pt x="15305" y="8128"/>
                </a:lnTo>
                <a:lnTo>
                  <a:pt x="15354" y="7982"/>
                </a:lnTo>
                <a:lnTo>
                  <a:pt x="15354" y="7836"/>
                </a:lnTo>
                <a:lnTo>
                  <a:pt x="15354" y="7666"/>
                </a:lnTo>
                <a:lnTo>
                  <a:pt x="15354" y="7520"/>
                </a:lnTo>
                <a:lnTo>
                  <a:pt x="15305" y="7374"/>
                </a:lnTo>
                <a:lnTo>
                  <a:pt x="15257" y="7276"/>
                </a:lnTo>
                <a:lnTo>
                  <a:pt x="15184" y="7155"/>
                </a:lnTo>
                <a:lnTo>
                  <a:pt x="15111" y="7057"/>
                </a:lnTo>
                <a:lnTo>
                  <a:pt x="14916" y="6863"/>
                </a:lnTo>
                <a:lnTo>
                  <a:pt x="14697" y="6717"/>
                </a:lnTo>
                <a:lnTo>
                  <a:pt x="14405" y="6546"/>
                </a:lnTo>
                <a:lnTo>
                  <a:pt x="14065" y="6400"/>
                </a:lnTo>
                <a:lnTo>
                  <a:pt x="14113" y="6181"/>
                </a:lnTo>
                <a:lnTo>
                  <a:pt x="14138" y="5962"/>
                </a:lnTo>
                <a:lnTo>
                  <a:pt x="14162" y="5719"/>
                </a:lnTo>
                <a:lnTo>
                  <a:pt x="14162" y="5500"/>
                </a:lnTo>
                <a:lnTo>
                  <a:pt x="14138" y="5013"/>
                </a:lnTo>
                <a:lnTo>
                  <a:pt x="14113" y="4551"/>
                </a:lnTo>
                <a:lnTo>
                  <a:pt x="14089" y="4381"/>
                </a:lnTo>
                <a:lnTo>
                  <a:pt x="14040" y="4040"/>
                </a:lnTo>
                <a:lnTo>
                  <a:pt x="14089" y="3991"/>
                </a:lnTo>
                <a:lnTo>
                  <a:pt x="14113" y="3918"/>
                </a:lnTo>
                <a:lnTo>
                  <a:pt x="14113" y="3845"/>
                </a:lnTo>
                <a:lnTo>
                  <a:pt x="14089" y="3772"/>
                </a:lnTo>
                <a:lnTo>
                  <a:pt x="14065" y="3699"/>
                </a:lnTo>
                <a:lnTo>
                  <a:pt x="14016" y="3651"/>
                </a:lnTo>
                <a:lnTo>
                  <a:pt x="13943" y="3602"/>
                </a:lnTo>
                <a:lnTo>
                  <a:pt x="13846" y="3578"/>
                </a:lnTo>
                <a:lnTo>
                  <a:pt x="13116" y="3553"/>
                </a:lnTo>
                <a:lnTo>
                  <a:pt x="12726" y="3553"/>
                </a:lnTo>
                <a:lnTo>
                  <a:pt x="12361" y="3578"/>
                </a:lnTo>
                <a:lnTo>
                  <a:pt x="12361" y="3286"/>
                </a:lnTo>
                <a:lnTo>
                  <a:pt x="12361" y="2848"/>
                </a:lnTo>
                <a:lnTo>
                  <a:pt x="12313" y="2410"/>
                </a:lnTo>
                <a:lnTo>
                  <a:pt x="12288" y="2337"/>
                </a:lnTo>
                <a:lnTo>
                  <a:pt x="12264" y="2264"/>
                </a:lnTo>
                <a:lnTo>
                  <a:pt x="12191" y="2215"/>
                </a:lnTo>
                <a:lnTo>
                  <a:pt x="12118" y="2191"/>
                </a:lnTo>
                <a:lnTo>
                  <a:pt x="12045" y="2118"/>
                </a:lnTo>
                <a:lnTo>
                  <a:pt x="11923" y="2094"/>
                </a:lnTo>
                <a:lnTo>
                  <a:pt x="11339" y="2069"/>
                </a:lnTo>
                <a:lnTo>
                  <a:pt x="10293" y="2069"/>
                </a:lnTo>
                <a:lnTo>
                  <a:pt x="10147" y="2094"/>
                </a:lnTo>
                <a:lnTo>
                  <a:pt x="10147" y="1875"/>
                </a:lnTo>
                <a:lnTo>
                  <a:pt x="10147" y="1656"/>
                </a:lnTo>
                <a:lnTo>
                  <a:pt x="10098" y="1242"/>
                </a:lnTo>
                <a:lnTo>
                  <a:pt x="10074" y="707"/>
                </a:lnTo>
                <a:lnTo>
                  <a:pt x="10025" y="463"/>
                </a:lnTo>
                <a:lnTo>
                  <a:pt x="10001" y="342"/>
                </a:lnTo>
                <a:lnTo>
                  <a:pt x="9928" y="220"/>
                </a:lnTo>
                <a:lnTo>
                  <a:pt x="9904" y="147"/>
                </a:lnTo>
                <a:lnTo>
                  <a:pt x="9855" y="98"/>
                </a:lnTo>
                <a:lnTo>
                  <a:pt x="9782" y="74"/>
                </a:lnTo>
                <a:lnTo>
                  <a:pt x="9709" y="50"/>
                </a:lnTo>
                <a:lnTo>
                  <a:pt x="8882" y="25"/>
                </a:lnTo>
                <a:lnTo>
                  <a:pt x="8054" y="1"/>
                </a:lnTo>
                <a:close/>
                <a:moveTo>
                  <a:pt x="4307" y="15452"/>
                </a:moveTo>
                <a:lnTo>
                  <a:pt x="4088" y="15501"/>
                </a:lnTo>
                <a:lnTo>
                  <a:pt x="3869" y="15549"/>
                </a:lnTo>
                <a:lnTo>
                  <a:pt x="3650" y="15647"/>
                </a:lnTo>
                <a:lnTo>
                  <a:pt x="3237" y="15866"/>
                </a:lnTo>
                <a:lnTo>
                  <a:pt x="3018" y="15963"/>
                </a:lnTo>
                <a:lnTo>
                  <a:pt x="2823" y="16060"/>
                </a:lnTo>
                <a:lnTo>
                  <a:pt x="2653" y="16109"/>
                </a:lnTo>
                <a:lnTo>
                  <a:pt x="2507" y="16133"/>
                </a:lnTo>
                <a:lnTo>
                  <a:pt x="2190" y="16133"/>
                </a:lnTo>
                <a:lnTo>
                  <a:pt x="1850" y="16085"/>
                </a:lnTo>
                <a:lnTo>
                  <a:pt x="1533" y="16012"/>
                </a:lnTo>
                <a:lnTo>
                  <a:pt x="1241" y="15890"/>
                </a:lnTo>
                <a:lnTo>
                  <a:pt x="925" y="15768"/>
                </a:lnTo>
                <a:lnTo>
                  <a:pt x="341" y="15525"/>
                </a:lnTo>
                <a:lnTo>
                  <a:pt x="244" y="15501"/>
                </a:lnTo>
                <a:lnTo>
                  <a:pt x="171" y="15525"/>
                </a:lnTo>
                <a:lnTo>
                  <a:pt x="122" y="15574"/>
                </a:lnTo>
                <a:lnTo>
                  <a:pt x="98" y="15622"/>
                </a:lnTo>
                <a:lnTo>
                  <a:pt x="73" y="15695"/>
                </a:lnTo>
                <a:lnTo>
                  <a:pt x="73" y="15768"/>
                </a:lnTo>
                <a:lnTo>
                  <a:pt x="122" y="15841"/>
                </a:lnTo>
                <a:lnTo>
                  <a:pt x="171" y="15890"/>
                </a:lnTo>
                <a:lnTo>
                  <a:pt x="390" y="16060"/>
                </a:lnTo>
                <a:lnTo>
                  <a:pt x="633" y="16182"/>
                </a:lnTo>
                <a:lnTo>
                  <a:pt x="901" y="16304"/>
                </a:lnTo>
                <a:lnTo>
                  <a:pt x="1144" y="16425"/>
                </a:lnTo>
                <a:lnTo>
                  <a:pt x="1412" y="16498"/>
                </a:lnTo>
                <a:lnTo>
                  <a:pt x="1679" y="16571"/>
                </a:lnTo>
                <a:lnTo>
                  <a:pt x="1947" y="16644"/>
                </a:lnTo>
                <a:lnTo>
                  <a:pt x="2215" y="16669"/>
                </a:lnTo>
                <a:lnTo>
                  <a:pt x="2507" y="16669"/>
                </a:lnTo>
                <a:lnTo>
                  <a:pt x="2750" y="16620"/>
                </a:lnTo>
                <a:lnTo>
                  <a:pt x="2993" y="16547"/>
                </a:lnTo>
                <a:lnTo>
                  <a:pt x="3237" y="16425"/>
                </a:lnTo>
                <a:lnTo>
                  <a:pt x="3699" y="16206"/>
                </a:lnTo>
                <a:lnTo>
                  <a:pt x="3942" y="16109"/>
                </a:lnTo>
                <a:lnTo>
                  <a:pt x="4210" y="16012"/>
                </a:lnTo>
                <a:lnTo>
                  <a:pt x="4332" y="15987"/>
                </a:lnTo>
                <a:lnTo>
                  <a:pt x="4453" y="15963"/>
                </a:lnTo>
                <a:lnTo>
                  <a:pt x="4697" y="15987"/>
                </a:lnTo>
                <a:lnTo>
                  <a:pt x="4964" y="16060"/>
                </a:lnTo>
                <a:lnTo>
                  <a:pt x="5232" y="16158"/>
                </a:lnTo>
                <a:lnTo>
                  <a:pt x="5743" y="16352"/>
                </a:lnTo>
                <a:lnTo>
                  <a:pt x="6011" y="16450"/>
                </a:lnTo>
                <a:lnTo>
                  <a:pt x="6254" y="16523"/>
                </a:lnTo>
                <a:lnTo>
                  <a:pt x="6522" y="16547"/>
                </a:lnTo>
                <a:lnTo>
                  <a:pt x="6765" y="16523"/>
                </a:lnTo>
                <a:lnTo>
                  <a:pt x="7032" y="16474"/>
                </a:lnTo>
                <a:lnTo>
                  <a:pt x="7276" y="16401"/>
                </a:lnTo>
                <a:lnTo>
                  <a:pt x="7787" y="16231"/>
                </a:lnTo>
                <a:lnTo>
                  <a:pt x="8030" y="16158"/>
                </a:lnTo>
                <a:lnTo>
                  <a:pt x="8298" y="16133"/>
                </a:lnTo>
                <a:lnTo>
                  <a:pt x="8565" y="16133"/>
                </a:lnTo>
                <a:lnTo>
                  <a:pt x="8809" y="16182"/>
                </a:lnTo>
                <a:lnTo>
                  <a:pt x="9076" y="16231"/>
                </a:lnTo>
                <a:lnTo>
                  <a:pt x="9344" y="16328"/>
                </a:lnTo>
                <a:lnTo>
                  <a:pt x="9855" y="16498"/>
                </a:lnTo>
                <a:lnTo>
                  <a:pt x="10123" y="16571"/>
                </a:lnTo>
                <a:lnTo>
                  <a:pt x="10366" y="16620"/>
                </a:lnTo>
                <a:lnTo>
                  <a:pt x="10634" y="16620"/>
                </a:lnTo>
                <a:lnTo>
                  <a:pt x="10877" y="16596"/>
                </a:lnTo>
                <a:lnTo>
                  <a:pt x="11120" y="16547"/>
                </a:lnTo>
                <a:lnTo>
                  <a:pt x="11364" y="16450"/>
                </a:lnTo>
                <a:lnTo>
                  <a:pt x="11826" y="16255"/>
                </a:lnTo>
                <a:lnTo>
                  <a:pt x="12069" y="16182"/>
                </a:lnTo>
                <a:lnTo>
                  <a:pt x="12313" y="16085"/>
                </a:lnTo>
                <a:lnTo>
                  <a:pt x="12459" y="16060"/>
                </a:lnTo>
                <a:lnTo>
                  <a:pt x="12580" y="16036"/>
                </a:lnTo>
                <a:lnTo>
                  <a:pt x="12872" y="16036"/>
                </a:lnTo>
                <a:lnTo>
                  <a:pt x="13164" y="16085"/>
                </a:lnTo>
                <a:lnTo>
                  <a:pt x="13432" y="16182"/>
                </a:lnTo>
                <a:lnTo>
                  <a:pt x="14016" y="16352"/>
                </a:lnTo>
                <a:lnTo>
                  <a:pt x="14284" y="16425"/>
                </a:lnTo>
                <a:lnTo>
                  <a:pt x="14575" y="16474"/>
                </a:lnTo>
                <a:lnTo>
                  <a:pt x="14819" y="16498"/>
                </a:lnTo>
                <a:lnTo>
                  <a:pt x="15086" y="16474"/>
                </a:lnTo>
                <a:lnTo>
                  <a:pt x="15330" y="16450"/>
                </a:lnTo>
                <a:lnTo>
                  <a:pt x="15573" y="16377"/>
                </a:lnTo>
                <a:lnTo>
                  <a:pt x="15816" y="16279"/>
                </a:lnTo>
                <a:lnTo>
                  <a:pt x="16035" y="16182"/>
                </a:lnTo>
                <a:lnTo>
                  <a:pt x="16254" y="16060"/>
                </a:lnTo>
                <a:lnTo>
                  <a:pt x="16473" y="15914"/>
                </a:lnTo>
                <a:lnTo>
                  <a:pt x="16522" y="15841"/>
                </a:lnTo>
                <a:lnTo>
                  <a:pt x="16546" y="15768"/>
                </a:lnTo>
                <a:lnTo>
                  <a:pt x="16546" y="15695"/>
                </a:lnTo>
                <a:lnTo>
                  <a:pt x="16522" y="15622"/>
                </a:lnTo>
                <a:lnTo>
                  <a:pt x="16473" y="15574"/>
                </a:lnTo>
                <a:lnTo>
                  <a:pt x="16425" y="15525"/>
                </a:lnTo>
                <a:lnTo>
                  <a:pt x="16352" y="15525"/>
                </a:lnTo>
                <a:lnTo>
                  <a:pt x="16279" y="15574"/>
                </a:lnTo>
                <a:lnTo>
                  <a:pt x="16035" y="15720"/>
                </a:lnTo>
                <a:lnTo>
                  <a:pt x="15792" y="15841"/>
                </a:lnTo>
                <a:lnTo>
                  <a:pt x="15524" y="15939"/>
                </a:lnTo>
                <a:lnTo>
                  <a:pt x="15281" y="16012"/>
                </a:lnTo>
                <a:lnTo>
                  <a:pt x="15013" y="16060"/>
                </a:lnTo>
                <a:lnTo>
                  <a:pt x="14721" y="16085"/>
                </a:lnTo>
                <a:lnTo>
                  <a:pt x="14454" y="16060"/>
                </a:lnTo>
                <a:lnTo>
                  <a:pt x="14186" y="16012"/>
                </a:lnTo>
                <a:lnTo>
                  <a:pt x="13724" y="15914"/>
                </a:lnTo>
                <a:lnTo>
                  <a:pt x="13286" y="15793"/>
                </a:lnTo>
                <a:lnTo>
                  <a:pt x="13067" y="15768"/>
                </a:lnTo>
                <a:lnTo>
                  <a:pt x="12848" y="15744"/>
                </a:lnTo>
                <a:lnTo>
                  <a:pt x="12629" y="15744"/>
                </a:lnTo>
                <a:lnTo>
                  <a:pt x="12386" y="15768"/>
                </a:lnTo>
                <a:lnTo>
                  <a:pt x="12167" y="15841"/>
                </a:lnTo>
                <a:lnTo>
                  <a:pt x="11948" y="15914"/>
                </a:lnTo>
                <a:lnTo>
                  <a:pt x="11510" y="16060"/>
                </a:lnTo>
                <a:lnTo>
                  <a:pt x="11218" y="16158"/>
                </a:lnTo>
                <a:lnTo>
                  <a:pt x="10901" y="16182"/>
                </a:lnTo>
                <a:lnTo>
                  <a:pt x="10585" y="16158"/>
                </a:lnTo>
                <a:lnTo>
                  <a:pt x="10293" y="16133"/>
                </a:lnTo>
                <a:lnTo>
                  <a:pt x="10025" y="16060"/>
                </a:lnTo>
                <a:lnTo>
                  <a:pt x="9782" y="15987"/>
                </a:lnTo>
                <a:lnTo>
                  <a:pt x="9295" y="15817"/>
                </a:lnTo>
                <a:lnTo>
                  <a:pt x="9052" y="15744"/>
                </a:lnTo>
                <a:lnTo>
                  <a:pt x="8809" y="15671"/>
                </a:lnTo>
                <a:lnTo>
                  <a:pt x="8565" y="15622"/>
                </a:lnTo>
                <a:lnTo>
                  <a:pt x="8298" y="15598"/>
                </a:lnTo>
                <a:lnTo>
                  <a:pt x="8030" y="15622"/>
                </a:lnTo>
                <a:lnTo>
                  <a:pt x="7762" y="15671"/>
                </a:lnTo>
                <a:lnTo>
                  <a:pt x="7276" y="15841"/>
                </a:lnTo>
                <a:lnTo>
                  <a:pt x="7032" y="15914"/>
                </a:lnTo>
                <a:lnTo>
                  <a:pt x="6765" y="15987"/>
                </a:lnTo>
                <a:lnTo>
                  <a:pt x="6522" y="16012"/>
                </a:lnTo>
                <a:lnTo>
                  <a:pt x="6254" y="15987"/>
                </a:lnTo>
                <a:lnTo>
                  <a:pt x="6035" y="15939"/>
                </a:lnTo>
                <a:lnTo>
                  <a:pt x="5816" y="15866"/>
                </a:lnTo>
                <a:lnTo>
                  <a:pt x="5402" y="15720"/>
                </a:lnTo>
                <a:lnTo>
                  <a:pt x="4989" y="15549"/>
                </a:lnTo>
                <a:lnTo>
                  <a:pt x="4770" y="15501"/>
                </a:lnTo>
                <a:lnTo>
                  <a:pt x="4551" y="15452"/>
                </a:lnTo>
                <a:close/>
                <a:moveTo>
                  <a:pt x="560" y="16717"/>
                </a:moveTo>
                <a:lnTo>
                  <a:pt x="365" y="16742"/>
                </a:lnTo>
                <a:lnTo>
                  <a:pt x="195" y="16815"/>
                </a:lnTo>
                <a:lnTo>
                  <a:pt x="25" y="16936"/>
                </a:lnTo>
                <a:lnTo>
                  <a:pt x="0" y="16985"/>
                </a:lnTo>
                <a:lnTo>
                  <a:pt x="0" y="17009"/>
                </a:lnTo>
                <a:lnTo>
                  <a:pt x="0" y="17082"/>
                </a:lnTo>
                <a:lnTo>
                  <a:pt x="73" y="17131"/>
                </a:lnTo>
                <a:lnTo>
                  <a:pt x="171" y="17155"/>
                </a:lnTo>
                <a:lnTo>
                  <a:pt x="438" y="17131"/>
                </a:lnTo>
                <a:lnTo>
                  <a:pt x="730" y="17155"/>
                </a:lnTo>
                <a:lnTo>
                  <a:pt x="974" y="17204"/>
                </a:lnTo>
                <a:lnTo>
                  <a:pt x="1217" y="17301"/>
                </a:lnTo>
                <a:lnTo>
                  <a:pt x="1728" y="17520"/>
                </a:lnTo>
                <a:lnTo>
                  <a:pt x="1971" y="17618"/>
                </a:lnTo>
                <a:lnTo>
                  <a:pt x="2239" y="17715"/>
                </a:lnTo>
                <a:lnTo>
                  <a:pt x="2482" y="17764"/>
                </a:lnTo>
                <a:lnTo>
                  <a:pt x="2726" y="17764"/>
                </a:lnTo>
                <a:lnTo>
                  <a:pt x="2969" y="17715"/>
                </a:lnTo>
                <a:lnTo>
                  <a:pt x="3188" y="17666"/>
                </a:lnTo>
                <a:lnTo>
                  <a:pt x="3650" y="17472"/>
                </a:lnTo>
                <a:lnTo>
                  <a:pt x="3894" y="17399"/>
                </a:lnTo>
                <a:lnTo>
                  <a:pt x="4113" y="17326"/>
                </a:lnTo>
                <a:lnTo>
                  <a:pt x="4405" y="17277"/>
                </a:lnTo>
                <a:lnTo>
                  <a:pt x="4697" y="17277"/>
                </a:lnTo>
                <a:lnTo>
                  <a:pt x="4989" y="17301"/>
                </a:lnTo>
                <a:lnTo>
                  <a:pt x="5281" y="17350"/>
                </a:lnTo>
                <a:lnTo>
                  <a:pt x="5865" y="17520"/>
                </a:lnTo>
                <a:lnTo>
                  <a:pt x="6400" y="17642"/>
                </a:lnTo>
                <a:lnTo>
                  <a:pt x="6667" y="17691"/>
                </a:lnTo>
                <a:lnTo>
                  <a:pt x="6911" y="17715"/>
                </a:lnTo>
                <a:lnTo>
                  <a:pt x="7154" y="17691"/>
                </a:lnTo>
                <a:lnTo>
                  <a:pt x="7397" y="17666"/>
                </a:lnTo>
                <a:lnTo>
                  <a:pt x="7616" y="17618"/>
                </a:lnTo>
                <a:lnTo>
                  <a:pt x="7860" y="17545"/>
                </a:lnTo>
                <a:lnTo>
                  <a:pt x="8322" y="17374"/>
                </a:lnTo>
                <a:lnTo>
                  <a:pt x="8468" y="17326"/>
                </a:lnTo>
                <a:lnTo>
                  <a:pt x="8614" y="17301"/>
                </a:lnTo>
                <a:lnTo>
                  <a:pt x="8760" y="17277"/>
                </a:lnTo>
                <a:lnTo>
                  <a:pt x="8882" y="17277"/>
                </a:lnTo>
                <a:lnTo>
                  <a:pt x="9028" y="17301"/>
                </a:lnTo>
                <a:lnTo>
                  <a:pt x="9174" y="17326"/>
                </a:lnTo>
                <a:lnTo>
                  <a:pt x="9295" y="17374"/>
                </a:lnTo>
                <a:lnTo>
                  <a:pt x="9441" y="17447"/>
                </a:lnTo>
                <a:lnTo>
                  <a:pt x="9831" y="17666"/>
                </a:lnTo>
                <a:lnTo>
                  <a:pt x="10025" y="17764"/>
                </a:lnTo>
                <a:lnTo>
                  <a:pt x="10244" y="17837"/>
                </a:lnTo>
                <a:lnTo>
                  <a:pt x="10463" y="17861"/>
                </a:lnTo>
                <a:lnTo>
                  <a:pt x="10658" y="17837"/>
                </a:lnTo>
                <a:lnTo>
                  <a:pt x="10877" y="17788"/>
                </a:lnTo>
                <a:lnTo>
                  <a:pt x="11096" y="17691"/>
                </a:lnTo>
                <a:lnTo>
                  <a:pt x="11510" y="17520"/>
                </a:lnTo>
                <a:lnTo>
                  <a:pt x="11704" y="17423"/>
                </a:lnTo>
                <a:lnTo>
                  <a:pt x="11899" y="17350"/>
                </a:lnTo>
                <a:lnTo>
                  <a:pt x="12045" y="17301"/>
                </a:lnTo>
                <a:lnTo>
                  <a:pt x="12434" y="17301"/>
                </a:lnTo>
                <a:lnTo>
                  <a:pt x="12726" y="17374"/>
                </a:lnTo>
                <a:lnTo>
                  <a:pt x="12994" y="17447"/>
                </a:lnTo>
                <a:lnTo>
                  <a:pt x="13554" y="17666"/>
                </a:lnTo>
                <a:lnTo>
                  <a:pt x="13846" y="17739"/>
                </a:lnTo>
                <a:lnTo>
                  <a:pt x="14113" y="17788"/>
                </a:lnTo>
                <a:lnTo>
                  <a:pt x="14381" y="17788"/>
                </a:lnTo>
                <a:lnTo>
                  <a:pt x="14673" y="17764"/>
                </a:lnTo>
                <a:lnTo>
                  <a:pt x="14940" y="17691"/>
                </a:lnTo>
                <a:lnTo>
                  <a:pt x="15232" y="17618"/>
                </a:lnTo>
                <a:lnTo>
                  <a:pt x="15500" y="17520"/>
                </a:lnTo>
                <a:lnTo>
                  <a:pt x="15768" y="17399"/>
                </a:lnTo>
                <a:lnTo>
                  <a:pt x="16254" y="17155"/>
                </a:lnTo>
                <a:lnTo>
                  <a:pt x="16327" y="17107"/>
                </a:lnTo>
                <a:lnTo>
                  <a:pt x="16352" y="17034"/>
                </a:lnTo>
                <a:lnTo>
                  <a:pt x="16352" y="16961"/>
                </a:lnTo>
                <a:lnTo>
                  <a:pt x="16327" y="16888"/>
                </a:lnTo>
                <a:lnTo>
                  <a:pt x="16303" y="16839"/>
                </a:lnTo>
                <a:lnTo>
                  <a:pt x="16254" y="16790"/>
                </a:lnTo>
                <a:lnTo>
                  <a:pt x="16181" y="16766"/>
                </a:lnTo>
                <a:lnTo>
                  <a:pt x="16108" y="16790"/>
                </a:lnTo>
                <a:lnTo>
                  <a:pt x="15500" y="17034"/>
                </a:lnTo>
                <a:lnTo>
                  <a:pt x="15208" y="17155"/>
                </a:lnTo>
                <a:lnTo>
                  <a:pt x="14916" y="17253"/>
                </a:lnTo>
                <a:lnTo>
                  <a:pt x="14624" y="17326"/>
                </a:lnTo>
                <a:lnTo>
                  <a:pt x="14308" y="17350"/>
                </a:lnTo>
                <a:lnTo>
                  <a:pt x="13992" y="17350"/>
                </a:lnTo>
                <a:lnTo>
                  <a:pt x="13651" y="17301"/>
                </a:lnTo>
                <a:lnTo>
                  <a:pt x="13408" y="17228"/>
                </a:lnTo>
                <a:lnTo>
                  <a:pt x="13189" y="17155"/>
                </a:lnTo>
                <a:lnTo>
                  <a:pt x="12751" y="16985"/>
                </a:lnTo>
                <a:lnTo>
                  <a:pt x="12507" y="16936"/>
                </a:lnTo>
                <a:lnTo>
                  <a:pt x="12288" y="16912"/>
                </a:lnTo>
                <a:lnTo>
                  <a:pt x="12045" y="16912"/>
                </a:lnTo>
                <a:lnTo>
                  <a:pt x="11802" y="16961"/>
                </a:lnTo>
                <a:lnTo>
                  <a:pt x="11558" y="17034"/>
                </a:lnTo>
                <a:lnTo>
                  <a:pt x="11339" y="17131"/>
                </a:lnTo>
                <a:lnTo>
                  <a:pt x="10901" y="17326"/>
                </a:lnTo>
                <a:lnTo>
                  <a:pt x="10731" y="17399"/>
                </a:lnTo>
                <a:lnTo>
                  <a:pt x="10585" y="17423"/>
                </a:lnTo>
                <a:lnTo>
                  <a:pt x="10439" y="17423"/>
                </a:lnTo>
                <a:lnTo>
                  <a:pt x="10317" y="17399"/>
                </a:lnTo>
                <a:lnTo>
                  <a:pt x="10171" y="17374"/>
                </a:lnTo>
                <a:lnTo>
                  <a:pt x="10050" y="17326"/>
                </a:lnTo>
                <a:lnTo>
                  <a:pt x="9758" y="17180"/>
                </a:lnTo>
                <a:lnTo>
                  <a:pt x="9539" y="17058"/>
                </a:lnTo>
                <a:lnTo>
                  <a:pt x="9344" y="16961"/>
                </a:lnTo>
                <a:lnTo>
                  <a:pt x="9149" y="16912"/>
                </a:lnTo>
                <a:lnTo>
                  <a:pt x="8930" y="16888"/>
                </a:lnTo>
                <a:lnTo>
                  <a:pt x="8736" y="16863"/>
                </a:lnTo>
                <a:lnTo>
                  <a:pt x="8517" y="16912"/>
                </a:lnTo>
                <a:lnTo>
                  <a:pt x="8298" y="16961"/>
                </a:lnTo>
                <a:lnTo>
                  <a:pt x="8054" y="17034"/>
                </a:lnTo>
                <a:lnTo>
                  <a:pt x="7787" y="17131"/>
                </a:lnTo>
                <a:lnTo>
                  <a:pt x="7495" y="17228"/>
                </a:lnTo>
                <a:lnTo>
                  <a:pt x="7227" y="17277"/>
                </a:lnTo>
                <a:lnTo>
                  <a:pt x="6911" y="17301"/>
                </a:lnTo>
                <a:lnTo>
                  <a:pt x="6619" y="17277"/>
                </a:lnTo>
                <a:lnTo>
                  <a:pt x="6327" y="17228"/>
                </a:lnTo>
                <a:lnTo>
                  <a:pt x="5767" y="17082"/>
                </a:lnTo>
                <a:lnTo>
                  <a:pt x="5305" y="16961"/>
                </a:lnTo>
                <a:lnTo>
                  <a:pt x="4818" y="16888"/>
                </a:lnTo>
                <a:lnTo>
                  <a:pt x="4356" y="16888"/>
                </a:lnTo>
                <a:lnTo>
                  <a:pt x="4113" y="16912"/>
                </a:lnTo>
                <a:lnTo>
                  <a:pt x="3869" y="16961"/>
                </a:lnTo>
                <a:lnTo>
                  <a:pt x="3602" y="17034"/>
                </a:lnTo>
                <a:lnTo>
                  <a:pt x="3358" y="17131"/>
                </a:lnTo>
                <a:lnTo>
                  <a:pt x="3115" y="17253"/>
                </a:lnTo>
                <a:lnTo>
                  <a:pt x="2847" y="17326"/>
                </a:lnTo>
                <a:lnTo>
                  <a:pt x="2677" y="17350"/>
                </a:lnTo>
                <a:lnTo>
                  <a:pt x="2507" y="17350"/>
                </a:lnTo>
                <a:lnTo>
                  <a:pt x="2312" y="17301"/>
                </a:lnTo>
                <a:lnTo>
                  <a:pt x="2142" y="17253"/>
                </a:lnTo>
                <a:lnTo>
                  <a:pt x="1801" y="17107"/>
                </a:lnTo>
                <a:lnTo>
                  <a:pt x="1485" y="16936"/>
                </a:lnTo>
                <a:lnTo>
                  <a:pt x="1314" y="16863"/>
                </a:lnTo>
                <a:lnTo>
                  <a:pt x="1120" y="16790"/>
                </a:lnTo>
                <a:lnTo>
                  <a:pt x="949" y="16742"/>
                </a:lnTo>
                <a:lnTo>
                  <a:pt x="755" y="16717"/>
                </a:lnTo>
                <a:close/>
                <a:moveTo>
                  <a:pt x="16571" y="17666"/>
                </a:moveTo>
                <a:lnTo>
                  <a:pt x="15938" y="17861"/>
                </a:lnTo>
                <a:lnTo>
                  <a:pt x="15305" y="18056"/>
                </a:lnTo>
                <a:lnTo>
                  <a:pt x="14989" y="18129"/>
                </a:lnTo>
                <a:lnTo>
                  <a:pt x="14648" y="18202"/>
                </a:lnTo>
                <a:lnTo>
                  <a:pt x="14332" y="18250"/>
                </a:lnTo>
                <a:lnTo>
                  <a:pt x="14016" y="18275"/>
                </a:lnTo>
                <a:lnTo>
                  <a:pt x="13870" y="18250"/>
                </a:lnTo>
                <a:lnTo>
                  <a:pt x="13724" y="18226"/>
                </a:lnTo>
                <a:lnTo>
                  <a:pt x="13481" y="18104"/>
                </a:lnTo>
                <a:lnTo>
                  <a:pt x="13237" y="17983"/>
                </a:lnTo>
                <a:lnTo>
                  <a:pt x="12970" y="17861"/>
                </a:lnTo>
                <a:lnTo>
                  <a:pt x="12726" y="17788"/>
                </a:lnTo>
                <a:lnTo>
                  <a:pt x="12507" y="17764"/>
                </a:lnTo>
                <a:lnTo>
                  <a:pt x="12264" y="17764"/>
                </a:lnTo>
                <a:lnTo>
                  <a:pt x="12045" y="17812"/>
                </a:lnTo>
                <a:lnTo>
                  <a:pt x="11753" y="17885"/>
                </a:lnTo>
                <a:lnTo>
                  <a:pt x="11485" y="17983"/>
                </a:lnTo>
                <a:lnTo>
                  <a:pt x="10974" y="18202"/>
                </a:lnTo>
                <a:lnTo>
                  <a:pt x="10707" y="18275"/>
                </a:lnTo>
                <a:lnTo>
                  <a:pt x="10439" y="18323"/>
                </a:lnTo>
                <a:lnTo>
                  <a:pt x="10317" y="18323"/>
                </a:lnTo>
                <a:lnTo>
                  <a:pt x="10171" y="18299"/>
                </a:lnTo>
                <a:lnTo>
                  <a:pt x="10025" y="18250"/>
                </a:lnTo>
                <a:lnTo>
                  <a:pt x="9855" y="18202"/>
                </a:lnTo>
                <a:lnTo>
                  <a:pt x="9441" y="18007"/>
                </a:lnTo>
                <a:lnTo>
                  <a:pt x="9222" y="17910"/>
                </a:lnTo>
                <a:lnTo>
                  <a:pt x="9028" y="17837"/>
                </a:lnTo>
                <a:lnTo>
                  <a:pt x="8809" y="17788"/>
                </a:lnTo>
                <a:lnTo>
                  <a:pt x="8590" y="17764"/>
                </a:lnTo>
                <a:lnTo>
                  <a:pt x="8371" y="17764"/>
                </a:lnTo>
                <a:lnTo>
                  <a:pt x="8127" y="17788"/>
                </a:lnTo>
                <a:lnTo>
                  <a:pt x="7860" y="17885"/>
                </a:lnTo>
                <a:lnTo>
                  <a:pt x="7592" y="17983"/>
                </a:lnTo>
                <a:lnTo>
                  <a:pt x="7105" y="18202"/>
                </a:lnTo>
                <a:lnTo>
                  <a:pt x="6862" y="18299"/>
                </a:lnTo>
                <a:lnTo>
                  <a:pt x="6619" y="18372"/>
                </a:lnTo>
                <a:lnTo>
                  <a:pt x="6205" y="18372"/>
                </a:lnTo>
                <a:lnTo>
                  <a:pt x="6059" y="18323"/>
                </a:lnTo>
                <a:lnTo>
                  <a:pt x="5792" y="18250"/>
                </a:lnTo>
                <a:lnTo>
                  <a:pt x="5573" y="18153"/>
                </a:lnTo>
                <a:lnTo>
                  <a:pt x="5110" y="17958"/>
                </a:lnTo>
                <a:lnTo>
                  <a:pt x="4867" y="17885"/>
                </a:lnTo>
                <a:lnTo>
                  <a:pt x="4624" y="17812"/>
                </a:lnTo>
                <a:lnTo>
                  <a:pt x="4380" y="17788"/>
                </a:lnTo>
                <a:lnTo>
                  <a:pt x="4113" y="17788"/>
                </a:lnTo>
                <a:lnTo>
                  <a:pt x="3845" y="17837"/>
                </a:lnTo>
                <a:lnTo>
                  <a:pt x="3602" y="17910"/>
                </a:lnTo>
                <a:lnTo>
                  <a:pt x="3115" y="18129"/>
                </a:lnTo>
                <a:lnTo>
                  <a:pt x="2872" y="18226"/>
                </a:lnTo>
                <a:lnTo>
                  <a:pt x="2628" y="18323"/>
                </a:lnTo>
                <a:lnTo>
                  <a:pt x="2361" y="18372"/>
                </a:lnTo>
                <a:lnTo>
                  <a:pt x="2117" y="18421"/>
                </a:lnTo>
                <a:lnTo>
                  <a:pt x="1971" y="18421"/>
                </a:lnTo>
                <a:lnTo>
                  <a:pt x="1850" y="18396"/>
                </a:lnTo>
                <a:lnTo>
                  <a:pt x="1582" y="18299"/>
                </a:lnTo>
                <a:lnTo>
                  <a:pt x="1363" y="18177"/>
                </a:lnTo>
                <a:lnTo>
                  <a:pt x="1120" y="18031"/>
                </a:lnTo>
                <a:lnTo>
                  <a:pt x="876" y="17934"/>
                </a:lnTo>
                <a:lnTo>
                  <a:pt x="633" y="17837"/>
                </a:lnTo>
                <a:lnTo>
                  <a:pt x="511" y="17812"/>
                </a:lnTo>
                <a:lnTo>
                  <a:pt x="390" y="17812"/>
                </a:lnTo>
                <a:lnTo>
                  <a:pt x="244" y="17837"/>
                </a:lnTo>
                <a:lnTo>
                  <a:pt x="98" y="17885"/>
                </a:lnTo>
                <a:lnTo>
                  <a:pt x="49" y="17934"/>
                </a:lnTo>
                <a:lnTo>
                  <a:pt x="49" y="17983"/>
                </a:lnTo>
                <a:lnTo>
                  <a:pt x="73" y="18031"/>
                </a:lnTo>
                <a:lnTo>
                  <a:pt x="122" y="18056"/>
                </a:lnTo>
                <a:lnTo>
                  <a:pt x="268" y="18056"/>
                </a:lnTo>
                <a:lnTo>
                  <a:pt x="414" y="18080"/>
                </a:lnTo>
                <a:lnTo>
                  <a:pt x="682" y="18177"/>
                </a:lnTo>
                <a:lnTo>
                  <a:pt x="925" y="18299"/>
                </a:lnTo>
                <a:lnTo>
                  <a:pt x="1168" y="18445"/>
                </a:lnTo>
                <a:lnTo>
                  <a:pt x="1412" y="18567"/>
                </a:lnTo>
                <a:lnTo>
                  <a:pt x="1679" y="18688"/>
                </a:lnTo>
                <a:lnTo>
                  <a:pt x="1947" y="18761"/>
                </a:lnTo>
                <a:lnTo>
                  <a:pt x="2093" y="18786"/>
                </a:lnTo>
                <a:lnTo>
                  <a:pt x="2239" y="18810"/>
                </a:lnTo>
                <a:lnTo>
                  <a:pt x="2507" y="18761"/>
                </a:lnTo>
                <a:lnTo>
                  <a:pt x="2750" y="18713"/>
                </a:lnTo>
                <a:lnTo>
                  <a:pt x="2993" y="18615"/>
                </a:lnTo>
                <a:lnTo>
                  <a:pt x="3237" y="18518"/>
                </a:lnTo>
                <a:lnTo>
                  <a:pt x="3748" y="18323"/>
                </a:lnTo>
                <a:lnTo>
                  <a:pt x="3991" y="18250"/>
                </a:lnTo>
                <a:lnTo>
                  <a:pt x="4259" y="18202"/>
                </a:lnTo>
                <a:lnTo>
                  <a:pt x="4380" y="18177"/>
                </a:lnTo>
                <a:lnTo>
                  <a:pt x="4526" y="18202"/>
                </a:lnTo>
                <a:lnTo>
                  <a:pt x="4770" y="18250"/>
                </a:lnTo>
                <a:lnTo>
                  <a:pt x="5013" y="18348"/>
                </a:lnTo>
                <a:lnTo>
                  <a:pt x="5256" y="18469"/>
                </a:lnTo>
                <a:lnTo>
                  <a:pt x="5743" y="18713"/>
                </a:lnTo>
                <a:lnTo>
                  <a:pt x="5986" y="18810"/>
                </a:lnTo>
                <a:lnTo>
                  <a:pt x="6254" y="18859"/>
                </a:lnTo>
                <a:lnTo>
                  <a:pt x="6522" y="18859"/>
                </a:lnTo>
                <a:lnTo>
                  <a:pt x="6765" y="18834"/>
                </a:lnTo>
                <a:lnTo>
                  <a:pt x="6984" y="18786"/>
                </a:lnTo>
                <a:lnTo>
                  <a:pt x="7227" y="18713"/>
                </a:lnTo>
                <a:lnTo>
                  <a:pt x="7665" y="18494"/>
                </a:lnTo>
                <a:lnTo>
                  <a:pt x="8127" y="18299"/>
                </a:lnTo>
                <a:lnTo>
                  <a:pt x="8273" y="18250"/>
                </a:lnTo>
                <a:lnTo>
                  <a:pt x="8395" y="18226"/>
                </a:lnTo>
                <a:lnTo>
                  <a:pt x="8541" y="18226"/>
                </a:lnTo>
                <a:lnTo>
                  <a:pt x="8663" y="18250"/>
                </a:lnTo>
                <a:lnTo>
                  <a:pt x="8930" y="18299"/>
                </a:lnTo>
                <a:lnTo>
                  <a:pt x="9174" y="18396"/>
                </a:lnTo>
                <a:lnTo>
                  <a:pt x="9685" y="18640"/>
                </a:lnTo>
                <a:lnTo>
                  <a:pt x="9928" y="18737"/>
                </a:lnTo>
                <a:lnTo>
                  <a:pt x="10196" y="18810"/>
                </a:lnTo>
                <a:lnTo>
                  <a:pt x="10439" y="18834"/>
                </a:lnTo>
                <a:lnTo>
                  <a:pt x="10682" y="18810"/>
                </a:lnTo>
                <a:lnTo>
                  <a:pt x="10901" y="18761"/>
                </a:lnTo>
                <a:lnTo>
                  <a:pt x="11145" y="18688"/>
                </a:lnTo>
                <a:lnTo>
                  <a:pt x="11583" y="18494"/>
                </a:lnTo>
                <a:lnTo>
                  <a:pt x="12021" y="18299"/>
                </a:lnTo>
                <a:lnTo>
                  <a:pt x="12167" y="18275"/>
                </a:lnTo>
                <a:lnTo>
                  <a:pt x="12313" y="18250"/>
                </a:lnTo>
                <a:lnTo>
                  <a:pt x="12434" y="18250"/>
                </a:lnTo>
                <a:lnTo>
                  <a:pt x="12580" y="18275"/>
                </a:lnTo>
                <a:lnTo>
                  <a:pt x="12848" y="18323"/>
                </a:lnTo>
                <a:lnTo>
                  <a:pt x="13091" y="18421"/>
                </a:lnTo>
                <a:lnTo>
                  <a:pt x="13627" y="18640"/>
                </a:lnTo>
                <a:lnTo>
                  <a:pt x="13894" y="18713"/>
                </a:lnTo>
                <a:lnTo>
                  <a:pt x="14162" y="18761"/>
                </a:lnTo>
                <a:lnTo>
                  <a:pt x="14430" y="18737"/>
                </a:lnTo>
                <a:lnTo>
                  <a:pt x="14697" y="18688"/>
                </a:lnTo>
                <a:lnTo>
                  <a:pt x="15208" y="18567"/>
                </a:lnTo>
                <a:lnTo>
                  <a:pt x="15938" y="18348"/>
                </a:lnTo>
                <a:lnTo>
                  <a:pt x="16692" y="18129"/>
                </a:lnTo>
                <a:lnTo>
                  <a:pt x="16790" y="18080"/>
                </a:lnTo>
                <a:lnTo>
                  <a:pt x="16838" y="18007"/>
                </a:lnTo>
                <a:lnTo>
                  <a:pt x="16863" y="17934"/>
                </a:lnTo>
                <a:lnTo>
                  <a:pt x="16863" y="17837"/>
                </a:lnTo>
                <a:lnTo>
                  <a:pt x="16814" y="17764"/>
                </a:lnTo>
                <a:lnTo>
                  <a:pt x="16765" y="17691"/>
                </a:lnTo>
                <a:lnTo>
                  <a:pt x="16668" y="17666"/>
                </a:lnTo>
                <a:close/>
              </a:path>
            </a:pathLst>
          </a:custGeom>
          <a:solidFill>
            <a:srgbClr val="403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51;p37"/>
          <p:cNvSpPr/>
          <p:nvPr/>
        </p:nvSpPr>
        <p:spPr>
          <a:xfrm>
            <a:off x="6247281" y="1282798"/>
            <a:ext cx="368541" cy="412163"/>
          </a:xfrm>
          <a:custGeom>
            <a:avLst/>
            <a:gdLst/>
            <a:ahLst/>
            <a:cxnLst/>
            <a:rect l="l" t="t" r="r" b="b"/>
            <a:pathLst>
              <a:path w="16863" h="18859" extrusionOk="0">
                <a:moveTo>
                  <a:pt x="7057" y="439"/>
                </a:moveTo>
                <a:lnTo>
                  <a:pt x="7178" y="463"/>
                </a:lnTo>
                <a:lnTo>
                  <a:pt x="7300" y="488"/>
                </a:lnTo>
                <a:lnTo>
                  <a:pt x="7543" y="488"/>
                </a:lnTo>
                <a:lnTo>
                  <a:pt x="8054" y="463"/>
                </a:lnTo>
                <a:lnTo>
                  <a:pt x="8809" y="463"/>
                </a:lnTo>
                <a:lnTo>
                  <a:pt x="9563" y="488"/>
                </a:lnTo>
                <a:lnTo>
                  <a:pt x="9563" y="707"/>
                </a:lnTo>
                <a:lnTo>
                  <a:pt x="9563" y="926"/>
                </a:lnTo>
                <a:lnTo>
                  <a:pt x="8882" y="926"/>
                </a:lnTo>
                <a:lnTo>
                  <a:pt x="8176" y="974"/>
                </a:lnTo>
                <a:lnTo>
                  <a:pt x="7349" y="974"/>
                </a:lnTo>
                <a:lnTo>
                  <a:pt x="7081" y="1023"/>
                </a:lnTo>
                <a:lnTo>
                  <a:pt x="7057" y="439"/>
                </a:lnTo>
                <a:close/>
                <a:moveTo>
                  <a:pt x="5670" y="3480"/>
                </a:moveTo>
                <a:lnTo>
                  <a:pt x="5865" y="3505"/>
                </a:lnTo>
                <a:lnTo>
                  <a:pt x="5670" y="3991"/>
                </a:lnTo>
                <a:lnTo>
                  <a:pt x="5670" y="3480"/>
                </a:lnTo>
                <a:close/>
                <a:moveTo>
                  <a:pt x="8906" y="3456"/>
                </a:moveTo>
                <a:lnTo>
                  <a:pt x="8638" y="3967"/>
                </a:lnTo>
                <a:lnTo>
                  <a:pt x="8541" y="4162"/>
                </a:lnTo>
                <a:lnTo>
                  <a:pt x="8468" y="4356"/>
                </a:lnTo>
                <a:lnTo>
                  <a:pt x="8444" y="4356"/>
                </a:lnTo>
                <a:lnTo>
                  <a:pt x="8395" y="4332"/>
                </a:lnTo>
                <a:lnTo>
                  <a:pt x="8346" y="4308"/>
                </a:lnTo>
                <a:lnTo>
                  <a:pt x="8225" y="4308"/>
                </a:lnTo>
                <a:lnTo>
                  <a:pt x="8006" y="4405"/>
                </a:lnTo>
                <a:lnTo>
                  <a:pt x="8079" y="4186"/>
                </a:lnTo>
                <a:lnTo>
                  <a:pt x="8225" y="3821"/>
                </a:lnTo>
                <a:lnTo>
                  <a:pt x="8346" y="3456"/>
                </a:lnTo>
                <a:close/>
                <a:moveTo>
                  <a:pt x="9587" y="3456"/>
                </a:moveTo>
                <a:lnTo>
                  <a:pt x="9247" y="4016"/>
                </a:lnTo>
                <a:lnTo>
                  <a:pt x="9101" y="4235"/>
                </a:lnTo>
                <a:lnTo>
                  <a:pt x="8979" y="4478"/>
                </a:lnTo>
                <a:lnTo>
                  <a:pt x="8736" y="4405"/>
                </a:lnTo>
                <a:lnTo>
                  <a:pt x="8833" y="4162"/>
                </a:lnTo>
                <a:lnTo>
                  <a:pt x="9101" y="3456"/>
                </a:lnTo>
                <a:close/>
                <a:moveTo>
                  <a:pt x="8152" y="3480"/>
                </a:moveTo>
                <a:lnTo>
                  <a:pt x="7981" y="3699"/>
                </a:lnTo>
                <a:lnTo>
                  <a:pt x="7811" y="3967"/>
                </a:lnTo>
                <a:lnTo>
                  <a:pt x="7665" y="4235"/>
                </a:lnTo>
                <a:lnTo>
                  <a:pt x="7616" y="4405"/>
                </a:lnTo>
                <a:lnTo>
                  <a:pt x="7568" y="4551"/>
                </a:lnTo>
                <a:lnTo>
                  <a:pt x="7373" y="4624"/>
                </a:lnTo>
                <a:lnTo>
                  <a:pt x="7422" y="4502"/>
                </a:lnTo>
                <a:lnTo>
                  <a:pt x="7616" y="4040"/>
                </a:lnTo>
                <a:lnTo>
                  <a:pt x="7787" y="3578"/>
                </a:lnTo>
                <a:lnTo>
                  <a:pt x="7787" y="3553"/>
                </a:lnTo>
                <a:lnTo>
                  <a:pt x="7762" y="3529"/>
                </a:lnTo>
                <a:lnTo>
                  <a:pt x="7714" y="3529"/>
                </a:lnTo>
                <a:lnTo>
                  <a:pt x="7689" y="3553"/>
                </a:lnTo>
                <a:lnTo>
                  <a:pt x="7325" y="4120"/>
                </a:lnTo>
                <a:lnTo>
                  <a:pt x="7568" y="3480"/>
                </a:lnTo>
                <a:close/>
                <a:moveTo>
                  <a:pt x="10269" y="3432"/>
                </a:moveTo>
                <a:lnTo>
                  <a:pt x="9831" y="4137"/>
                </a:lnTo>
                <a:lnTo>
                  <a:pt x="9660" y="4405"/>
                </a:lnTo>
                <a:lnTo>
                  <a:pt x="9514" y="4673"/>
                </a:lnTo>
                <a:lnTo>
                  <a:pt x="9271" y="4575"/>
                </a:lnTo>
                <a:lnTo>
                  <a:pt x="9466" y="4137"/>
                </a:lnTo>
                <a:lnTo>
                  <a:pt x="9758" y="3432"/>
                </a:lnTo>
                <a:close/>
                <a:moveTo>
                  <a:pt x="10780" y="3432"/>
                </a:moveTo>
                <a:lnTo>
                  <a:pt x="10463" y="3918"/>
                </a:lnTo>
                <a:lnTo>
                  <a:pt x="10171" y="4429"/>
                </a:lnTo>
                <a:lnTo>
                  <a:pt x="9928" y="4843"/>
                </a:lnTo>
                <a:lnTo>
                  <a:pt x="9758" y="4770"/>
                </a:lnTo>
                <a:lnTo>
                  <a:pt x="9904" y="4502"/>
                </a:lnTo>
                <a:lnTo>
                  <a:pt x="10001" y="4235"/>
                </a:lnTo>
                <a:lnTo>
                  <a:pt x="10366" y="3432"/>
                </a:lnTo>
                <a:close/>
                <a:moveTo>
                  <a:pt x="7324" y="3480"/>
                </a:moveTo>
                <a:lnTo>
                  <a:pt x="6935" y="4162"/>
                </a:lnTo>
                <a:lnTo>
                  <a:pt x="6740" y="4551"/>
                </a:lnTo>
                <a:lnTo>
                  <a:pt x="6643" y="4721"/>
                </a:lnTo>
                <a:lnTo>
                  <a:pt x="6594" y="4916"/>
                </a:lnTo>
                <a:lnTo>
                  <a:pt x="6303" y="5038"/>
                </a:lnTo>
                <a:lnTo>
                  <a:pt x="6424" y="4697"/>
                </a:lnTo>
                <a:lnTo>
                  <a:pt x="6546" y="4381"/>
                </a:lnTo>
                <a:lnTo>
                  <a:pt x="6692" y="3943"/>
                </a:lnTo>
                <a:lnTo>
                  <a:pt x="6838" y="3480"/>
                </a:lnTo>
                <a:close/>
                <a:moveTo>
                  <a:pt x="10926" y="3432"/>
                </a:moveTo>
                <a:lnTo>
                  <a:pt x="10901" y="3772"/>
                </a:lnTo>
                <a:lnTo>
                  <a:pt x="10877" y="4137"/>
                </a:lnTo>
                <a:lnTo>
                  <a:pt x="10609" y="4673"/>
                </a:lnTo>
                <a:lnTo>
                  <a:pt x="10439" y="5062"/>
                </a:lnTo>
                <a:lnTo>
                  <a:pt x="10244" y="4965"/>
                </a:lnTo>
                <a:lnTo>
                  <a:pt x="10366" y="4697"/>
                </a:lnTo>
                <a:lnTo>
                  <a:pt x="10488" y="4429"/>
                </a:lnTo>
                <a:lnTo>
                  <a:pt x="10707" y="3943"/>
                </a:lnTo>
                <a:lnTo>
                  <a:pt x="10901" y="3432"/>
                </a:lnTo>
                <a:close/>
                <a:moveTo>
                  <a:pt x="3845" y="4989"/>
                </a:moveTo>
                <a:lnTo>
                  <a:pt x="4015" y="5013"/>
                </a:lnTo>
                <a:lnTo>
                  <a:pt x="3894" y="5232"/>
                </a:lnTo>
                <a:lnTo>
                  <a:pt x="3869" y="5111"/>
                </a:lnTo>
                <a:lnTo>
                  <a:pt x="3845" y="4989"/>
                </a:lnTo>
                <a:close/>
                <a:moveTo>
                  <a:pt x="10901" y="4575"/>
                </a:moveTo>
                <a:lnTo>
                  <a:pt x="10901" y="4746"/>
                </a:lnTo>
                <a:lnTo>
                  <a:pt x="10926" y="4819"/>
                </a:lnTo>
                <a:lnTo>
                  <a:pt x="10974" y="4892"/>
                </a:lnTo>
                <a:lnTo>
                  <a:pt x="11023" y="4916"/>
                </a:lnTo>
                <a:lnTo>
                  <a:pt x="11072" y="4965"/>
                </a:lnTo>
                <a:lnTo>
                  <a:pt x="10999" y="5159"/>
                </a:lnTo>
                <a:lnTo>
                  <a:pt x="10950" y="5257"/>
                </a:lnTo>
                <a:lnTo>
                  <a:pt x="10682" y="5135"/>
                </a:lnTo>
                <a:lnTo>
                  <a:pt x="10828" y="4770"/>
                </a:lnTo>
                <a:lnTo>
                  <a:pt x="10901" y="4575"/>
                </a:lnTo>
                <a:close/>
                <a:moveTo>
                  <a:pt x="12215" y="5013"/>
                </a:moveTo>
                <a:lnTo>
                  <a:pt x="12021" y="5305"/>
                </a:lnTo>
                <a:lnTo>
                  <a:pt x="12142" y="5013"/>
                </a:lnTo>
                <a:close/>
                <a:moveTo>
                  <a:pt x="6643" y="3505"/>
                </a:moveTo>
                <a:lnTo>
                  <a:pt x="6351" y="4137"/>
                </a:lnTo>
                <a:lnTo>
                  <a:pt x="6132" y="4648"/>
                </a:lnTo>
                <a:lnTo>
                  <a:pt x="6035" y="4892"/>
                </a:lnTo>
                <a:lnTo>
                  <a:pt x="5962" y="5159"/>
                </a:lnTo>
                <a:lnTo>
                  <a:pt x="5183" y="5451"/>
                </a:lnTo>
                <a:lnTo>
                  <a:pt x="5183" y="5427"/>
                </a:lnTo>
                <a:lnTo>
                  <a:pt x="5354" y="4989"/>
                </a:lnTo>
                <a:lnTo>
                  <a:pt x="5402" y="4989"/>
                </a:lnTo>
                <a:lnTo>
                  <a:pt x="5378" y="5184"/>
                </a:lnTo>
                <a:lnTo>
                  <a:pt x="5378" y="5208"/>
                </a:lnTo>
                <a:lnTo>
                  <a:pt x="5402" y="5257"/>
                </a:lnTo>
                <a:lnTo>
                  <a:pt x="5475" y="5281"/>
                </a:lnTo>
                <a:lnTo>
                  <a:pt x="5548" y="5281"/>
                </a:lnTo>
                <a:lnTo>
                  <a:pt x="5573" y="5257"/>
                </a:lnTo>
                <a:lnTo>
                  <a:pt x="5597" y="5232"/>
                </a:lnTo>
                <a:lnTo>
                  <a:pt x="5694" y="5038"/>
                </a:lnTo>
                <a:lnTo>
                  <a:pt x="5767" y="4819"/>
                </a:lnTo>
                <a:lnTo>
                  <a:pt x="5889" y="4405"/>
                </a:lnTo>
                <a:lnTo>
                  <a:pt x="5986" y="3943"/>
                </a:lnTo>
                <a:lnTo>
                  <a:pt x="6059" y="3505"/>
                </a:lnTo>
                <a:close/>
                <a:moveTo>
                  <a:pt x="11315" y="4940"/>
                </a:moveTo>
                <a:lnTo>
                  <a:pt x="11558" y="4989"/>
                </a:lnTo>
                <a:lnTo>
                  <a:pt x="11850" y="5013"/>
                </a:lnTo>
                <a:lnTo>
                  <a:pt x="11558" y="5476"/>
                </a:lnTo>
                <a:lnTo>
                  <a:pt x="11145" y="5330"/>
                </a:lnTo>
                <a:lnTo>
                  <a:pt x="11169" y="5257"/>
                </a:lnTo>
                <a:lnTo>
                  <a:pt x="11242" y="4965"/>
                </a:lnTo>
                <a:lnTo>
                  <a:pt x="11291" y="4940"/>
                </a:lnTo>
                <a:close/>
                <a:moveTo>
                  <a:pt x="5086" y="5038"/>
                </a:moveTo>
                <a:lnTo>
                  <a:pt x="4940" y="5330"/>
                </a:lnTo>
                <a:lnTo>
                  <a:pt x="4891" y="5451"/>
                </a:lnTo>
                <a:lnTo>
                  <a:pt x="4843" y="5573"/>
                </a:lnTo>
                <a:lnTo>
                  <a:pt x="4818" y="5597"/>
                </a:lnTo>
                <a:lnTo>
                  <a:pt x="4697" y="5646"/>
                </a:lnTo>
                <a:lnTo>
                  <a:pt x="4697" y="5646"/>
                </a:lnTo>
                <a:lnTo>
                  <a:pt x="4721" y="5573"/>
                </a:lnTo>
                <a:lnTo>
                  <a:pt x="4794" y="5305"/>
                </a:lnTo>
                <a:lnTo>
                  <a:pt x="4843" y="5038"/>
                </a:lnTo>
                <a:close/>
                <a:moveTo>
                  <a:pt x="12702" y="4989"/>
                </a:moveTo>
                <a:lnTo>
                  <a:pt x="12678" y="5062"/>
                </a:lnTo>
                <a:lnTo>
                  <a:pt x="12653" y="5086"/>
                </a:lnTo>
                <a:lnTo>
                  <a:pt x="12459" y="5403"/>
                </a:lnTo>
                <a:lnTo>
                  <a:pt x="12361" y="5573"/>
                </a:lnTo>
                <a:lnTo>
                  <a:pt x="12288" y="5743"/>
                </a:lnTo>
                <a:lnTo>
                  <a:pt x="12167" y="5719"/>
                </a:lnTo>
                <a:lnTo>
                  <a:pt x="12288" y="5451"/>
                </a:lnTo>
                <a:lnTo>
                  <a:pt x="12386" y="5232"/>
                </a:lnTo>
                <a:lnTo>
                  <a:pt x="12483" y="5013"/>
                </a:lnTo>
                <a:lnTo>
                  <a:pt x="12702" y="4989"/>
                </a:lnTo>
                <a:close/>
                <a:moveTo>
                  <a:pt x="4672" y="5038"/>
                </a:moveTo>
                <a:lnTo>
                  <a:pt x="4478" y="5403"/>
                </a:lnTo>
                <a:lnTo>
                  <a:pt x="4380" y="5597"/>
                </a:lnTo>
                <a:lnTo>
                  <a:pt x="4332" y="5695"/>
                </a:lnTo>
                <a:lnTo>
                  <a:pt x="4307" y="5792"/>
                </a:lnTo>
                <a:lnTo>
                  <a:pt x="4113" y="5865"/>
                </a:lnTo>
                <a:lnTo>
                  <a:pt x="4210" y="5427"/>
                </a:lnTo>
                <a:lnTo>
                  <a:pt x="4307" y="5232"/>
                </a:lnTo>
                <a:lnTo>
                  <a:pt x="4405" y="5038"/>
                </a:lnTo>
                <a:close/>
                <a:moveTo>
                  <a:pt x="12605" y="5719"/>
                </a:moveTo>
                <a:lnTo>
                  <a:pt x="12605" y="5865"/>
                </a:lnTo>
                <a:lnTo>
                  <a:pt x="12532" y="5841"/>
                </a:lnTo>
                <a:lnTo>
                  <a:pt x="12605" y="5719"/>
                </a:lnTo>
                <a:close/>
                <a:moveTo>
                  <a:pt x="7081" y="1339"/>
                </a:moveTo>
                <a:lnTo>
                  <a:pt x="7349" y="1388"/>
                </a:lnTo>
                <a:lnTo>
                  <a:pt x="8176" y="1388"/>
                </a:lnTo>
                <a:lnTo>
                  <a:pt x="8882" y="1412"/>
                </a:lnTo>
                <a:lnTo>
                  <a:pt x="9222" y="1412"/>
                </a:lnTo>
                <a:lnTo>
                  <a:pt x="9587" y="1388"/>
                </a:lnTo>
                <a:lnTo>
                  <a:pt x="9587" y="1656"/>
                </a:lnTo>
                <a:lnTo>
                  <a:pt x="9612" y="1923"/>
                </a:lnTo>
                <a:lnTo>
                  <a:pt x="9636" y="2167"/>
                </a:lnTo>
                <a:lnTo>
                  <a:pt x="9709" y="2410"/>
                </a:lnTo>
                <a:lnTo>
                  <a:pt x="9758" y="2483"/>
                </a:lnTo>
                <a:lnTo>
                  <a:pt x="9831" y="2507"/>
                </a:lnTo>
                <a:lnTo>
                  <a:pt x="9977" y="2507"/>
                </a:lnTo>
                <a:lnTo>
                  <a:pt x="10098" y="2556"/>
                </a:lnTo>
                <a:lnTo>
                  <a:pt x="10269" y="2580"/>
                </a:lnTo>
                <a:lnTo>
                  <a:pt x="10585" y="2580"/>
                </a:lnTo>
                <a:lnTo>
                  <a:pt x="11218" y="2605"/>
                </a:lnTo>
                <a:lnTo>
                  <a:pt x="11875" y="2629"/>
                </a:lnTo>
                <a:lnTo>
                  <a:pt x="11875" y="3164"/>
                </a:lnTo>
                <a:lnTo>
                  <a:pt x="11875" y="3578"/>
                </a:lnTo>
                <a:lnTo>
                  <a:pt x="11875" y="3772"/>
                </a:lnTo>
                <a:lnTo>
                  <a:pt x="11923" y="3991"/>
                </a:lnTo>
                <a:lnTo>
                  <a:pt x="11948" y="4040"/>
                </a:lnTo>
                <a:lnTo>
                  <a:pt x="11972" y="4089"/>
                </a:lnTo>
                <a:lnTo>
                  <a:pt x="12069" y="4113"/>
                </a:lnTo>
                <a:lnTo>
                  <a:pt x="12215" y="4113"/>
                </a:lnTo>
                <a:lnTo>
                  <a:pt x="12264" y="4064"/>
                </a:lnTo>
                <a:lnTo>
                  <a:pt x="12605" y="4113"/>
                </a:lnTo>
                <a:lnTo>
                  <a:pt x="12945" y="4137"/>
                </a:lnTo>
                <a:lnTo>
                  <a:pt x="13602" y="4137"/>
                </a:lnTo>
                <a:lnTo>
                  <a:pt x="13602" y="4283"/>
                </a:lnTo>
                <a:lnTo>
                  <a:pt x="13602" y="4429"/>
                </a:lnTo>
                <a:lnTo>
                  <a:pt x="13627" y="4746"/>
                </a:lnTo>
                <a:lnTo>
                  <a:pt x="13627" y="5111"/>
                </a:lnTo>
                <a:lnTo>
                  <a:pt x="13602" y="5500"/>
                </a:lnTo>
                <a:lnTo>
                  <a:pt x="13602" y="5889"/>
                </a:lnTo>
                <a:lnTo>
                  <a:pt x="13627" y="6254"/>
                </a:lnTo>
                <a:lnTo>
                  <a:pt x="13335" y="6157"/>
                </a:lnTo>
                <a:lnTo>
                  <a:pt x="13043" y="6035"/>
                </a:lnTo>
                <a:lnTo>
                  <a:pt x="13067" y="5914"/>
                </a:lnTo>
                <a:lnTo>
                  <a:pt x="13067" y="5792"/>
                </a:lnTo>
                <a:lnTo>
                  <a:pt x="13067" y="5549"/>
                </a:lnTo>
                <a:lnTo>
                  <a:pt x="13067" y="5257"/>
                </a:lnTo>
                <a:lnTo>
                  <a:pt x="13067" y="5111"/>
                </a:lnTo>
                <a:lnTo>
                  <a:pt x="13043" y="4965"/>
                </a:lnTo>
                <a:lnTo>
                  <a:pt x="13018" y="4940"/>
                </a:lnTo>
                <a:lnTo>
                  <a:pt x="13091" y="4892"/>
                </a:lnTo>
                <a:lnTo>
                  <a:pt x="13140" y="4843"/>
                </a:lnTo>
                <a:lnTo>
                  <a:pt x="13164" y="4770"/>
                </a:lnTo>
                <a:lnTo>
                  <a:pt x="13164" y="4697"/>
                </a:lnTo>
                <a:lnTo>
                  <a:pt x="13140" y="4624"/>
                </a:lnTo>
                <a:lnTo>
                  <a:pt x="13091" y="4551"/>
                </a:lnTo>
                <a:lnTo>
                  <a:pt x="13018" y="4502"/>
                </a:lnTo>
                <a:lnTo>
                  <a:pt x="12945" y="4478"/>
                </a:lnTo>
                <a:lnTo>
                  <a:pt x="12556" y="4478"/>
                </a:lnTo>
                <a:lnTo>
                  <a:pt x="12142" y="4502"/>
                </a:lnTo>
                <a:lnTo>
                  <a:pt x="11777" y="4502"/>
                </a:lnTo>
                <a:lnTo>
                  <a:pt x="11388" y="4527"/>
                </a:lnTo>
                <a:lnTo>
                  <a:pt x="11388" y="3918"/>
                </a:lnTo>
                <a:lnTo>
                  <a:pt x="11388" y="3602"/>
                </a:lnTo>
                <a:lnTo>
                  <a:pt x="11364" y="3286"/>
                </a:lnTo>
                <a:lnTo>
                  <a:pt x="11315" y="3164"/>
                </a:lnTo>
                <a:lnTo>
                  <a:pt x="11291" y="3115"/>
                </a:lnTo>
                <a:lnTo>
                  <a:pt x="11242" y="3091"/>
                </a:lnTo>
                <a:lnTo>
                  <a:pt x="11193" y="3042"/>
                </a:lnTo>
                <a:lnTo>
                  <a:pt x="11169" y="2994"/>
                </a:lnTo>
                <a:lnTo>
                  <a:pt x="11096" y="2945"/>
                </a:lnTo>
                <a:lnTo>
                  <a:pt x="11023" y="2945"/>
                </a:lnTo>
                <a:lnTo>
                  <a:pt x="8152" y="2994"/>
                </a:lnTo>
                <a:lnTo>
                  <a:pt x="7738" y="2994"/>
                </a:lnTo>
                <a:lnTo>
                  <a:pt x="7714" y="2969"/>
                </a:lnTo>
                <a:lnTo>
                  <a:pt x="7665" y="2945"/>
                </a:lnTo>
                <a:lnTo>
                  <a:pt x="7641" y="2945"/>
                </a:lnTo>
                <a:lnTo>
                  <a:pt x="7592" y="2969"/>
                </a:lnTo>
                <a:lnTo>
                  <a:pt x="7592" y="2994"/>
                </a:lnTo>
                <a:lnTo>
                  <a:pt x="6813" y="3018"/>
                </a:lnTo>
                <a:lnTo>
                  <a:pt x="6181" y="3018"/>
                </a:lnTo>
                <a:lnTo>
                  <a:pt x="5865" y="3042"/>
                </a:lnTo>
                <a:lnTo>
                  <a:pt x="5548" y="3091"/>
                </a:lnTo>
                <a:lnTo>
                  <a:pt x="5500" y="3067"/>
                </a:lnTo>
                <a:lnTo>
                  <a:pt x="5378" y="3067"/>
                </a:lnTo>
                <a:lnTo>
                  <a:pt x="5329" y="3091"/>
                </a:lnTo>
                <a:lnTo>
                  <a:pt x="5281" y="3140"/>
                </a:lnTo>
                <a:lnTo>
                  <a:pt x="5232" y="3188"/>
                </a:lnTo>
                <a:lnTo>
                  <a:pt x="5208" y="3237"/>
                </a:lnTo>
                <a:lnTo>
                  <a:pt x="5183" y="3553"/>
                </a:lnTo>
                <a:lnTo>
                  <a:pt x="5159" y="3870"/>
                </a:lnTo>
                <a:lnTo>
                  <a:pt x="5135" y="4527"/>
                </a:lnTo>
                <a:lnTo>
                  <a:pt x="4867" y="4527"/>
                </a:lnTo>
                <a:lnTo>
                  <a:pt x="4599" y="4551"/>
                </a:lnTo>
                <a:lnTo>
                  <a:pt x="4186" y="4575"/>
                </a:lnTo>
                <a:lnTo>
                  <a:pt x="3967" y="4600"/>
                </a:lnTo>
                <a:lnTo>
                  <a:pt x="3772" y="4624"/>
                </a:lnTo>
                <a:lnTo>
                  <a:pt x="3699" y="4648"/>
                </a:lnTo>
                <a:lnTo>
                  <a:pt x="3650" y="4721"/>
                </a:lnTo>
                <a:lnTo>
                  <a:pt x="3650" y="4794"/>
                </a:lnTo>
                <a:lnTo>
                  <a:pt x="3650" y="4867"/>
                </a:lnTo>
                <a:lnTo>
                  <a:pt x="3626" y="4940"/>
                </a:lnTo>
                <a:lnTo>
                  <a:pt x="3602" y="5013"/>
                </a:lnTo>
                <a:lnTo>
                  <a:pt x="3577" y="5184"/>
                </a:lnTo>
                <a:lnTo>
                  <a:pt x="3577" y="5500"/>
                </a:lnTo>
                <a:lnTo>
                  <a:pt x="3577" y="5768"/>
                </a:lnTo>
                <a:lnTo>
                  <a:pt x="3577" y="5914"/>
                </a:lnTo>
                <a:lnTo>
                  <a:pt x="3626" y="6035"/>
                </a:lnTo>
                <a:lnTo>
                  <a:pt x="2993" y="6279"/>
                </a:lnTo>
                <a:lnTo>
                  <a:pt x="2993" y="6279"/>
                </a:lnTo>
                <a:lnTo>
                  <a:pt x="3042" y="5597"/>
                </a:lnTo>
                <a:lnTo>
                  <a:pt x="3066" y="4916"/>
                </a:lnTo>
                <a:lnTo>
                  <a:pt x="3115" y="4478"/>
                </a:lnTo>
                <a:lnTo>
                  <a:pt x="3115" y="4259"/>
                </a:lnTo>
                <a:lnTo>
                  <a:pt x="3091" y="4040"/>
                </a:lnTo>
                <a:lnTo>
                  <a:pt x="3456" y="4064"/>
                </a:lnTo>
                <a:lnTo>
                  <a:pt x="3845" y="4064"/>
                </a:lnTo>
                <a:lnTo>
                  <a:pt x="4210" y="4016"/>
                </a:lnTo>
                <a:lnTo>
                  <a:pt x="4575" y="3967"/>
                </a:lnTo>
                <a:lnTo>
                  <a:pt x="4624" y="3943"/>
                </a:lnTo>
                <a:lnTo>
                  <a:pt x="4672" y="3918"/>
                </a:lnTo>
                <a:lnTo>
                  <a:pt x="4745" y="3845"/>
                </a:lnTo>
                <a:lnTo>
                  <a:pt x="4770" y="3724"/>
                </a:lnTo>
                <a:lnTo>
                  <a:pt x="4745" y="3626"/>
                </a:lnTo>
                <a:lnTo>
                  <a:pt x="4770" y="3505"/>
                </a:lnTo>
                <a:lnTo>
                  <a:pt x="4770" y="3018"/>
                </a:lnTo>
                <a:lnTo>
                  <a:pt x="4770" y="2751"/>
                </a:lnTo>
                <a:lnTo>
                  <a:pt x="4745" y="2507"/>
                </a:lnTo>
                <a:lnTo>
                  <a:pt x="4867" y="2532"/>
                </a:lnTo>
                <a:lnTo>
                  <a:pt x="4989" y="2556"/>
                </a:lnTo>
                <a:lnTo>
                  <a:pt x="5256" y="2556"/>
                </a:lnTo>
                <a:lnTo>
                  <a:pt x="5646" y="2580"/>
                </a:lnTo>
                <a:lnTo>
                  <a:pt x="6035" y="2580"/>
                </a:lnTo>
                <a:lnTo>
                  <a:pt x="6789" y="2532"/>
                </a:lnTo>
                <a:lnTo>
                  <a:pt x="6886" y="2507"/>
                </a:lnTo>
                <a:lnTo>
                  <a:pt x="6959" y="2459"/>
                </a:lnTo>
                <a:lnTo>
                  <a:pt x="6984" y="2386"/>
                </a:lnTo>
                <a:lnTo>
                  <a:pt x="7008" y="2313"/>
                </a:lnTo>
                <a:lnTo>
                  <a:pt x="7032" y="2264"/>
                </a:lnTo>
                <a:lnTo>
                  <a:pt x="7057" y="1826"/>
                </a:lnTo>
                <a:lnTo>
                  <a:pt x="7081" y="1339"/>
                </a:lnTo>
                <a:close/>
                <a:moveTo>
                  <a:pt x="6911" y="5841"/>
                </a:moveTo>
                <a:lnTo>
                  <a:pt x="6838" y="5865"/>
                </a:lnTo>
                <a:lnTo>
                  <a:pt x="6716" y="5987"/>
                </a:lnTo>
                <a:lnTo>
                  <a:pt x="6619" y="6133"/>
                </a:lnTo>
                <a:lnTo>
                  <a:pt x="6546" y="6279"/>
                </a:lnTo>
                <a:lnTo>
                  <a:pt x="6522" y="6449"/>
                </a:lnTo>
                <a:lnTo>
                  <a:pt x="6522" y="6619"/>
                </a:lnTo>
                <a:lnTo>
                  <a:pt x="6546" y="6790"/>
                </a:lnTo>
                <a:lnTo>
                  <a:pt x="6594" y="6960"/>
                </a:lnTo>
                <a:lnTo>
                  <a:pt x="6667" y="7106"/>
                </a:lnTo>
                <a:lnTo>
                  <a:pt x="6716" y="7155"/>
                </a:lnTo>
                <a:lnTo>
                  <a:pt x="6765" y="7203"/>
                </a:lnTo>
                <a:lnTo>
                  <a:pt x="6838" y="7252"/>
                </a:lnTo>
                <a:lnTo>
                  <a:pt x="6911" y="7252"/>
                </a:lnTo>
                <a:lnTo>
                  <a:pt x="6984" y="7276"/>
                </a:lnTo>
                <a:lnTo>
                  <a:pt x="7057" y="7252"/>
                </a:lnTo>
                <a:lnTo>
                  <a:pt x="7130" y="7228"/>
                </a:lnTo>
                <a:lnTo>
                  <a:pt x="7178" y="7179"/>
                </a:lnTo>
                <a:lnTo>
                  <a:pt x="7349" y="6936"/>
                </a:lnTo>
                <a:lnTo>
                  <a:pt x="7397" y="6814"/>
                </a:lnTo>
                <a:lnTo>
                  <a:pt x="7446" y="6692"/>
                </a:lnTo>
                <a:lnTo>
                  <a:pt x="7470" y="6546"/>
                </a:lnTo>
                <a:lnTo>
                  <a:pt x="7470" y="6425"/>
                </a:lnTo>
                <a:lnTo>
                  <a:pt x="7446" y="6133"/>
                </a:lnTo>
                <a:lnTo>
                  <a:pt x="7422" y="6035"/>
                </a:lnTo>
                <a:lnTo>
                  <a:pt x="7349" y="5962"/>
                </a:lnTo>
                <a:lnTo>
                  <a:pt x="7227" y="5914"/>
                </a:lnTo>
                <a:lnTo>
                  <a:pt x="7130" y="5889"/>
                </a:lnTo>
                <a:lnTo>
                  <a:pt x="7057" y="5865"/>
                </a:lnTo>
                <a:lnTo>
                  <a:pt x="6984" y="5841"/>
                </a:lnTo>
                <a:close/>
                <a:moveTo>
                  <a:pt x="9612" y="5792"/>
                </a:moveTo>
                <a:lnTo>
                  <a:pt x="9539" y="5816"/>
                </a:lnTo>
                <a:lnTo>
                  <a:pt x="9466" y="5865"/>
                </a:lnTo>
                <a:lnTo>
                  <a:pt x="9393" y="5938"/>
                </a:lnTo>
                <a:lnTo>
                  <a:pt x="9344" y="6011"/>
                </a:lnTo>
                <a:lnTo>
                  <a:pt x="9247" y="6181"/>
                </a:lnTo>
                <a:lnTo>
                  <a:pt x="9174" y="6352"/>
                </a:lnTo>
                <a:lnTo>
                  <a:pt x="9149" y="6522"/>
                </a:lnTo>
                <a:lnTo>
                  <a:pt x="9149" y="6717"/>
                </a:lnTo>
                <a:lnTo>
                  <a:pt x="9174" y="6887"/>
                </a:lnTo>
                <a:lnTo>
                  <a:pt x="9222" y="7057"/>
                </a:lnTo>
                <a:lnTo>
                  <a:pt x="9271" y="7155"/>
                </a:lnTo>
                <a:lnTo>
                  <a:pt x="9344" y="7228"/>
                </a:lnTo>
                <a:lnTo>
                  <a:pt x="9417" y="7276"/>
                </a:lnTo>
                <a:lnTo>
                  <a:pt x="9514" y="7301"/>
                </a:lnTo>
                <a:lnTo>
                  <a:pt x="9685" y="7301"/>
                </a:lnTo>
                <a:lnTo>
                  <a:pt x="9782" y="7252"/>
                </a:lnTo>
                <a:lnTo>
                  <a:pt x="9855" y="7179"/>
                </a:lnTo>
                <a:lnTo>
                  <a:pt x="9928" y="7106"/>
                </a:lnTo>
                <a:lnTo>
                  <a:pt x="9977" y="7009"/>
                </a:lnTo>
                <a:lnTo>
                  <a:pt x="10050" y="6765"/>
                </a:lnTo>
                <a:lnTo>
                  <a:pt x="10098" y="6522"/>
                </a:lnTo>
                <a:lnTo>
                  <a:pt x="10098" y="6303"/>
                </a:lnTo>
                <a:lnTo>
                  <a:pt x="10098" y="6181"/>
                </a:lnTo>
                <a:lnTo>
                  <a:pt x="10050" y="6108"/>
                </a:lnTo>
                <a:lnTo>
                  <a:pt x="9977" y="6060"/>
                </a:lnTo>
                <a:lnTo>
                  <a:pt x="9879" y="6035"/>
                </a:lnTo>
                <a:lnTo>
                  <a:pt x="9879" y="6011"/>
                </a:lnTo>
                <a:lnTo>
                  <a:pt x="9855" y="5914"/>
                </a:lnTo>
                <a:lnTo>
                  <a:pt x="9806" y="5841"/>
                </a:lnTo>
                <a:lnTo>
                  <a:pt x="9709" y="5792"/>
                </a:lnTo>
                <a:close/>
                <a:moveTo>
                  <a:pt x="8468" y="4673"/>
                </a:moveTo>
                <a:lnTo>
                  <a:pt x="8687" y="4794"/>
                </a:lnTo>
                <a:lnTo>
                  <a:pt x="8930" y="4892"/>
                </a:lnTo>
                <a:lnTo>
                  <a:pt x="8955" y="4916"/>
                </a:lnTo>
                <a:lnTo>
                  <a:pt x="9466" y="5111"/>
                </a:lnTo>
                <a:lnTo>
                  <a:pt x="9806" y="5232"/>
                </a:lnTo>
                <a:lnTo>
                  <a:pt x="9806" y="5305"/>
                </a:lnTo>
                <a:lnTo>
                  <a:pt x="9806" y="5354"/>
                </a:lnTo>
                <a:lnTo>
                  <a:pt x="9855" y="5403"/>
                </a:lnTo>
                <a:lnTo>
                  <a:pt x="9904" y="5403"/>
                </a:lnTo>
                <a:lnTo>
                  <a:pt x="9952" y="5378"/>
                </a:lnTo>
                <a:lnTo>
                  <a:pt x="10001" y="5330"/>
                </a:lnTo>
                <a:lnTo>
                  <a:pt x="10707" y="5597"/>
                </a:lnTo>
                <a:lnTo>
                  <a:pt x="13383" y="6668"/>
                </a:lnTo>
                <a:lnTo>
                  <a:pt x="14040" y="6911"/>
                </a:lnTo>
                <a:lnTo>
                  <a:pt x="14357" y="7082"/>
                </a:lnTo>
                <a:lnTo>
                  <a:pt x="14527" y="7155"/>
                </a:lnTo>
                <a:lnTo>
                  <a:pt x="14648" y="7276"/>
                </a:lnTo>
                <a:lnTo>
                  <a:pt x="14794" y="7422"/>
                </a:lnTo>
                <a:lnTo>
                  <a:pt x="14843" y="7568"/>
                </a:lnTo>
                <a:lnTo>
                  <a:pt x="14892" y="7739"/>
                </a:lnTo>
                <a:lnTo>
                  <a:pt x="14867" y="7909"/>
                </a:lnTo>
                <a:lnTo>
                  <a:pt x="14405" y="7617"/>
                </a:lnTo>
                <a:lnTo>
                  <a:pt x="13919" y="7349"/>
                </a:lnTo>
                <a:lnTo>
                  <a:pt x="13675" y="7252"/>
                </a:lnTo>
                <a:lnTo>
                  <a:pt x="13408" y="7130"/>
                </a:lnTo>
                <a:lnTo>
                  <a:pt x="13164" y="7057"/>
                </a:lnTo>
                <a:lnTo>
                  <a:pt x="12872" y="7057"/>
                </a:lnTo>
                <a:lnTo>
                  <a:pt x="12848" y="7082"/>
                </a:lnTo>
                <a:lnTo>
                  <a:pt x="12848" y="7106"/>
                </a:lnTo>
                <a:lnTo>
                  <a:pt x="12848" y="7155"/>
                </a:lnTo>
                <a:lnTo>
                  <a:pt x="13043" y="7301"/>
                </a:lnTo>
                <a:lnTo>
                  <a:pt x="13262" y="7422"/>
                </a:lnTo>
                <a:lnTo>
                  <a:pt x="13724" y="7666"/>
                </a:lnTo>
                <a:lnTo>
                  <a:pt x="14259" y="7958"/>
                </a:lnTo>
                <a:lnTo>
                  <a:pt x="14770" y="8274"/>
                </a:lnTo>
                <a:lnTo>
                  <a:pt x="14697" y="8493"/>
                </a:lnTo>
                <a:lnTo>
                  <a:pt x="14575" y="8371"/>
                </a:lnTo>
                <a:lnTo>
                  <a:pt x="14454" y="8274"/>
                </a:lnTo>
                <a:lnTo>
                  <a:pt x="14284" y="8177"/>
                </a:lnTo>
                <a:lnTo>
                  <a:pt x="14113" y="8079"/>
                </a:lnTo>
                <a:lnTo>
                  <a:pt x="13773" y="7933"/>
                </a:lnTo>
                <a:lnTo>
                  <a:pt x="13383" y="7763"/>
                </a:lnTo>
                <a:lnTo>
                  <a:pt x="13189" y="7714"/>
                </a:lnTo>
                <a:lnTo>
                  <a:pt x="12994" y="7666"/>
                </a:lnTo>
                <a:lnTo>
                  <a:pt x="12799" y="7641"/>
                </a:lnTo>
                <a:lnTo>
                  <a:pt x="12605" y="7666"/>
                </a:lnTo>
                <a:lnTo>
                  <a:pt x="12580" y="7690"/>
                </a:lnTo>
                <a:lnTo>
                  <a:pt x="12605" y="7714"/>
                </a:lnTo>
                <a:lnTo>
                  <a:pt x="12702" y="7812"/>
                </a:lnTo>
                <a:lnTo>
                  <a:pt x="12824" y="7909"/>
                </a:lnTo>
                <a:lnTo>
                  <a:pt x="12945" y="7982"/>
                </a:lnTo>
                <a:lnTo>
                  <a:pt x="13091" y="8055"/>
                </a:lnTo>
                <a:lnTo>
                  <a:pt x="13383" y="8177"/>
                </a:lnTo>
                <a:lnTo>
                  <a:pt x="13651" y="8274"/>
                </a:lnTo>
                <a:lnTo>
                  <a:pt x="13894" y="8396"/>
                </a:lnTo>
                <a:lnTo>
                  <a:pt x="14113" y="8517"/>
                </a:lnTo>
                <a:lnTo>
                  <a:pt x="14551" y="8809"/>
                </a:lnTo>
                <a:lnTo>
                  <a:pt x="14430" y="9126"/>
                </a:lnTo>
                <a:lnTo>
                  <a:pt x="13967" y="8858"/>
                </a:lnTo>
                <a:lnTo>
                  <a:pt x="13481" y="8590"/>
                </a:lnTo>
                <a:lnTo>
                  <a:pt x="12921" y="8274"/>
                </a:lnTo>
                <a:lnTo>
                  <a:pt x="12629" y="8152"/>
                </a:lnTo>
                <a:lnTo>
                  <a:pt x="12337" y="8031"/>
                </a:lnTo>
                <a:lnTo>
                  <a:pt x="12313" y="8031"/>
                </a:lnTo>
                <a:lnTo>
                  <a:pt x="12288" y="8055"/>
                </a:lnTo>
                <a:lnTo>
                  <a:pt x="12288" y="8079"/>
                </a:lnTo>
                <a:lnTo>
                  <a:pt x="12288" y="8104"/>
                </a:lnTo>
                <a:lnTo>
                  <a:pt x="12507" y="8323"/>
                </a:lnTo>
                <a:lnTo>
                  <a:pt x="12751" y="8542"/>
                </a:lnTo>
                <a:lnTo>
                  <a:pt x="13018" y="8712"/>
                </a:lnTo>
                <a:lnTo>
                  <a:pt x="13286" y="8882"/>
                </a:lnTo>
                <a:lnTo>
                  <a:pt x="13797" y="9199"/>
                </a:lnTo>
                <a:lnTo>
                  <a:pt x="14040" y="9345"/>
                </a:lnTo>
                <a:lnTo>
                  <a:pt x="14308" y="9466"/>
                </a:lnTo>
                <a:lnTo>
                  <a:pt x="14211" y="9661"/>
                </a:lnTo>
                <a:lnTo>
                  <a:pt x="14065" y="9564"/>
                </a:lnTo>
                <a:lnTo>
                  <a:pt x="13919" y="9491"/>
                </a:lnTo>
                <a:lnTo>
                  <a:pt x="13602" y="9345"/>
                </a:lnTo>
                <a:lnTo>
                  <a:pt x="13359" y="9199"/>
                </a:lnTo>
                <a:lnTo>
                  <a:pt x="13067" y="9077"/>
                </a:lnTo>
                <a:lnTo>
                  <a:pt x="12921" y="9028"/>
                </a:lnTo>
                <a:lnTo>
                  <a:pt x="12775" y="9004"/>
                </a:lnTo>
                <a:lnTo>
                  <a:pt x="12629" y="8980"/>
                </a:lnTo>
                <a:lnTo>
                  <a:pt x="12483" y="8980"/>
                </a:lnTo>
                <a:lnTo>
                  <a:pt x="12459" y="9004"/>
                </a:lnTo>
                <a:lnTo>
                  <a:pt x="12459" y="9053"/>
                </a:lnTo>
                <a:lnTo>
                  <a:pt x="12556" y="9150"/>
                </a:lnTo>
                <a:lnTo>
                  <a:pt x="12653" y="9247"/>
                </a:lnTo>
                <a:lnTo>
                  <a:pt x="12897" y="9418"/>
                </a:lnTo>
                <a:lnTo>
                  <a:pt x="13408" y="9685"/>
                </a:lnTo>
                <a:lnTo>
                  <a:pt x="13724" y="9880"/>
                </a:lnTo>
                <a:lnTo>
                  <a:pt x="13894" y="10002"/>
                </a:lnTo>
                <a:lnTo>
                  <a:pt x="14065" y="10075"/>
                </a:lnTo>
                <a:lnTo>
                  <a:pt x="13967" y="10269"/>
                </a:lnTo>
                <a:lnTo>
                  <a:pt x="13505" y="10075"/>
                </a:lnTo>
                <a:lnTo>
                  <a:pt x="13043" y="9880"/>
                </a:lnTo>
                <a:lnTo>
                  <a:pt x="12556" y="9758"/>
                </a:lnTo>
                <a:lnTo>
                  <a:pt x="12069" y="9661"/>
                </a:lnTo>
                <a:lnTo>
                  <a:pt x="12045" y="9661"/>
                </a:lnTo>
                <a:lnTo>
                  <a:pt x="12045" y="9685"/>
                </a:lnTo>
                <a:lnTo>
                  <a:pt x="12434" y="10002"/>
                </a:lnTo>
                <a:lnTo>
                  <a:pt x="12872" y="10245"/>
                </a:lnTo>
                <a:lnTo>
                  <a:pt x="13335" y="10488"/>
                </a:lnTo>
                <a:lnTo>
                  <a:pt x="13797" y="10683"/>
                </a:lnTo>
                <a:lnTo>
                  <a:pt x="13627" y="11072"/>
                </a:lnTo>
                <a:lnTo>
                  <a:pt x="13456" y="10926"/>
                </a:lnTo>
                <a:lnTo>
                  <a:pt x="13262" y="10829"/>
                </a:lnTo>
                <a:lnTo>
                  <a:pt x="12848" y="10659"/>
                </a:lnTo>
                <a:lnTo>
                  <a:pt x="12653" y="10586"/>
                </a:lnTo>
                <a:lnTo>
                  <a:pt x="12483" y="10513"/>
                </a:lnTo>
                <a:lnTo>
                  <a:pt x="12288" y="10488"/>
                </a:lnTo>
                <a:lnTo>
                  <a:pt x="12069" y="10488"/>
                </a:lnTo>
                <a:lnTo>
                  <a:pt x="12045" y="10513"/>
                </a:lnTo>
                <a:lnTo>
                  <a:pt x="12045" y="10537"/>
                </a:lnTo>
                <a:lnTo>
                  <a:pt x="12118" y="10634"/>
                </a:lnTo>
                <a:lnTo>
                  <a:pt x="12191" y="10707"/>
                </a:lnTo>
                <a:lnTo>
                  <a:pt x="12337" y="10829"/>
                </a:lnTo>
                <a:lnTo>
                  <a:pt x="12532" y="10926"/>
                </a:lnTo>
                <a:lnTo>
                  <a:pt x="12702" y="11023"/>
                </a:lnTo>
                <a:lnTo>
                  <a:pt x="13091" y="11218"/>
                </a:lnTo>
                <a:lnTo>
                  <a:pt x="13310" y="11291"/>
                </a:lnTo>
                <a:lnTo>
                  <a:pt x="13505" y="11340"/>
                </a:lnTo>
                <a:lnTo>
                  <a:pt x="13481" y="11413"/>
                </a:lnTo>
                <a:lnTo>
                  <a:pt x="13335" y="11388"/>
                </a:lnTo>
                <a:lnTo>
                  <a:pt x="13189" y="11340"/>
                </a:lnTo>
                <a:lnTo>
                  <a:pt x="12897" y="11315"/>
                </a:lnTo>
                <a:lnTo>
                  <a:pt x="12678" y="11267"/>
                </a:lnTo>
                <a:lnTo>
                  <a:pt x="12434" y="11242"/>
                </a:lnTo>
                <a:lnTo>
                  <a:pt x="12191" y="11267"/>
                </a:lnTo>
                <a:lnTo>
                  <a:pt x="12069" y="11291"/>
                </a:lnTo>
                <a:lnTo>
                  <a:pt x="11972" y="11315"/>
                </a:lnTo>
                <a:lnTo>
                  <a:pt x="11948" y="11340"/>
                </a:lnTo>
                <a:lnTo>
                  <a:pt x="11948" y="11364"/>
                </a:lnTo>
                <a:lnTo>
                  <a:pt x="11972" y="11413"/>
                </a:lnTo>
                <a:lnTo>
                  <a:pt x="12069" y="11486"/>
                </a:lnTo>
                <a:lnTo>
                  <a:pt x="12191" y="11534"/>
                </a:lnTo>
                <a:lnTo>
                  <a:pt x="12434" y="11607"/>
                </a:lnTo>
                <a:lnTo>
                  <a:pt x="12921" y="11705"/>
                </a:lnTo>
                <a:lnTo>
                  <a:pt x="13164" y="11778"/>
                </a:lnTo>
                <a:lnTo>
                  <a:pt x="13432" y="11826"/>
                </a:lnTo>
                <a:lnTo>
                  <a:pt x="13408" y="11972"/>
                </a:lnTo>
                <a:lnTo>
                  <a:pt x="13018" y="11948"/>
                </a:lnTo>
                <a:lnTo>
                  <a:pt x="12434" y="11948"/>
                </a:lnTo>
                <a:lnTo>
                  <a:pt x="12313" y="11972"/>
                </a:lnTo>
                <a:lnTo>
                  <a:pt x="12215" y="12021"/>
                </a:lnTo>
                <a:lnTo>
                  <a:pt x="12118" y="12070"/>
                </a:lnTo>
                <a:lnTo>
                  <a:pt x="12118" y="12118"/>
                </a:lnTo>
                <a:lnTo>
                  <a:pt x="12118" y="12143"/>
                </a:lnTo>
                <a:lnTo>
                  <a:pt x="12215" y="12191"/>
                </a:lnTo>
                <a:lnTo>
                  <a:pt x="12313" y="12240"/>
                </a:lnTo>
                <a:lnTo>
                  <a:pt x="12507" y="12264"/>
                </a:lnTo>
                <a:lnTo>
                  <a:pt x="12897" y="12264"/>
                </a:lnTo>
                <a:lnTo>
                  <a:pt x="13383" y="12313"/>
                </a:lnTo>
                <a:lnTo>
                  <a:pt x="13383" y="12654"/>
                </a:lnTo>
                <a:lnTo>
                  <a:pt x="13043" y="12654"/>
                </a:lnTo>
                <a:lnTo>
                  <a:pt x="12678" y="12678"/>
                </a:lnTo>
                <a:lnTo>
                  <a:pt x="12288" y="12727"/>
                </a:lnTo>
                <a:lnTo>
                  <a:pt x="12094" y="12775"/>
                </a:lnTo>
                <a:lnTo>
                  <a:pt x="11923" y="12873"/>
                </a:lnTo>
                <a:lnTo>
                  <a:pt x="12118" y="12921"/>
                </a:lnTo>
                <a:lnTo>
                  <a:pt x="12288" y="12946"/>
                </a:lnTo>
                <a:lnTo>
                  <a:pt x="12678" y="12946"/>
                </a:lnTo>
                <a:lnTo>
                  <a:pt x="13408" y="12970"/>
                </a:lnTo>
                <a:lnTo>
                  <a:pt x="13408" y="13116"/>
                </a:lnTo>
                <a:lnTo>
                  <a:pt x="13408" y="13262"/>
                </a:lnTo>
                <a:lnTo>
                  <a:pt x="13140" y="13262"/>
                </a:lnTo>
                <a:lnTo>
                  <a:pt x="12848" y="13286"/>
                </a:lnTo>
                <a:lnTo>
                  <a:pt x="12337" y="13286"/>
                </a:lnTo>
                <a:lnTo>
                  <a:pt x="12069" y="13335"/>
                </a:lnTo>
                <a:lnTo>
                  <a:pt x="11948" y="13384"/>
                </a:lnTo>
                <a:lnTo>
                  <a:pt x="11850" y="13432"/>
                </a:lnTo>
                <a:lnTo>
                  <a:pt x="11826" y="13481"/>
                </a:lnTo>
                <a:lnTo>
                  <a:pt x="11850" y="13505"/>
                </a:lnTo>
                <a:lnTo>
                  <a:pt x="11948" y="13554"/>
                </a:lnTo>
                <a:lnTo>
                  <a:pt x="12069" y="13603"/>
                </a:lnTo>
                <a:lnTo>
                  <a:pt x="12337" y="13627"/>
                </a:lnTo>
                <a:lnTo>
                  <a:pt x="12605" y="13651"/>
                </a:lnTo>
                <a:lnTo>
                  <a:pt x="13432" y="13651"/>
                </a:lnTo>
                <a:lnTo>
                  <a:pt x="13432" y="13797"/>
                </a:lnTo>
                <a:lnTo>
                  <a:pt x="13286" y="13773"/>
                </a:lnTo>
                <a:lnTo>
                  <a:pt x="13164" y="13797"/>
                </a:lnTo>
                <a:lnTo>
                  <a:pt x="12897" y="13822"/>
                </a:lnTo>
                <a:lnTo>
                  <a:pt x="12483" y="13846"/>
                </a:lnTo>
                <a:lnTo>
                  <a:pt x="12288" y="13895"/>
                </a:lnTo>
                <a:lnTo>
                  <a:pt x="12094" y="13968"/>
                </a:lnTo>
                <a:lnTo>
                  <a:pt x="12094" y="13992"/>
                </a:lnTo>
                <a:lnTo>
                  <a:pt x="12094" y="14016"/>
                </a:lnTo>
                <a:lnTo>
                  <a:pt x="12118" y="14041"/>
                </a:lnTo>
                <a:lnTo>
                  <a:pt x="12313" y="14089"/>
                </a:lnTo>
                <a:lnTo>
                  <a:pt x="12507" y="14114"/>
                </a:lnTo>
                <a:lnTo>
                  <a:pt x="13310" y="14114"/>
                </a:lnTo>
                <a:lnTo>
                  <a:pt x="13432" y="14089"/>
                </a:lnTo>
                <a:lnTo>
                  <a:pt x="13456" y="14600"/>
                </a:lnTo>
                <a:lnTo>
                  <a:pt x="13237" y="14576"/>
                </a:lnTo>
                <a:lnTo>
                  <a:pt x="13018" y="14552"/>
                </a:lnTo>
                <a:lnTo>
                  <a:pt x="12824" y="14552"/>
                </a:lnTo>
                <a:lnTo>
                  <a:pt x="12434" y="14600"/>
                </a:lnTo>
                <a:lnTo>
                  <a:pt x="12045" y="14698"/>
                </a:lnTo>
                <a:lnTo>
                  <a:pt x="11656" y="14819"/>
                </a:lnTo>
                <a:lnTo>
                  <a:pt x="11193" y="14941"/>
                </a:lnTo>
                <a:lnTo>
                  <a:pt x="10974" y="14965"/>
                </a:lnTo>
                <a:lnTo>
                  <a:pt x="10755" y="14990"/>
                </a:lnTo>
                <a:lnTo>
                  <a:pt x="10536" y="14990"/>
                </a:lnTo>
                <a:lnTo>
                  <a:pt x="10317" y="14965"/>
                </a:lnTo>
                <a:lnTo>
                  <a:pt x="10098" y="14917"/>
                </a:lnTo>
                <a:lnTo>
                  <a:pt x="9879" y="14819"/>
                </a:lnTo>
                <a:lnTo>
                  <a:pt x="9514" y="14698"/>
                </a:lnTo>
                <a:lnTo>
                  <a:pt x="9149" y="14576"/>
                </a:lnTo>
                <a:lnTo>
                  <a:pt x="8979" y="14552"/>
                </a:lnTo>
                <a:lnTo>
                  <a:pt x="8809" y="14527"/>
                </a:lnTo>
                <a:lnTo>
                  <a:pt x="8614" y="14527"/>
                </a:lnTo>
                <a:lnTo>
                  <a:pt x="8419" y="14552"/>
                </a:lnTo>
                <a:lnTo>
                  <a:pt x="7981" y="14649"/>
                </a:lnTo>
                <a:lnTo>
                  <a:pt x="7568" y="14795"/>
                </a:lnTo>
                <a:lnTo>
                  <a:pt x="7130" y="14917"/>
                </a:lnTo>
                <a:lnTo>
                  <a:pt x="6935" y="14965"/>
                </a:lnTo>
                <a:lnTo>
                  <a:pt x="6692" y="14990"/>
                </a:lnTo>
                <a:lnTo>
                  <a:pt x="6473" y="14990"/>
                </a:lnTo>
                <a:lnTo>
                  <a:pt x="6230" y="14965"/>
                </a:lnTo>
                <a:lnTo>
                  <a:pt x="5986" y="14917"/>
                </a:lnTo>
                <a:lnTo>
                  <a:pt x="5767" y="14844"/>
                </a:lnTo>
                <a:lnTo>
                  <a:pt x="5281" y="14722"/>
                </a:lnTo>
                <a:lnTo>
                  <a:pt x="5062" y="14649"/>
                </a:lnTo>
                <a:lnTo>
                  <a:pt x="4818" y="14625"/>
                </a:lnTo>
                <a:lnTo>
                  <a:pt x="4453" y="14576"/>
                </a:lnTo>
                <a:lnTo>
                  <a:pt x="4040" y="14576"/>
                </a:lnTo>
                <a:lnTo>
                  <a:pt x="3602" y="14625"/>
                </a:lnTo>
                <a:lnTo>
                  <a:pt x="3164" y="14722"/>
                </a:lnTo>
                <a:lnTo>
                  <a:pt x="3188" y="14308"/>
                </a:lnTo>
                <a:lnTo>
                  <a:pt x="3188" y="13895"/>
                </a:lnTo>
                <a:lnTo>
                  <a:pt x="3164" y="13067"/>
                </a:lnTo>
                <a:lnTo>
                  <a:pt x="3164" y="12386"/>
                </a:lnTo>
                <a:lnTo>
                  <a:pt x="3139" y="12191"/>
                </a:lnTo>
                <a:lnTo>
                  <a:pt x="3115" y="12021"/>
                </a:lnTo>
                <a:lnTo>
                  <a:pt x="3066" y="11851"/>
                </a:lnTo>
                <a:lnTo>
                  <a:pt x="3018" y="11705"/>
                </a:lnTo>
                <a:lnTo>
                  <a:pt x="3018" y="11632"/>
                </a:lnTo>
                <a:lnTo>
                  <a:pt x="3018" y="11534"/>
                </a:lnTo>
                <a:lnTo>
                  <a:pt x="2993" y="11413"/>
                </a:lnTo>
                <a:lnTo>
                  <a:pt x="2896" y="11194"/>
                </a:lnTo>
                <a:lnTo>
                  <a:pt x="2701" y="10780"/>
                </a:lnTo>
                <a:lnTo>
                  <a:pt x="2409" y="10123"/>
                </a:lnTo>
                <a:lnTo>
                  <a:pt x="2142" y="9442"/>
                </a:lnTo>
                <a:lnTo>
                  <a:pt x="1947" y="8809"/>
                </a:lnTo>
                <a:lnTo>
                  <a:pt x="1777" y="8152"/>
                </a:lnTo>
                <a:lnTo>
                  <a:pt x="1728" y="7909"/>
                </a:lnTo>
                <a:lnTo>
                  <a:pt x="1704" y="7787"/>
                </a:lnTo>
                <a:lnTo>
                  <a:pt x="1704" y="7666"/>
                </a:lnTo>
                <a:lnTo>
                  <a:pt x="1704" y="7544"/>
                </a:lnTo>
                <a:lnTo>
                  <a:pt x="1752" y="7447"/>
                </a:lnTo>
                <a:lnTo>
                  <a:pt x="1825" y="7325"/>
                </a:lnTo>
                <a:lnTo>
                  <a:pt x="1923" y="7252"/>
                </a:lnTo>
                <a:lnTo>
                  <a:pt x="2093" y="7155"/>
                </a:lnTo>
                <a:lnTo>
                  <a:pt x="2288" y="7082"/>
                </a:lnTo>
                <a:lnTo>
                  <a:pt x="2653" y="6936"/>
                </a:lnTo>
                <a:lnTo>
                  <a:pt x="3991" y="6400"/>
                </a:lnTo>
                <a:lnTo>
                  <a:pt x="5329" y="5889"/>
                </a:lnTo>
                <a:lnTo>
                  <a:pt x="8030" y="4867"/>
                </a:lnTo>
                <a:lnTo>
                  <a:pt x="8030" y="5062"/>
                </a:lnTo>
                <a:lnTo>
                  <a:pt x="8030" y="5281"/>
                </a:lnTo>
                <a:lnTo>
                  <a:pt x="8030" y="5670"/>
                </a:lnTo>
                <a:lnTo>
                  <a:pt x="8030" y="7203"/>
                </a:lnTo>
                <a:lnTo>
                  <a:pt x="8030" y="8834"/>
                </a:lnTo>
                <a:lnTo>
                  <a:pt x="8054" y="9661"/>
                </a:lnTo>
                <a:lnTo>
                  <a:pt x="8079" y="10464"/>
                </a:lnTo>
                <a:lnTo>
                  <a:pt x="8103" y="10586"/>
                </a:lnTo>
                <a:lnTo>
                  <a:pt x="8152" y="10659"/>
                </a:lnTo>
                <a:lnTo>
                  <a:pt x="8249" y="10707"/>
                </a:lnTo>
                <a:lnTo>
                  <a:pt x="8346" y="10732"/>
                </a:lnTo>
                <a:lnTo>
                  <a:pt x="8444" y="10707"/>
                </a:lnTo>
                <a:lnTo>
                  <a:pt x="8517" y="10659"/>
                </a:lnTo>
                <a:lnTo>
                  <a:pt x="8565" y="10586"/>
                </a:lnTo>
                <a:lnTo>
                  <a:pt x="8590" y="10464"/>
                </a:lnTo>
                <a:lnTo>
                  <a:pt x="8517" y="8931"/>
                </a:lnTo>
                <a:lnTo>
                  <a:pt x="8468" y="7398"/>
                </a:lnTo>
                <a:lnTo>
                  <a:pt x="8444" y="5865"/>
                </a:lnTo>
                <a:lnTo>
                  <a:pt x="8444" y="5305"/>
                </a:lnTo>
                <a:lnTo>
                  <a:pt x="8444" y="5013"/>
                </a:lnTo>
                <a:lnTo>
                  <a:pt x="8395" y="4721"/>
                </a:lnTo>
                <a:lnTo>
                  <a:pt x="8468" y="4673"/>
                </a:lnTo>
                <a:close/>
                <a:moveTo>
                  <a:pt x="7446" y="1"/>
                </a:moveTo>
                <a:lnTo>
                  <a:pt x="7300" y="25"/>
                </a:lnTo>
                <a:lnTo>
                  <a:pt x="7154" y="50"/>
                </a:lnTo>
                <a:lnTo>
                  <a:pt x="7008" y="98"/>
                </a:lnTo>
                <a:lnTo>
                  <a:pt x="6911" y="196"/>
                </a:lnTo>
                <a:lnTo>
                  <a:pt x="6838" y="196"/>
                </a:lnTo>
                <a:lnTo>
                  <a:pt x="6765" y="244"/>
                </a:lnTo>
                <a:lnTo>
                  <a:pt x="6716" y="293"/>
                </a:lnTo>
                <a:lnTo>
                  <a:pt x="6716" y="317"/>
                </a:lnTo>
                <a:lnTo>
                  <a:pt x="6667" y="755"/>
                </a:lnTo>
                <a:lnTo>
                  <a:pt x="6619" y="1193"/>
                </a:lnTo>
                <a:lnTo>
                  <a:pt x="6594" y="1656"/>
                </a:lnTo>
                <a:lnTo>
                  <a:pt x="6594" y="2094"/>
                </a:lnTo>
                <a:lnTo>
                  <a:pt x="6011" y="2118"/>
                </a:lnTo>
                <a:lnTo>
                  <a:pt x="5427" y="2118"/>
                </a:lnTo>
                <a:lnTo>
                  <a:pt x="5013" y="2094"/>
                </a:lnTo>
                <a:lnTo>
                  <a:pt x="4794" y="2094"/>
                </a:lnTo>
                <a:lnTo>
                  <a:pt x="4697" y="2118"/>
                </a:lnTo>
                <a:lnTo>
                  <a:pt x="4624" y="2167"/>
                </a:lnTo>
                <a:lnTo>
                  <a:pt x="4575" y="2142"/>
                </a:lnTo>
                <a:lnTo>
                  <a:pt x="4526" y="2118"/>
                </a:lnTo>
                <a:lnTo>
                  <a:pt x="4405" y="2142"/>
                </a:lnTo>
                <a:lnTo>
                  <a:pt x="4332" y="2215"/>
                </a:lnTo>
                <a:lnTo>
                  <a:pt x="4307" y="2264"/>
                </a:lnTo>
                <a:lnTo>
                  <a:pt x="4283" y="2337"/>
                </a:lnTo>
                <a:lnTo>
                  <a:pt x="4259" y="2605"/>
                </a:lnTo>
                <a:lnTo>
                  <a:pt x="4259" y="2897"/>
                </a:lnTo>
                <a:lnTo>
                  <a:pt x="4259" y="3480"/>
                </a:lnTo>
                <a:lnTo>
                  <a:pt x="3602" y="3529"/>
                </a:lnTo>
                <a:lnTo>
                  <a:pt x="3261" y="3578"/>
                </a:lnTo>
                <a:lnTo>
                  <a:pt x="2920" y="3602"/>
                </a:lnTo>
                <a:lnTo>
                  <a:pt x="2872" y="3626"/>
                </a:lnTo>
                <a:lnTo>
                  <a:pt x="2823" y="3651"/>
                </a:lnTo>
                <a:lnTo>
                  <a:pt x="2774" y="3699"/>
                </a:lnTo>
                <a:lnTo>
                  <a:pt x="2701" y="3821"/>
                </a:lnTo>
                <a:lnTo>
                  <a:pt x="2653" y="3918"/>
                </a:lnTo>
                <a:lnTo>
                  <a:pt x="2604" y="4064"/>
                </a:lnTo>
                <a:lnTo>
                  <a:pt x="2604" y="4186"/>
                </a:lnTo>
                <a:lnTo>
                  <a:pt x="2580" y="4454"/>
                </a:lnTo>
                <a:lnTo>
                  <a:pt x="2580" y="4721"/>
                </a:lnTo>
                <a:lnTo>
                  <a:pt x="2458" y="6449"/>
                </a:lnTo>
                <a:lnTo>
                  <a:pt x="2458" y="6498"/>
                </a:lnTo>
                <a:lnTo>
                  <a:pt x="1704" y="6838"/>
                </a:lnTo>
                <a:lnTo>
                  <a:pt x="1558" y="6936"/>
                </a:lnTo>
                <a:lnTo>
                  <a:pt x="1436" y="7033"/>
                </a:lnTo>
                <a:lnTo>
                  <a:pt x="1363" y="7155"/>
                </a:lnTo>
                <a:lnTo>
                  <a:pt x="1290" y="7276"/>
                </a:lnTo>
                <a:lnTo>
                  <a:pt x="1266" y="7422"/>
                </a:lnTo>
                <a:lnTo>
                  <a:pt x="1241" y="7568"/>
                </a:lnTo>
                <a:lnTo>
                  <a:pt x="1241" y="7714"/>
                </a:lnTo>
                <a:lnTo>
                  <a:pt x="1241" y="7885"/>
                </a:lnTo>
                <a:lnTo>
                  <a:pt x="1290" y="8201"/>
                </a:lnTo>
                <a:lnTo>
                  <a:pt x="1363" y="8542"/>
                </a:lnTo>
                <a:lnTo>
                  <a:pt x="1533" y="9101"/>
                </a:lnTo>
                <a:lnTo>
                  <a:pt x="1631" y="9491"/>
                </a:lnTo>
                <a:lnTo>
                  <a:pt x="1777" y="9856"/>
                </a:lnTo>
                <a:lnTo>
                  <a:pt x="2069" y="10586"/>
                </a:lnTo>
                <a:lnTo>
                  <a:pt x="2190" y="10853"/>
                </a:lnTo>
                <a:lnTo>
                  <a:pt x="2336" y="11145"/>
                </a:lnTo>
                <a:lnTo>
                  <a:pt x="2507" y="11437"/>
                </a:lnTo>
                <a:lnTo>
                  <a:pt x="2604" y="11559"/>
                </a:lnTo>
                <a:lnTo>
                  <a:pt x="2726" y="11656"/>
                </a:lnTo>
                <a:lnTo>
                  <a:pt x="2677" y="11826"/>
                </a:lnTo>
                <a:lnTo>
                  <a:pt x="2653" y="11997"/>
                </a:lnTo>
                <a:lnTo>
                  <a:pt x="2628" y="12167"/>
                </a:lnTo>
                <a:lnTo>
                  <a:pt x="2628" y="12362"/>
                </a:lnTo>
                <a:lnTo>
                  <a:pt x="2677" y="12727"/>
                </a:lnTo>
                <a:lnTo>
                  <a:pt x="2701" y="13067"/>
                </a:lnTo>
                <a:lnTo>
                  <a:pt x="2701" y="13530"/>
                </a:lnTo>
                <a:lnTo>
                  <a:pt x="2677" y="13968"/>
                </a:lnTo>
                <a:lnTo>
                  <a:pt x="2677" y="14430"/>
                </a:lnTo>
                <a:lnTo>
                  <a:pt x="2701" y="14649"/>
                </a:lnTo>
                <a:lnTo>
                  <a:pt x="2726" y="14868"/>
                </a:lnTo>
                <a:lnTo>
                  <a:pt x="2531" y="14965"/>
                </a:lnTo>
                <a:lnTo>
                  <a:pt x="2385" y="15087"/>
                </a:lnTo>
                <a:lnTo>
                  <a:pt x="2239" y="15233"/>
                </a:lnTo>
                <a:lnTo>
                  <a:pt x="2117" y="15379"/>
                </a:lnTo>
                <a:lnTo>
                  <a:pt x="2117" y="15428"/>
                </a:lnTo>
                <a:lnTo>
                  <a:pt x="2117" y="15476"/>
                </a:lnTo>
                <a:lnTo>
                  <a:pt x="2142" y="15501"/>
                </a:lnTo>
                <a:lnTo>
                  <a:pt x="2190" y="15501"/>
                </a:lnTo>
                <a:lnTo>
                  <a:pt x="2361" y="15476"/>
                </a:lnTo>
                <a:lnTo>
                  <a:pt x="2531" y="15428"/>
                </a:lnTo>
                <a:lnTo>
                  <a:pt x="2872" y="15306"/>
                </a:lnTo>
                <a:lnTo>
                  <a:pt x="3212" y="15184"/>
                </a:lnTo>
                <a:lnTo>
                  <a:pt x="3553" y="15063"/>
                </a:lnTo>
                <a:lnTo>
                  <a:pt x="3796" y="15014"/>
                </a:lnTo>
                <a:lnTo>
                  <a:pt x="4064" y="15014"/>
                </a:lnTo>
                <a:lnTo>
                  <a:pt x="4307" y="14990"/>
                </a:lnTo>
                <a:lnTo>
                  <a:pt x="4551" y="15014"/>
                </a:lnTo>
                <a:lnTo>
                  <a:pt x="4794" y="15038"/>
                </a:lnTo>
                <a:lnTo>
                  <a:pt x="5037" y="15087"/>
                </a:lnTo>
                <a:lnTo>
                  <a:pt x="5500" y="15209"/>
                </a:lnTo>
                <a:lnTo>
                  <a:pt x="5889" y="15330"/>
                </a:lnTo>
                <a:lnTo>
                  <a:pt x="6278" y="15403"/>
                </a:lnTo>
                <a:lnTo>
                  <a:pt x="6667" y="15428"/>
                </a:lnTo>
                <a:lnTo>
                  <a:pt x="6862" y="15428"/>
                </a:lnTo>
                <a:lnTo>
                  <a:pt x="7057" y="15403"/>
                </a:lnTo>
                <a:lnTo>
                  <a:pt x="7276" y="15355"/>
                </a:lnTo>
                <a:lnTo>
                  <a:pt x="7495" y="15306"/>
                </a:lnTo>
                <a:lnTo>
                  <a:pt x="7908" y="15184"/>
                </a:lnTo>
                <a:lnTo>
                  <a:pt x="8346" y="15063"/>
                </a:lnTo>
                <a:lnTo>
                  <a:pt x="8565" y="15014"/>
                </a:lnTo>
                <a:lnTo>
                  <a:pt x="8784" y="14990"/>
                </a:lnTo>
                <a:lnTo>
                  <a:pt x="8979" y="15014"/>
                </a:lnTo>
                <a:lnTo>
                  <a:pt x="9198" y="15063"/>
                </a:lnTo>
                <a:lnTo>
                  <a:pt x="9393" y="15136"/>
                </a:lnTo>
                <a:lnTo>
                  <a:pt x="9587" y="15209"/>
                </a:lnTo>
                <a:lnTo>
                  <a:pt x="9977" y="15379"/>
                </a:lnTo>
                <a:lnTo>
                  <a:pt x="10196" y="15452"/>
                </a:lnTo>
                <a:lnTo>
                  <a:pt x="10390" y="15476"/>
                </a:lnTo>
                <a:lnTo>
                  <a:pt x="10585" y="15501"/>
                </a:lnTo>
                <a:lnTo>
                  <a:pt x="10780" y="15501"/>
                </a:lnTo>
                <a:lnTo>
                  <a:pt x="11169" y="15452"/>
                </a:lnTo>
                <a:lnTo>
                  <a:pt x="11558" y="15355"/>
                </a:lnTo>
                <a:lnTo>
                  <a:pt x="11923" y="15257"/>
                </a:lnTo>
                <a:lnTo>
                  <a:pt x="12191" y="15184"/>
                </a:lnTo>
                <a:lnTo>
                  <a:pt x="12410" y="15136"/>
                </a:lnTo>
                <a:lnTo>
                  <a:pt x="12653" y="15111"/>
                </a:lnTo>
                <a:lnTo>
                  <a:pt x="12872" y="15087"/>
                </a:lnTo>
                <a:lnTo>
                  <a:pt x="13116" y="15087"/>
                </a:lnTo>
                <a:lnTo>
                  <a:pt x="13335" y="15111"/>
                </a:lnTo>
                <a:lnTo>
                  <a:pt x="13846" y="15209"/>
                </a:lnTo>
                <a:lnTo>
                  <a:pt x="14186" y="15257"/>
                </a:lnTo>
                <a:lnTo>
                  <a:pt x="14357" y="15282"/>
                </a:lnTo>
                <a:lnTo>
                  <a:pt x="14551" y="15282"/>
                </a:lnTo>
                <a:lnTo>
                  <a:pt x="14721" y="15233"/>
                </a:lnTo>
                <a:lnTo>
                  <a:pt x="14892" y="15209"/>
                </a:lnTo>
                <a:lnTo>
                  <a:pt x="15038" y="15136"/>
                </a:lnTo>
                <a:lnTo>
                  <a:pt x="15208" y="15038"/>
                </a:lnTo>
                <a:lnTo>
                  <a:pt x="15281" y="14965"/>
                </a:lnTo>
                <a:lnTo>
                  <a:pt x="15305" y="14868"/>
                </a:lnTo>
                <a:lnTo>
                  <a:pt x="15305" y="14771"/>
                </a:lnTo>
                <a:lnTo>
                  <a:pt x="15281" y="14673"/>
                </a:lnTo>
                <a:lnTo>
                  <a:pt x="15208" y="14600"/>
                </a:lnTo>
                <a:lnTo>
                  <a:pt x="15135" y="14552"/>
                </a:lnTo>
                <a:lnTo>
                  <a:pt x="15038" y="14552"/>
                </a:lnTo>
                <a:lnTo>
                  <a:pt x="14940" y="14600"/>
                </a:lnTo>
                <a:lnTo>
                  <a:pt x="14819" y="14673"/>
                </a:lnTo>
                <a:lnTo>
                  <a:pt x="14697" y="14722"/>
                </a:lnTo>
                <a:lnTo>
                  <a:pt x="14575" y="14746"/>
                </a:lnTo>
                <a:lnTo>
                  <a:pt x="14454" y="14771"/>
                </a:lnTo>
                <a:lnTo>
                  <a:pt x="14211" y="14746"/>
                </a:lnTo>
                <a:lnTo>
                  <a:pt x="13967" y="14722"/>
                </a:lnTo>
                <a:lnTo>
                  <a:pt x="13919" y="13116"/>
                </a:lnTo>
                <a:lnTo>
                  <a:pt x="13919" y="12459"/>
                </a:lnTo>
                <a:lnTo>
                  <a:pt x="13894" y="12118"/>
                </a:lnTo>
                <a:lnTo>
                  <a:pt x="13821" y="11778"/>
                </a:lnTo>
                <a:lnTo>
                  <a:pt x="13870" y="11753"/>
                </a:lnTo>
                <a:lnTo>
                  <a:pt x="13894" y="11680"/>
                </a:lnTo>
                <a:lnTo>
                  <a:pt x="14527" y="10221"/>
                </a:lnTo>
                <a:lnTo>
                  <a:pt x="15111" y="8736"/>
                </a:lnTo>
                <a:lnTo>
                  <a:pt x="15232" y="8420"/>
                </a:lnTo>
                <a:lnTo>
                  <a:pt x="15305" y="8128"/>
                </a:lnTo>
                <a:lnTo>
                  <a:pt x="15354" y="7982"/>
                </a:lnTo>
                <a:lnTo>
                  <a:pt x="15354" y="7836"/>
                </a:lnTo>
                <a:lnTo>
                  <a:pt x="15354" y="7666"/>
                </a:lnTo>
                <a:lnTo>
                  <a:pt x="15354" y="7520"/>
                </a:lnTo>
                <a:lnTo>
                  <a:pt x="15305" y="7374"/>
                </a:lnTo>
                <a:lnTo>
                  <a:pt x="15257" y="7276"/>
                </a:lnTo>
                <a:lnTo>
                  <a:pt x="15184" y="7155"/>
                </a:lnTo>
                <a:lnTo>
                  <a:pt x="15111" y="7057"/>
                </a:lnTo>
                <a:lnTo>
                  <a:pt x="14916" y="6863"/>
                </a:lnTo>
                <a:lnTo>
                  <a:pt x="14697" y="6717"/>
                </a:lnTo>
                <a:lnTo>
                  <a:pt x="14405" y="6546"/>
                </a:lnTo>
                <a:lnTo>
                  <a:pt x="14065" y="6400"/>
                </a:lnTo>
                <a:lnTo>
                  <a:pt x="14113" y="6181"/>
                </a:lnTo>
                <a:lnTo>
                  <a:pt x="14138" y="5962"/>
                </a:lnTo>
                <a:lnTo>
                  <a:pt x="14162" y="5719"/>
                </a:lnTo>
                <a:lnTo>
                  <a:pt x="14162" y="5500"/>
                </a:lnTo>
                <a:lnTo>
                  <a:pt x="14138" y="5013"/>
                </a:lnTo>
                <a:lnTo>
                  <a:pt x="14113" y="4551"/>
                </a:lnTo>
                <a:lnTo>
                  <a:pt x="14089" y="4381"/>
                </a:lnTo>
                <a:lnTo>
                  <a:pt x="14040" y="4040"/>
                </a:lnTo>
                <a:lnTo>
                  <a:pt x="14089" y="3991"/>
                </a:lnTo>
                <a:lnTo>
                  <a:pt x="14113" y="3918"/>
                </a:lnTo>
                <a:lnTo>
                  <a:pt x="14113" y="3845"/>
                </a:lnTo>
                <a:lnTo>
                  <a:pt x="14089" y="3772"/>
                </a:lnTo>
                <a:lnTo>
                  <a:pt x="14065" y="3699"/>
                </a:lnTo>
                <a:lnTo>
                  <a:pt x="14016" y="3651"/>
                </a:lnTo>
                <a:lnTo>
                  <a:pt x="13943" y="3602"/>
                </a:lnTo>
                <a:lnTo>
                  <a:pt x="13846" y="3578"/>
                </a:lnTo>
                <a:lnTo>
                  <a:pt x="13116" y="3553"/>
                </a:lnTo>
                <a:lnTo>
                  <a:pt x="12726" y="3553"/>
                </a:lnTo>
                <a:lnTo>
                  <a:pt x="12361" y="3578"/>
                </a:lnTo>
                <a:lnTo>
                  <a:pt x="12361" y="3286"/>
                </a:lnTo>
                <a:lnTo>
                  <a:pt x="12361" y="2848"/>
                </a:lnTo>
                <a:lnTo>
                  <a:pt x="12313" y="2410"/>
                </a:lnTo>
                <a:lnTo>
                  <a:pt x="12288" y="2337"/>
                </a:lnTo>
                <a:lnTo>
                  <a:pt x="12264" y="2264"/>
                </a:lnTo>
                <a:lnTo>
                  <a:pt x="12191" y="2215"/>
                </a:lnTo>
                <a:lnTo>
                  <a:pt x="12118" y="2191"/>
                </a:lnTo>
                <a:lnTo>
                  <a:pt x="12045" y="2118"/>
                </a:lnTo>
                <a:lnTo>
                  <a:pt x="11923" y="2094"/>
                </a:lnTo>
                <a:lnTo>
                  <a:pt x="11339" y="2069"/>
                </a:lnTo>
                <a:lnTo>
                  <a:pt x="10293" y="2069"/>
                </a:lnTo>
                <a:lnTo>
                  <a:pt x="10147" y="2094"/>
                </a:lnTo>
                <a:lnTo>
                  <a:pt x="10147" y="1875"/>
                </a:lnTo>
                <a:lnTo>
                  <a:pt x="10147" y="1656"/>
                </a:lnTo>
                <a:lnTo>
                  <a:pt x="10098" y="1242"/>
                </a:lnTo>
                <a:lnTo>
                  <a:pt x="10074" y="707"/>
                </a:lnTo>
                <a:lnTo>
                  <a:pt x="10025" y="463"/>
                </a:lnTo>
                <a:lnTo>
                  <a:pt x="10001" y="342"/>
                </a:lnTo>
                <a:lnTo>
                  <a:pt x="9928" y="220"/>
                </a:lnTo>
                <a:lnTo>
                  <a:pt x="9904" y="147"/>
                </a:lnTo>
                <a:lnTo>
                  <a:pt x="9855" y="98"/>
                </a:lnTo>
                <a:lnTo>
                  <a:pt x="9782" y="74"/>
                </a:lnTo>
                <a:lnTo>
                  <a:pt x="9709" y="50"/>
                </a:lnTo>
                <a:lnTo>
                  <a:pt x="8882" y="25"/>
                </a:lnTo>
                <a:lnTo>
                  <a:pt x="8054" y="1"/>
                </a:lnTo>
                <a:close/>
                <a:moveTo>
                  <a:pt x="4307" y="15452"/>
                </a:moveTo>
                <a:lnTo>
                  <a:pt x="4088" y="15501"/>
                </a:lnTo>
                <a:lnTo>
                  <a:pt x="3869" y="15549"/>
                </a:lnTo>
                <a:lnTo>
                  <a:pt x="3650" y="15647"/>
                </a:lnTo>
                <a:lnTo>
                  <a:pt x="3237" y="15866"/>
                </a:lnTo>
                <a:lnTo>
                  <a:pt x="3018" y="15963"/>
                </a:lnTo>
                <a:lnTo>
                  <a:pt x="2823" y="16060"/>
                </a:lnTo>
                <a:lnTo>
                  <a:pt x="2653" y="16109"/>
                </a:lnTo>
                <a:lnTo>
                  <a:pt x="2507" y="16133"/>
                </a:lnTo>
                <a:lnTo>
                  <a:pt x="2190" y="16133"/>
                </a:lnTo>
                <a:lnTo>
                  <a:pt x="1850" y="16085"/>
                </a:lnTo>
                <a:lnTo>
                  <a:pt x="1533" y="16012"/>
                </a:lnTo>
                <a:lnTo>
                  <a:pt x="1241" y="15890"/>
                </a:lnTo>
                <a:lnTo>
                  <a:pt x="925" y="15768"/>
                </a:lnTo>
                <a:lnTo>
                  <a:pt x="341" y="15525"/>
                </a:lnTo>
                <a:lnTo>
                  <a:pt x="244" y="15501"/>
                </a:lnTo>
                <a:lnTo>
                  <a:pt x="171" y="15525"/>
                </a:lnTo>
                <a:lnTo>
                  <a:pt x="122" y="15574"/>
                </a:lnTo>
                <a:lnTo>
                  <a:pt x="98" y="15622"/>
                </a:lnTo>
                <a:lnTo>
                  <a:pt x="73" y="15695"/>
                </a:lnTo>
                <a:lnTo>
                  <a:pt x="73" y="15768"/>
                </a:lnTo>
                <a:lnTo>
                  <a:pt x="122" y="15841"/>
                </a:lnTo>
                <a:lnTo>
                  <a:pt x="171" y="15890"/>
                </a:lnTo>
                <a:lnTo>
                  <a:pt x="390" y="16060"/>
                </a:lnTo>
                <a:lnTo>
                  <a:pt x="633" y="16182"/>
                </a:lnTo>
                <a:lnTo>
                  <a:pt x="901" y="16304"/>
                </a:lnTo>
                <a:lnTo>
                  <a:pt x="1144" y="16425"/>
                </a:lnTo>
                <a:lnTo>
                  <a:pt x="1412" y="16498"/>
                </a:lnTo>
                <a:lnTo>
                  <a:pt x="1679" y="16571"/>
                </a:lnTo>
                <a:lnTo>
                  <a:pt x="1947" y="16644"/>
                </a:lnTo>
                <a:lnTo>
                  <a:pt x="2215" y="16669"/>
                </a:lnTo>
                <a:lnTo>
                  <a:pt x="2507" y="16669"/>
                </a:lnTo>
                <a:lnTo>
                  <a:pt x="2750" y="16620"/>
                </a:lnTo>
                <a:lnTo>
                  <a:pt x="2993" y="16547"/>
                </a:lnTo>
                <a:lnTo>
                  <a:pt x="3237" y="16425"/>
                </a:lnTo>
                <a:lnTo>
                  <a:pt x="3699" y="16206"/>
                </a:lnTo>
                <a:lnTo>
                  <a:pt x="3942" y="16109"/>
                </a:lnTo>
                <a:lnTo>
                  <a:pt x="4210" y="16012"/>
                </a:lnTo>
                <a:lnTo>
                  <a:pt x="4332" y="15987"/>
                </a:lnTo>
                <a:lnTo>
                  <a:pt x="4453" y="15963"/>
                </a:lnTo>
                <a:lnTo>
                  <a:pt x="4697" y="15987"/>
                </a:lnTo>
                <a:lnTo>
                  <a:pt x="4964" y="16060"/>
                </a:lnTo>
                <a:lnTo>
                  <a:pt x="5232" y="16158"/>
                </a:lnTo>
                <a:lnTo>
                  <a:pt x="5743" y="16352"/>
                </a:lnTo>
                <a:lnTo>
                  <a:pt x="6011" y="16450"/>
                </a:lnTo>
                <a:lnTo>
                  <a:pt x="6254" y="16523"/>
                </a:lnTo>
                <a:lnTo>
                  <a:pt x="6522" y="16547"/>
                </a:lnTo>
                <a:lnTo>
                  <a:pt x="6765" y="16523"/>
                </a:lnTo>
                <a:lnTo>
                  <a:pt x="7032" y="16474"/>
                </a:lnTo>
                <a:lnTo>
                  <a:pt x="7276" y="16401"/>
                </a:lnTo>
                <a:lnTo>
                  <a:pt x="7787" y="16231"/>
                </a:lnTo>
                <a:lnTo>
                  <a:pt x="8030" y="16158"/>
                </a:lnTo>
                <a:lnTo>
                  <a:pt x="8298" y="16133"/>
                </a:lnTo>
                <a:lnTo>
                  <a:pt x="8565" y="16133"/>
                </a:lnTo>
                <a:lnTo>
                  <a:pt x="8809" y="16182"/>
                </a:lnTo>
                <a:lnTo>
                  <a:pt x="9076" y="16231"/>
                </a:lnTo>
                <a:lnTo>
                  <a:pt x="9344" y="16328"/>
                </a:lnTo>
                <a:lnTo>
                  <a:pt x="9855" y="16498"/>
                </a:lnTo>
                <a:lnTo>
                  <a:pt x="10123" y="16571"/>
                </a:lnTo>
                <a:lnTo>
                  <a:pt x="10366" y="16620"/>
                </a:lnTo>
                <a:lnTo>
                  <a:pt x="10634" y="16620"/>
                </a:lnTo>
                <a:lnTo>
                  <a:pt x="10877" y="16596"/>
                </a:lnTo>
                <a:lnTo>
                  <a:pt x="11120" y="16547"/>
                </a:lnTo>
                <a:lnTo>
                  <a:pt x="11364" y="16450"/>
                </a:lnTo>
                <a:lnTo>
                  <a:pt x="11826" y="16255"/>
                </a:lnTo>
                <a:lnTo>
                  <a:pt x="12069" y="16182"/>
                </a:lnTo>
                <a:lnTo>
                  <a:pt x="12313" y="16085"/>
                </a:lnTo>
                <a:lnTo>
                  <a:pt x="12459" y="16060"/>
                </a:lnTo>
                <a:lnTo>
                  <a:pt x="12580" y="16036"/>
                </a:lnTo>
                <a:lnTo>
                  <a:pt x="12872" y="16036"/>
                </a:lnTo>
                <a:lnTo>
                  <a:pt x="13164" y="16085"/>
                </a:lnTo>
                <a:lnTo>
                  <a:pt x="13432" y="16182"/>
                </a:lnTo>
                <a:lnTo>
                  <a:pt x="14016" y="16352"/>
                </a:lnTo>
                <a:lnTo>
                  <a:pt x="14284" y="16425"/>
                </a:lnTo>
                <a:lnTo>
                  <a:pt x="14575" y="16474"/>
                </a:lnTo>
                <a:lnTo>
                  <a:pt x="14819" y="16498"/>
                </a:lnTo>
                <a:lnTo>
                  <a:pt x="15086" y="16474"/>
                </a:lnTo>
                <a:lnTo>
                  <a:pt x="15330" y="16450"/>
                </a:lnTo>
                <a:lnTo>
                  <a:pt x="15573" y="16377"/>
                </a:lnTo>
                <a:lnTo>
                  <a:pt x="15816" y="16279"/>
                </a:lnTo>
                <a:lnTo>
                  <a:pt x="16035" y="16182"/>
                </a:lnTo>
                <a:lnTo>
                  <a:pt x="16254" y="16060"/>
                </a:lnTo>
                <a:lnTo>
                  <a:pt x="16473" y="15914"/>
                </a:lnTo>
                <a:lnTo>
                  <a:pt x="16522" y="15841"/>
                </a:lnTo>
                <a:lnTo>
                  <a:pt x="16546" y="15768"/>
                </a:lnTo>
                <a:lnTo>
                  <a:pt x="16546" y="15695"/>
                </a:lnTo>
                <a:lnTo>
                  <a:pt x="16522" y="15622"/>
                </a:lnTo>
                <a:lnTo>
                  <a:pt x="16473" y="15574"/>
                </a:lnTo>
                <a:lnTo>
                  <a:pt x="16425" y="15525"/>
                </a:lnTo>
                <a:lnTo>
                  <a:pt x="16352" y="15525"/>
                </a:lnTo>
                <a:lnTo>
                  <a:pt x="16279" y="15574"/>
                </a:lnTo>
                <a:lnTo>
                  <a:pt x="16035" y="15720"/>
                </a:lnTo>
                <a:lnTo>
                  <a:pt x="15792" y="15841"/>
                </a:lnTo>
                <a:lnTo>
                  <a:pt x="15524" y="15939"/>
                </a:lnTo>
                <a:lnTo>
                  <a:pt x="15281" y="16012"/>
                </a:lnTo>
                <a:lnTo>
                  <a:pt x="15013" y="16060"/>
                </a:lnTo>
                <a:lnTo>
                  <a:pt x="14721" y="16085"/>
                </a:lnTo>
                <a:lnTo>
                  <a:pt x="14454" y="16060"/>
                </a:lnTo>
                <a:lnTo>
                  <a:pt x="14186" y="16012"/>
                </a:lnTo>
                <a:lnTo>
                  <a:pt x="13724" y="15914"/>
                </a:lnTo>
                <a:lnTo>
                  <a:pt x="13286" y="15793"/>
                </a:lnTo>
                <a:lnTo>
                  <a:pt x="13067" y="15768"/>
                </a:lnTo>
                <a:lnTo>
                  <a:pt x="12848" y="15744"/>
                </a:lnTo>
                <a:lnTo>
                  <a:pt x="12629" y="15744"/>
                </a:lnTo>
                <a:lnTo>
                  <a:pt x="12386" y="15768"/>
                </a:lnTo>
                <a:lnTo>
                  <a:pt x="12167" y="15841"/>
                </a:lnTo>
                <a:lnTo>
                  <a:pt x="11948" y="15914"/>
                </a:lnTo>
                <a:lnTo>
                  <a:pt x="11510" y="16060"/>
                </a:lnTo>
                <a:lnTo>
                  <a:pt x="11218" y="16158"/>
                </a:lnTo>
                <a:lnTo>
                  <a:pt x="10901" y="16182"/>
                </a:lnTo>
                <a:lnTo>
                  <a:pt x="10585" y="16158"/>
                </a:lnTo>
                <a:lnTo>
                  <a:pt x="10293" y="16133"/>
                </a:lnTo>
                <a:lnTo>
                  <a:pt x="10025" y="16060"/>
                </a:lnTo>
                <a:lnTo>
                  <a:pt x="9782" y="15987"/>
                </a:lnTo>
                <a:lnTo>
                  <a:pt x="9295" y="15817"/>
                </a:lnTo>
                <a:lnTo>
                  <a:pt x="9052" y="15744"/>
                </a:lnTo>
                <a:lnTo>
                  <a:pt x="8809" y="15671"/>
                </a:lnTo>
                <a:lnTo>
                  <a:pt x="8565" y="15622"/>
                </a:lnTo>
                <a:lnTo>
                  <a:pt x="8298" y="15598"/>
                </a:lnTo>
                <a:lnTo>
                  <a:pt x="8030" y="15622"/>
                </a:lnTo>
                <a:lnTo>
                  <a:pt x="7762" y="15671"/>
                </a:lnTo>
                <a:lnTo>
                  <a:pt x="7276" y="15841"/>
                </a:lnTo>
                <a:lnTo>
                  <a:pt x="7032" y="15914"/>
                </a:lnTo>
                <a:lnTo>
                  <a:pt x="6765" y="15987"/>
                </a:lnTo>
                <a:lnTo>
                  <a:pt x="6522" y="16012"/>
                </a:lnTo>
                <a:lnTo>
                  <a:pt x="6254" y="15987"/>
                </a:lnTo>
                <a:lnTo>
                  <a:pt x="6035" y="15939"/>
                </a:lnTo>
                <a:lnTo>
                  <a:pt x="5816" y="15866"/>
                </a:lnTo>
                <a:lnTo>
                  <a:pt x="5402" y="15720"/>
                </a:lnTo>
                <a:lnTo>
                  <a:pt x="4989" y="15549"/>
                </a:lnTo>
                <a:lnTo>
                  <a:pt x="4770" y="15501"/>
                </a:lnTo>
                <a:lnTo>
                  <a:pt x="4551" y="15452"/>
                </a:lnTo>
                <a:close/>
                <a:moveTo>
                  <a:pt x="560" y="16717"/>
                </a:moveTo>
                <a:lnTo>
                  <a:pt x="365" y="16742"/>
                </a:lnTo>
                <a:lnTo>
                  <a:pt x="195" y="16815"/>
                </a:lnTo>
                <a:lnTo>
                  <a:pt x="25" y="16936"/>
                </a:lnTo>
                <a:lnTo>
                  <a:pt x="0" y="16985"/>
                </a:lnTo>
                <a:lnTo>
                  <a:pt x="0" y="17009"/>
                </a:lnTo>
                <a:lnTo>
                  <a:pt x="0" y="17082"/>
                </a:lnTo>
                <a:lnTo>
                  <a:pt x="73" y="17131"/>
                </a:lnTo>
                <a:lnTo>
                  <a:pt x="171" y="17155"/>
                </a:lnTo>
                <a:lnTo>
                  <a:pt x="438" y="17131"/>
                </a:lnTo>
                <a:lnTo>
                  <a:pt x="730" y="17155"/>
                </a:lnTo>
                <a:lnTo>
                  <a:pt x="974" y="17204"/>
                </a:lnTo>
                <a:lnTo>
                  <a:pt x="1217" y="17301"/>
                </a:lnTo>
                <a:lnTo>
                  <a:pt x="1728" y="17520"/>
                </a:lnTo>
                <a:lnTo>
                  <a:pt x="1971" y="17618"/>
                </a:lnTo>
                <a:lnTo>
                  <a:pt x="2239" y="17715"/>
                </a:lnTo>
                <a:lnTo>
                  <a:pt x="2482" y="17764"/>
                </a:lnTo>
                <a:lnTo>
                  <a:pt x="2726" y="17764"/>
                </a:lnTo>
                <a:lnTo>
                  <a:pt x="2969" y="17715"/>
                </a:lnTo>
                <a:lnTo>
                  <a:pt x="3188" y="17666"/>
                </a:lnTo>
                <a:lnTo>
                  <a:pt x="3650" y="17472"/>
                </a:lnTo>
                <a:lnTo>
                  <a:pt x="3894" y="17399"/>
                </a:lnTo>
                <a:lnTo>
                  <a:pt x="4113" y="17326"/>
                </a:lnTo>
                <a:lnTo>
                  <a:pt x="4405" y="17277"/>
                </a:lnTo>
                <a:lnTo>
                  <a:pt x="4697" y="17277"/>
                </a:lnTo>
                <a:lnTo>
                  <a:pt x="4989" y="17301"/>
                </a:lnTo>
                <a:lnTo>
                  <a:pt x="5281" y="17350"/>
                </a:lnTo>
                <a:lnTo>
                  <a:pt x="5865" y="17520"/>
                </a:lnTo>
                <a:lnTo>
                  <a:pt x="6400" y="17642"/>
                </a:lnTo>
                <a:lnTo>
                  <a:pt x="6667" y="17691"/>
                </a:lnTo>
                <a:lnTo>
                  <a:pt x="6911" y="17715"/>
                </a:lnTo>
                <a:lnTo>
                  <a:pt x="7154" y="17691"/>
                </a:lnTo>
                <a:lnTo>
                  <a:pt x="7397" y="17666"/>
                </a:lnTo>
                <a:lnTo>
                  <a:pt x="7616" y="17618"/>
                </a:lnTo>
                <a:lnTo>
                  <a:pt x="7860" y="17545"/>
                </a:lnTo>
                <a:lnTo>
                  <a:pt x="8322" y="17374"/>
                </a:lnTo>
                <a:lnTo>
                  <a:pt x="8468" y="17326"/>
                </a:lnTo>
                <a:lnTo>
                  <a:pt x="8614" y="17301"/>
                </a:lnTo>
                <a:lnTo>
                  <a:pt x="8760" y="17277"/>
                </a:lnTo>
                <a:lnTo>
                  <a:pt x="8882" y="17277"/>
                </a:lnTo>
                <a:lnTo>
                  <a:pt x="9028" y="17301"/>
                </a:lnTo>
                <a:lnTo>
                  <a:pt x="9174" y="17326"/>
                </a:lnTo>
                <a:lnTo>
                  <a:pt x="9295" y="17374"/>
                </a:lnTo>
                <a:lnTo>
                  <a:pt x="9441" y="17447"/>
                </a:lnTo>
                <a:lnTo>
                  <a:pt x="9831" y="17666"/>
                </a:lnTo>
                <a:lnTo>
                  <a:pt x="10025" y="17764"/>
                </a:lnTo>
                <a:lnTo>
                  <a:pt x="10244" y="17837"/>
                </a:lnTo>
                <a:lnTo>
                  <a:pt x="10463" y="17861"/>
                </a:lnTo>
                <a:lnTo>
                  <a:pt x="10658" y="17837"/>
                </a:lnTo>
                <a:lnTo>
                  <a:pt x="10877" y="17788"/>
                </a:lnTo>
                <a:lnTo>
                  <a:pt x="11096" y="17691"/>
                </a:lnTo>
                <a:lnTo>
                  <a:pt x="11510" y="17520"/>
                </a:lnTo>
                <a:lnTo>
                  <a:pt x="11704" y="17423"/>
                </a:lnTo>
                <a:lnTo>
                  <a:pt x="11899" y="17350"/>
                </a:lnTo>
                <a:lnTo>
                  <a:pt x="12045" y="17301"/>
                </a:lnTo>
                <a:lnTo>
                  <a:pt x="12434" y="17301"/>
                </a:lnTo>
                <a:lnTo>
                  <a:pt x="12726" y="17374"/>
                </a:lnTo>
                <a:lnTo>
                  <a:pt x="12994" y="17447"/>
                </a:lnTo>
                <a:lnTo>
                  <a:pt x="13554" y="17666"/>
                </a:lnTo>
                <a:lnTo>
                  <a:pt x="13846" y="17739"/>
                </a:lnTo>
                <a:lnTo>
                  <a:pt x="14113" y="17788"/>
                </a:lnTo>
                <a:lnTo>
                  <a:pt x="14381" y="17788"/>
                </a:lnTo>
                <a:lnTo>
                  <a:pt x="14673" y="17764"/>
                </a:lnTo>
                <a:lnTo>
                  <a:pt x="14940" y="17691"/>
                </a:lnTo>
                <a:lnTo>
                  <a:pt x="15232" y="17618"/>
                </a:lnTo>
                <a:lnTo>
                  <a:pt x="15500" y="17520"/>
                </a:lnTo>
                <a:lnTo>
                  <a:pt x="15768" y="17399"/>
                </a:lnTo>
                <a:lnTo>
                  <a:pt x="16254" y="17155"/>
                </a:lnTo>
                <a:lnTo>
                  <a:pt x="16327" y="17107"/>
                </a:lnTo>
                <a:lnTo>
                  <a:pt x="16352" y="17034"/>
                </a:lnTo>
                <a:lnTo>
                  <a:pt x="16352" y="16961"/>
                </a:lnTo>
                <a:lnTo>
                  <a:pt x="16327" y="16888"/>
                </a:lnTo>
                <a:lnTo>
                  <a:pt x="16303" y="16839"/>
                </a:lnTo>
                <a:lnTo>
                  <a:pt x="16254" y="16790"/>
                </a:lnTo>
                <a:lnTo>
                  <a:pt x="16181" y="16766"/>
                </a:lnTo>
                <a:lnTo>
                  <a:pt x="16108" y="16790"/>
                </a:lnTo>
                <a:lnTo>
                  <a:pt x="15500" y="17034"/>
                </a:lnTo>
                <a:lnTo>
                  <a:pt x="15208" y="17155"/>
                </a:lnTo>
                <a:lnTo>
                  <a:pt x="14916" y="17253"/>
                </a:lnTo>
                <a:lnTo>
                  <a:pt x="14624" y="17326"/>
                </a:lnTo>
                <a:lnTo>
                  <a:pt x="14308" y="17350"/>
                </a:lnTo>
                <a:lnTo>
                  <a:pt x="13992" y="17350"/>
                </a:lnTo>
                <a:lnTo>
                  <a:pt x="13651" y="17301"/>
                </a:lnTo>
                <a:lnTo>
                  <a:pt x="13408" y="17228"/>
                </a:lnTo>
                <a:lnTo>
                  <a:pt x="13189" y="17155"/>
                </a:lnTo>
                <a:lnTo>
                  <a:pt x="12751" y="16985"/>
                </a:lnTo>
                <a:lnTo>
                  <a:pt x="12507" y="16936"/>
                </a:lnTo>
                <a:lnTo>
                  <a:pt x="12288" y="16912"/>
                </a:lnTo>
                <a:lnTo>
                  <a:pt x="12045" y="16912"/>
                </a:lnTo>
                <a:lnTo>
                  <a:pt x="11802" y="16961"/>
                </a:lnTo>
                <a:lnTo>
                  <a:pt x="11558" y="17034"/>
                </a:lnTo>
                <a:lnTo>
                  <a:pt x="11339" y="17131"/>
                </a:lnTo>
                <a:lnTo>
                  <a:pt x="10901" y="17326"/>
                </a:lnTo>
                <a:lnTo>
                  <a:pt x="10731" y="17399"/>
                </a:lnTo>
                <a:lnTo>
                  <a:pt x="10585" y="17423"/>
                </a:lnTo>
                <a:lnTo>
                  <a:pt x="10439" y="17423"/>
                </a:lnTo>
                <a:lnTo>
                  <a:pt x="10317" y="17399"/>
                </a:lnTo>
                <a:lnTo>
                  <a:pt x="10171" y="17374"/>
                </a:lnTo>
                <a:lnTo>
                  <a:pt x="10050" y="17326"/>
                </a:lnTo>
                <a:lnTo>
                  <a:pt x="9758" y="17180"/>
                </a:lnTo>
                <a:lnTo>
                  <a:pt x="9539" y="17058"/>
                </a:lnTo>
                <a:lnTo>
                  <a:pt x="9344" y="16961"/>
                </a:lnTo>
                <a:lnTo>
                  <a:pt x="9149" y="16912"/>
                </a:lnTo>
                <a:lnTo>
                  <a:pt x="8930" y="16888"/>
                </a:lnTo>
                <a:lnTo>
                  <a:pt x="8736" y="16863"/>
                </a:lnTo>
                <a:lnTo>
                  <a:pt x="8517" y="16912"/>
                </a:lnTo>
                <a:lnTo>
                  <a:pt x="8298" y="16961"/>
                </a:lnTo>
                <a:lnTo>
                  <a:pt x="8054" y="17034"/>
                </a:lnTo>
                <a:lnTo>
                  <a:pt x="7787" y="17131"/>
                </a:lnTo>
                <a:lnTo>
                  <a:pt x="7495" y="17228"/>
                </a:lnTo>
                <a:lnTo>
                  <a:pt x="7227" y="17277"/>
                </a:lnTo>
                <a:lnTo>
                  <a:pt x="6911" y="17301"/>
                </a:lnTo>
                <a:lnTo>
                  <a:pt x="6619" y="17277"/>
                </a:lnTo>
                <a:lnTo>
                  <a:pt x="6327" y="17228"/>
                </a:lnTo>
                <a:lnTo>
                  <a:pt x="5767" y="17082"/>
                </a:lnTo>
                <a:lnTo>
                  <a:pt x="5305" y="16961"/>
                </a:lnTo>
                <a:lnTo>
                  <a:pt x="4818" y="16888"/>
                </a:lnTo>
                <a:lnTo>
                  <a:pt x="4356" y="16888"/>
                </a:lnTo>
                <a:lnTo>
                  <a:pt x="4113" y="16912"/>
                </a:lnTo>
                <a:lnTo>
                  <a:pt x="3869" y="16961"/>
                </a:lnTo>
                <a:lnTo>
                  <a:pt x="3602" y="17034"/>
                </a:lnTo>
                <a:lnTo>
                  <a:pt x="3358" y="17131"/>
                </a:lnTo>
                <a:lnTo>
                  <a:pt x="3115" y="17253"/>
                </a:lnTo>
                <a:lnTo>
                  <a:pt x="2847" y="17326"/>
                </a:lnTo>
                <a:lnTo>
                  <a:pt x="2677" y="17350"/>
                </a:lnTo>
                <a:lnTo>
                  <a:pt x="2507" y="17350"/>
                </a:lnTo>
                <a:lnTo>
                  <a:pt x="2312" y="17301"/>
                </a:lnTo>
                <a:lnTo>
                  <a:pt x="2142" y="17253"/>
                </a:lnTo>
                <a:lnTo>
                  <a:pt x="1801" y="17107"/>
                </a:lnTo>
                <a:lnTo>
                  <a:pt x="1485" y="16936"/>
                </a:lnTo>
                <a:lnTo>
                  <a:pt x="1314" y="16863"/>
                </a:lnTo>
                <a:lnTo>
                  <a:pt x="1120" y="16790"/>
                </a:lnTo>
                <a:lnTo>
                  <a:pt x="949" y="16742"/>
                </a:lnTo>
                <a:lnTo>
                  <a:pt x="755" y="16717"/>
                </a:lnTo>
                <a:close/>
                <a:moveTo>
                  <a:pt x="16571" y="17666"/>
                </a:moveTo>
                <a:lnTo>
                  <a:pt x="15938" y="17861"/>
                </a:lnTo>
                <a:lnTo>
                  <a:pt x="15305" y="18056"/>
                </a:lnTo>
                <a:lnTo>
                  <a:pt x="14989" y="18129"/>
                </a:lnTo>
                <a:lnTo>
                  <a:pt x="14648" y="18202"/>
                </a:lnTo>
                <a:lnTo>
                  <a:pt x="14332" y="18250"/>
                </a:lnTo>
                <a:lnTo>
                  <a:pt x="14016" y="18275"/>
                </a:lnTo>
                <a:lnTo>
                  <a:pt x="13870" y="18250"/>
                </a:lnTo>
                <a:lnTo>
                  <a:pt x="13724" y="18226"/>
                </a:lnTo>
                <a:lnTo>
                  <a:pt x="13481" y="18104"/>
                </a:lnTo>
                <a:lnTo>
                  <a:pt x="13237" y="17983"/>
                </a:lnTo>
                <a:lnTo>
                  <a:pt x="12970" y="17861"/>
                </a:lnTo>
                <a:lnTo>
                  <a:pt x="12726" y="17788"/>
                </a:lnTo>
                <a:lnTo>
                  <a:pt x="12507" y="17764"/>
                </a:lnTo>
                <a:lnTo>
                  <a:pt x="12264" y="17764"/>
                </a:lnTo>
                <a:lnTo>
                  <a:pt x="12045" y="17812"/>
                </a:lnTo>
                <a:lnTo>
                  <a:pt x="11753" y="17885"/>
                </a:lnTo>
                <a:lnTo>
                  <a:pt x="11485" y="17983"/>
                </a:lnTo>
                <a:lnTo>
                  <a:pt x="10974" y="18202"/>
                </a:lnTo>
                <a:lnTo>
                  <a:pt x="10707" y="18275"/>
                </a:lnTo>
                <a:lnTo>
                  <a:pt x="10439" y="18323"/>
                </a:lnTo>
                <a:lnTo>
                  <a:pt x="10317" y="18323"/>
                </a:lnTo>
                <a:lnTo>
                  <a:pt x="10171" y="18299"/>
                </a:lnTo>
                <a:lnTo>
                  <a:pt x="10025" y="18250"/>
                </a:lnTo>
                <a:lnTo>
                  <a:pt x="9855" y="18202"/>
                </a:lnTo>
                <a:lnTo>
                  <a:pt x="9441" y="18007"/>
                </a:lnTo>
                <a:lnTo>
                  <a:pt x="9222" y="17910"/>
                </a:lnTo>
                <a:lnTo>
                  <a:pt x="9028" y="17837"/>
                </a:lnTo>
                <a:lnTo>
                  <a:pt x="8809" y="17788"/>
                </a:lnTo>
                <a:lnTo>
                  <a:pt x="8590" y="17764"/>
                </a:lnTo>
                <a:lnTo>
                  <a:pt x="8371" y="17764"/>
                </a:lnTo>
                <a:lnTo>
                  <a:pt x="8127" y="17788"/>
                </a:lnTo>
                <a:lnTo>
                  <a:pt x="7860" y="17885"/>
                </a:lnTo>
                <a:lnTo>
                  <a:pt x="7592" y="17983"/>
                </a:lnTo>
                <a:lnTo>
                  <a:pt x="7105" y="18202"/>
                </a:lnTo>
                <a:lnTo>
                  <a:pt x="6862" y="18299"/>
                </a:lnTo>
                <a:lnTo>
                  <a:pt x="6619" y="18372"/>
                </a:lnTo>
                <a:lnTo>
                  <a:pt x="6205" y="18372"/>
                </a:lnTo>
                <a:lnTo>
                  <a:pt x="6059" y="18323"/>
                </a:lnTo>
                <a:lnTo>
                  <a:pt x="5792" y="18250"/>
                </a:lnTo>
                <a:lnTo>
                  <a:pt x="5573" y="18153"/>
                </a:lnTo>
                <a:lnTo>
                  <a:pt x="5110" y="17958"/>
                </a:lnTo>
                <a:lnTo>
                  <a:pt x="4867" y="17885"/>
                </a:lnTo>
                <a:lnTo>
                  <a:pt x="4624" y="17812"/>
                </a:lnTo>
                <a:lnTo>
                  <a:pt x="4380" y="17788"/>
                </a:lnTo>
                <a:lnTo>
                  <a:pt x="4113" y="17788"/>
                </a:lnTo>
                <a:lnTo>
                  <a:pt x="3845" y="17837"/>
                </a:lnTo>
                <a:lnTo>
                  <a:pt x="3602" y="17910"/>
                </a:lnTo>
                <a:lnTo>
                  <a:pt x="3115" y="18129"/>
                </a:lnTo>
                <a:lnTo>
                  <a:pt x="2872" y="18226"/>
                </a:lnTo>
                <a:lnTo>
                  <a:pt x="2628" y="18323"/>
                </a:lnTo>
                <a:lnTo>
                  <a:pt x="2361" y="18372"/>
                </a:lnTo>
                <a:lnTo>
                  <a:pt x="2117" y="18421"/>
                </a:lnTo>
                <a:lnTo>
                  <a:pt x="1971" y="18421"/>
                </a:lnTo>
                <a:lnTo>
                  <a:pt x="1850" y="18396"/>
                </a:lnTo>
                <a:lnTo>
                  <a:pt x="1582" y="18299"/>
                </a:lnTo>
                <a:lnTo>
                  <a:pt x="1363" y="18177"/>
                </a:lnTo>
                <a:lnTo>
                  <a:pt x="1120" y="18031"/>
                </a:lnTo>
                <a:lnTo>
                  <a:pt x="876" y="17934"/>
                </a:lnTo>
                <a:lnTo>
                  <a:pt x="633" y="17837"/>
                </a:lnTo>
                <a:lnTo>
                  <a:pt x="511" y="17812"/>
                </a:lnTo>
                <a:lnTo>
                  <a:pt x="390" y="17812"/>
                </a:lnTo>
                <a:lnTo>
                  <a:pt x="244" y="17837"/>
                </a:lnTo>
                <a:lnTo>
                  <a:pt x="98" y="17885"/>
                </a:lnTo>
                <a:lnTo>
                  <a:pt x="49" y="17934"/>
                </a:lnTo>
                <a:lnTo>
                  <a:pt x="49" y="17983"/>
                </a:lnTo>
                <a:lnTo>
                  <a:pt x="73" y="18031"/>
                </a:lnTo>
                <a:lnTo>
                  <a:pt x="122" y="18056"/>
                </a:lnTo>
                <a:lnTo>
                  <a:pt x="268" y="18056"/>
                </a:lnTo>
                <a:lnTo>
                  <a:pt x="414" y="18080"/>
                </a:lnTo>
                <a:lnTo>
                  <a:pt x="682" y="18177"/>
                </a:lnTo>
                <a:lnTo>
                  <a:pt x="925" y="18299"/>
                </a:lnTo>
                <a:lnTo>
                  <a:pt x="1168" y="18445"/>
                </a:lnTo>
                <a:lnTo>
                  <a:pt x="1412" y="18567"/>
                </a:lnTo>
                <a:lnTo>
                  <a:pt x="1679" y="18688"/>
                </a:lnTo>
                <a:lnTo>
                  <a:pt x="1947" y="18761"/>
                </a:lnTo>
                <a:lnTo>
                  <a:pt x="2093" y="18786"/>
                </a:lnTo>
                <a:lnTo>
                  <a:pt x="2239" y="18810"/>
                </a:lnTo>
                <a:lnTo>
                  <a:pt x="2507" y="18761"/>
                </a:lnTo>
                <a:lnTo>
                  <a:pt x="2750" y="18713"/>
                </a:lnTo>
                <a:lnTo>
                  <a:pt x="2993" y="18615"/>
                </a:lnTo>
                <a:lnTo>
                  <a:pt x="3237" y="18518"/>
                </a:lnTo>
                <a:lnTo>
                  <a:pt x="3748" y="18323"/>
                </a:lnTo>
                <a:lnTo>
                  <a:pt x="3991" y="18250"/>
                </a:lnTo>
                <a:lnTo>
                  <a:pt x="4259" y="18202"/>
                </a:lnTo>
                <a:lnTo>
                  <a:pt x="4380" y="18177"/>
                </a:lnTo>
                <a:lnTo>
                  <a:pt x="4526" y="18202"/>
                </a:lnTo>
                <a:lnTo>
                  <a:pt x="4770" y="18250"/>
                </a:lnTo>
                <a:lnTo>
                  <a:pt x="5013" y="18348"/>
                </a:lnTo>
                <a:lnTo>
                  <a:pt x="5256" y="18469"/>
                </a:lnTo>
                <a:lnTo>
                  <a:pt x="5743" y="18713"/>
                </a:lnTo>
                <a:lnTo>
                  <a:pt x="5986" y="18810"/>
                </a:lnTo>
                <a:lnTo>
                  <a:pt x="6254" y="18859"/>
                </a:lnTo>
                <a:lnTo>
                  <a:pt x="6522" y="18859"/>
                </a:lnTo>
                <a:lnTo>
                  <a:pt x="6765" y="18834"/>
                </a:lnTo>
                <a:lnTo>
                  <a:pt x="6984" y="18786"/>
                </a:lnTo>
                <a:lnTo>
                  <a:pt x="7227" y="18713"/>
                </a:lnTo>
                <a:lnTo>
                  <a:pt x="7665" y="18494"/>
                </a:lnTo>
                <a:lnTo>
                  <a:pt x="8127" y="18299"/>
                </a:lnTo>
                <a:lnTo>
                  <a:pt x="8273" y="18250"/>
                </a:lnTo>
                <a:lnTo>
                  <a:pt x="8395" y="18226"/>
                </a:lnTo>
                <a:lnTo>
                  <a:pt x="8541" y="18226"/>
                </a:lnTo>
                <a:lnTo>
                  <a:pt x="8663" y="18250"/>
                </a:lnTo>
                <a:lnTo>
                  <a:pt x="8930" y="18299"/>
                </a:lnTo>
                <a:lnTo>
                  <a:pt x="9174" y="18396"/>
                </a:lnTo>
                <a:lnTo>
                  <a:pt x="9685" y="18640"/>
                </a:lnTo>
                <a:lnTo>
                  <a:pt x="9928" y="18737"/>
                </a:lnTo>
                <a:lnTo>
                  <a:pt x="10196" y="18810"/>
                </a:lnTo>
                <a:lnTo>
                  <a:pt x="10439" y="18834"/>
                </a:lnTo>
                <a:lnTo>
                  <a:pt x="10682" y="18810"/>
                </a:lnTo>
                <a:lnTo>
                  <a:pt x="10901" y="18761"/>
                </a:lnTo>
                <a:lnTo>
                  <a:pt x="11145" y="18688"/>
                </a:lnTo>
                <a:lnTo>
                  <a:pt x="11583" y="18494"/>
                </a:lnTo>
                <a:lnTo>
                  <a:pt x="12021" y="18299"/>
                </a:lnTo>
                <a:lnTo>
                  <a:pt x="12167" y="18275"/>
                </a:lnTo>
                <a:lnTo>
                  <a:pt x="12313" y="18250"/>
                </a:lnTo>
                <a:lnTo>
                  <a:pt x="12434" y="18250"/>
                </a:lnTo>
                <a:lnTo>
                  <a:pt x="12580" y="18275"/>
                </a:lnTo>
                <a:lnTo>
                  <a:pt x="12848" y="18323"/>
                </a:lnTo>
                <a:lnTo>
                  <a:pt x="13091" y="18421"/>
                </a:lnTo>
                <a:lnTo>
                  <a:pt x="13627" y="18640"/>
                </a:lnTo>
                <a:lnTo>
                  <a:pt x="13894" y="18713"/>
                </a:lnTo>
                <a:lnTo>
                  <a:pt x="14162" y="18761"/>
                </a:lnTo>
                <a:lnTo>
                  <a:pt x="14430" y="18737"/>
                </a:lnTo>
                <a:lnTo>
                  <a:pt x="14697" y="18688"/>
                </a:lnTo>
                <a:lnTo>
                  <a:pt x="15208" y="18567"/>
                </a:lnTo>
                <a:lnTo>
                  <a:pt x="15938" y="18348"/>
                </a:lnTo>
                <a:lnTo>
                  <a:pt x="16692" y="18129"/>
                </a:lnTo>
                <a:lnTo>
                  <a:pt x="16790" y="18080"/>
                </a:lnTo>
                <a:lnTo>
                  <a:pt x="16838" y="18007"/>
                </a:lnTo>
                <a:lnTo>
                  <a:pt x="16863" y="17934"/>
                </a:lnTo>
                <a:lnTo>
                  <a:pt x="16863" y="17837"/>
                </a:lnTo>
                <a:lnTo>
                  <a:pt x="16814" y="17764"/>
                </a:lnTo>
                <a:lnTo>
                  <a:pt x="16765" y="17691"/>
                </a:lnTo>
                <a:lnTo>
                  <a:pt x="16668" y="17666"/>
                </a:lnTo>
                <a:close/>
              </a:path>
            </a:pathLst>
          </a:custGeom>
          <a:solidFill>
            <a:srgbClr val="403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51;p37"/>
          <p:cNvSpPr/>
          <p:nvPr/>
        </p:nvSpPr>
        <p:spPr>
          <a:xfrm>
            <a:off x="3386421" y="1277010"/>
            <a:ext cx="368541" cy="412163"/>
          </a:xfrm>
          <a:custGeom>
            <a:avLst/>
            <a:gdLst/>
            <a:ahLst/>
            <a:cxnLst/>
            <a:rect l="l" t="t" r="r" b="b"/>
            <a:pathLst>
              <a:path w="16863" h="18859" extrusionOk="0">
                <a:moveTo>
                  <a:pt x="7057" y="439"/>
                </a:moveTo>
                <a:lnTo>
                  <a:pt x="7178" y="463"/>
                </a:lnTo>
                <a:lnTo>
                  <a:pt x="7300" y="488"/>
                </a:lnTo>
                <a:lnTo>
                  <a:pt x="7543" y="488"/>
                </a:lnTo>
                <a:lnTo>
                  <a:pt x="8054" y="463"/>
                </a:lnTo>
                <a:lnTo>
                  <a:pt x="8809" y="463"/>
                </a:lnTo>
                <a:lnTo>
                  <a:pt x="9563" y="488"/>
                </a:lnTo>
                <a:lnTo>
                  <a:pt x="9563" y="707"/>
                </a:lnTo>
                <a:lnTo>
                  <a:pt x="9563" y="926"/>
                </a:lnTo>
                <a:lnTo>
                  <a:pt x="8882" y="926"/>
                </a:lnTo>
                <a:lnTo>
                  <a:pt x="8176" y="974"/>
                </a:lnTo>
                <a:lnTo>
                  <a:pt x="7349" y="974"/>
                </a:lnTo>
                <a:lnTo>
                  <a:pt x="7081" y="1023"/>
                </a:lnTo>
                <a:lnTo>
                  <a:pt x="7057" y="439"/>
                </a:lnTo>
                <a:close/>
                <a:moveTo>
                  <a:pt x="5670" y="3480"/>
                </a:moveTo>
                <a:lnTo>
                  <a:pt x="5865" y="3505"/>
                </a:lnTo>
                <a:lnTo>
                  <a:pt x="5670" y="3991"/>
                </a:lnTo>
                <a:lnTo>
                  <a:pt x="5670" y="3480"/>
                </a:lnTo>
                <a:close/>
                <a:moveTo>
                  <a:pt x="8906" y="3456"/>
                </a:moveTo>
                <a:lnTo>
                  <a:pt x="8638" y="3967"/>
                </a:lnTo>
                <a:lnTo>
                  <a:pt x="8541" y="4162"/>
                </a:lnTo>
                <a:lnTo>
                  <a:pt x="8468" y="4356"/>
                </a:lnTo>
                <a:lnTo>
                  <a:pt x="8444" y="4356"/>
                </a:lnTo>
                <a:lnTo>
                  <a:pt x="8395" y="4332"/>
                </a:lnTo>
                <a:lnTo>
                  <a:pt x="8346" y="4308"/>
                </a:lnTo>
                <a:lnTo>
                  <a:pt x="8225" y="4308"/>
                </a:lnTo>
                <a:lnTo>
                  <a:pt x="8006" y="4405"/>
                </a:lnTo>
                <a:lnTo>
                  <a:pt x="8079" y="4186"/>
                </a:lnTo>
                <a:lnTo>
                  <a:pt x="8225" y="3821"/>
                </a:lnTo>
                <a:lnTo>
                  <a:pt x="8346" y="3456"/>
                </a:lnTo>
                <a:close/>
                <a:moveTo>
                  <a:pt x="9587" y="3456"/>
                </a:moveTo>
                <a:lnTo>
                  <a:pt x="9247" y="4016"/>
                </a:lnTo>
                <a:lnTo>
                  <a:pt x="9101" y="4235"/>
                </a:lnTo>
                <a:lnTo>
                  <a:pt x="8979" y="4478"/>
                </a:lnTo>
                <a:lnTo>
                  <a:pt x="8736" y="4405"/>
                </a:lnTo>
                <a:lnTo>
                  <a:pt x="8833" y="4162"/>
                </a:lnTo>
                <a:lnTo>
                  <a:pt x="9101" y="3456"/>
                </a:lnTo>
                <a:close/>
                <a:moveTo>
                  <a:pt x="8152" y="3480"/>
                </a:moveTo>
                <a:lnTo>
                  <a:pt x="7981" y="3699"/>
                </a:lnTo>
                <a:lnTo>
                  <a:pt x="7811" y="3967"/>
                </a:lnTo>
                <a:lnTo>
                  <a:pt x="7665" y="4235"/>
                </a:lnTo>
                <a:lnTo>
                  <a:pt x="7616" y="4405"/>
                </a:lnTo>
                <a:lnTo>
                  <a:pt x="7568" y="4551"/>
                </a:lnTo>
                <a:lnTo>
                  <a:pt x="7373" y="4624"/>
                </a:lnTo>
                <a:lnTo>
                  <a:pt x="7422" y="4502"/>
                </a:lnTo>
                <a:lnTo>
                  <a:pt x="7616" y="4040"/>
                </a:lnTo>
                <a:lnTo>
                  <a:pt x="7787" y="3578"/>
                </a:lnTo>
                <a:lnTo>
                  <a:pt x="7787" y="3553"/>
                </a:lnTo>
                <a:lnTo>
                  <a:pt x="7762" y="3529"/>
                </a:lnTo>
                <a:lnTo>
                  <a:pt x="7714" y="3529"/>
                </a:lnTo>
                <a:lnTo>
                  <a:pt x="7689" y="3553"/>
                </a:lnTo>
                <a:lnTo>
                  <a:pt x="7325" y="4120"/>
                </a:lnTo>
                <a:lnTo>
                  <a:pt x="7568" y="3480"/>
                </a:lnTo>
                <a:close/>
                <a:moveTo>
                  <a:pt x="10269" y="3432"/>
                </a:moveTo>
                <a:lnTo>
                  <a:pt x="9831" y="4137"/>
                </a:lnTo>
                <a:lnTo>
                  <a:pt x="9660" y="4405"/>
                </a:lnTo>
                <a:lnTo>
                  <a:pt x="9514" y="4673"/>
                </a:lnTo>
                <a:lnTo>
                  <a:pt x="9271" y="4575"/>
                </a:lnTo>
                <a:lnTo>
                  <a:pt x="9466" y="4137"/>
                </a:lnTo>
                <a:lnTo>
                  <a:pt x="9758" y="3432"/>
                </a:lnTo>
                <a:close/>
                <a:moveTo>
                  <a:pt x="10780" y="3432"/>
                </a:moveTo>
                <a:lnTo>
                  <a:pt x="10463" y="3918"/>
                </a:lnTo>
                <a:lnTo>
                  <a:pt x="10171" y="4429"/>
                </a:lnTo>
                <a:lnTo>
                  <a:pt x="9928" y="4843"/>
                </a:lnTo>
                <a:lnTo>
                  <a:pt x="9758" y="4770"/>
                </a:lnTo>
                <a:lnTo>
                  <a:pt x="9904" y="4502"/>
                </a:lnTo>
                <a:lnTo>
                  <a:pt x="10001" y="4235"/>
                </a:lnTo>
                <a:lnTo>
                  <a:pt x="10366" y="3432"/>
                </a:lnTo>
                <a:close/>
                <a:moveTo>
                  <a:pt x="7324" y="3480"/>
                </a:moveTo>
                <a:lnTo>
                  <a:pt x="6935" y="4162"/>
                </a:lnTo>
                <a:lnTo>
                  <a:pt x="6740" y="4551"/>
                </a:lnTo>
                <a:lnTo>
                  <a:pt x="6643" y="4721"/>
                </a:lnTo>
                <a:lnTo>
                  <a:pt x="6594" y="4916"/>
                </a:lnTo>
                <a:lnTo>
                  <a:pt x="6303" y="5038"/>
                </a:lnTo>
                <a:lnTo>
                  <a:pt x="6424" y="4697"/>
                </a:lnTo>
                <a:lnTo>
                  <a:pt x="6546" y="4381"/>
                </a:lnTo>
                <a:lnTo>
                  <a:pt x="6692" y="3943"/>
                </a:lnTo>
                <a:lnTo>
                  <a:pt x="6838" y="3480"/>
                </a:lnTo>
                <a:close/>
                <a:moveTo>
                  <a:pt x="10926" y="3432"/>
                </a:moveTo>
                <a:lnTo>
                  <a:pt x="10901" y="3772"/>
                </a:lnTo>
                <a:lnTo>
                  <a:pt x="10877" y="4137"/>
                </a:lnTo>
                <a:lnTo>
                  <a:pt x="10609" y="4673"/>
                </a:lnTo>
                <a:lnTo>
                  <a:pt x="10439" y="5062"/>
                </a:lnTo>
                <a:lnTo>
                  <a:pt x="10244" y="4965"/>
                </a:lnTo>
                <a:lnTo>
                  <a:pt x="10366" y="4697"/>
                </a:lnTo>
                <a:lnTo>
                  <a:pt x="10488" y="4429"/>
                </a:lnTo>
                <a:lnTo>
                  <a:pt x="10707" y="3943"/>
                </a:lnTo>
                <a:lnTo>
                  <a:pt x="10901" y="3432"/>
                </a:lnTo>
                <a:close/>
                <a:moveTo>
                  <a:pt x="3845" y="4989"/>
                </a:moveTo>
                <a:lnTo>
                  <a:pt x="4015" y="5013"/>
                </a:lnTo>
                <a:lnTo>
                  <a:pt x="3894" y="5232"/>
                </a:lnTo>
                <a:lnTo>
                  <a:pt x="3869" y="5111"/>
                </a:lnTo>
                <a:lnTo>
                  <a:pt x="3845" y="4989"/>
                </a:lnTo>
                <a:close/>
                <a:moveTo>
                  <a:pt x="10901" y="4575"/>
                </a:moveTo>
                <a:lnTo>
                  <a:pt x="10901" y="4746"/>
                </a:lnTo>
                <a:lnTo>
                  <a:pt x="10926" y="4819"/>
                </a:lnTo>
                <a:lnTo>
                  <a:pt x="10974" y="4892"/>
                </a:lnTo>
                <a:lnTo>
                  <a:pt x="11023" y="4916"/>
                </a:lnTo>
                <a:lnTo>
                  <a:pt x="11072" y="4965"/>
                </a:lnTo>
                <a:lnTo>
                  <a:pt x="10999" y="5159"/>
                </a:lnTo>
                <a:lnTo>
                  <a:pt x="10950" y="5257"/>
                </a:lnTo>
                <a:lnTo>
                  <a:pt x="10682" y="5135"/>
                </a:lnTo>
                <a:lnTo>
                  <a:pt x="10828" y="4770"/>
                </a:lnTo>
                <a:lnTo>
                  <a:pt x="10901" y="4575"/>
                </a:lnTo>
                <a:close/>
                <a:moveTo>
                  <a:pt x="12215" y="5013"/>
                </a:moveTo>
                <a:lnTo>
                  <a:pt x="12021" y="5305"/>
                </a:lnTo>
                <a:lnTo>
                  <a:pt x="12142" y="5013"/>
                </a:lnTo>
                <a:close/>
                <a:moveTo>
                  <a:pt x="6643" y="3505"/>
                </a:moveTo>
                <a:lnTo>
                  <a:pt x="6351" y="4137"/>
                </a:lnTo>
                <a:lnTo>
                  <a:pt x="6132" y="4648"/>
                </a:lnTo>
                <a:lnTo>
                  <a:pt x="6035" y="4892"/>
                </a:lnTo>
                <a:lnTo>
                  <a:pt x="5962" y="5159"/>
                </a:lnTo>
                <a:lnTo>
                  <a:pt x="5183" y="5451"/>
                </a:lnTo>
                <a:lnTo>
                  <a:pt x="5183" y="5427"/>
                </a:lnTo>
                <a:lnTo>
                  <a:pt x="5354" y="4989"/>
                </a:lnTo>
                <a:lnTo>
                  <a:pt x="5402" y="4989"/>
                </a:lnTo>
                <a:lnTo>
                  <a:pt x="5378" y="5184"/>
                </a:lnTo>
                <a:lnTo>
                  <a:pt x="5378" y="5208"/>
                </a:lnTo>
                <a:lnTo>
                  <a:pt x="5402" y="5257"/>
                </a:lnTo>
                <a:lnTo>
                  <a:pt x="5475" y="5281"/>
                </a:lnTo>
                <a:lnTo>
                  <a:pt x="5548" y="5281"/>
                </a:lnTo>
                <a:lnTo>
                  <a:pt x="5573" y="5257"/>
                </a:lnTo>
                <a:lnTo>
                  <a:pt x="5597" y="5232"/>
                </a:lnTo>
                <a:lnTo>
                  <a:pt x="5694" y="5038"/>
                </a:lnTo>
                <a:lnTo>
                  <a:pt x="5767" y="4819"/>
                </a:lnTo>
                <a:lnTo>
                  <a:pt x="5889" y="4405"/>
                </a:lnTo>
                <a:lnTo>
                  <a:pt x="5986" y="3943"/>
                </a:lnTo>
                <a:lnTo>
                  <a:pt x="6059" y="3505"/>
                </a:lnTo>
                <a:close/>
                <a:moveTo>
                  <a:pt x="11315" y="4940"/>
                </a:moveTo>
                <a:lnTo>
                  <a:pt x="11558" y="4989"/>
                </a:lnTo>
                <a:lnTo>
                  <a:pt x="11850" y="5013"/>
                </a:lnTo>
                <a:lnTo>
                  <a:pt x="11558" y="5476"/>
                </a:lnTo>
                <a:lnTo>
                  <a:pt x="11145" y="5330"/>
                </a:lnTo>
                <a:lnTo>
                  <a:pt x="11169" y="5257"/>
                </a:lnTo>
                <a:lnTo>
                  <a:pt x="11242" y="4965"/>
                </a:lnTo>
                <a:lnTo>
                  <a:pt x="11291" y="4940"/>
                </a:lnTo>
                <a:close/>
                <a:moveTo>
                  <a:pt x="5086" y="5038"/>
                </a:moveTo>
                <a:lnTo>
                  <a:pt x="4940" y="5330"/>
                </a:lnTo>
                <a:lnTo>
                  <a:pt x="4891" y="5451"/>
                </a:lnTo>
                <a:lnTo>
                  <a:pt x="4843" y="5573"/>
                </a:lnTo>
                <a:lnTo>
                  <a:pt x="4818" y="5597"/>
                </a:lnTo>
                <a:lnTo>
                  <a:pt x="4697" y="5646"/>
                </a:lnTo>
                <a:lnTo>
                  <a:pt x="4697" y="5646"/>
                </a:lnTo>
                <a:lnTo>
                  <a:pt x="4721" y="5573"/>
                </a:lnTo>
                <a:lnTo>
                  <a:pt x="4794" y="5305"/>
                </a:lnTo>
                <a:lnTo>
                  <a:pt x="4843" y="5038"/>
                </a:lnTo>
                <a:close/>
                <a:moveTo>
                  <a:pt x="12702" y="4989"/>
                </a:moveTo>
                <a:lnTo>
                  <a:pt x="12678" y="5062"/>
                </a:lnTo>
                <a:lnTo>
                  <a:pt x="12653" y="5086"/>
                </a:lnTo>
                <a:lnTo>
                  <a:pt x="12459" y="5403"/>
                </a:lnTo>
                <a:lnTo>
                  <a:pt x="12361" y="5573"/>
                </a:lnTo>
                <a:lnTo>
                  <a:pt x="12288" y="5743"/>
                </a:lnTo>
                <a:lnTo>
                  <a:pt x="12167" y="5719"/>
                </a:lnTo>
                <a:lnTo>
                  <a:pt x="12288" y="5451"/>
                </a:lnTo>
                <a:lnTo>
                  <a:pt x="12386" y="5232"/>
                </a:lnTo>
                <a:lnTo>
                  <a:pt x="12483" y="5013"/>
                </a:lnTo>
                <a:lnTo>
                  <a:pt x="12702" y="4989"/>
                </a:lnTo>
                <a:close/>
                <a:moveTo>
                  <a:pt x="4672" y="5038"/>
                </a:moveTo>
                <a:lnTo>
                  <a:pt x="4478" y="5403"/>
                </a:lnTo>
                <a:lnTo>
                  <a:pt x="4380" y="5597"/>
                </a:lnTo>
                <a:lnTo>
                  <a:pt x="4332" y="5695"/>
                </a:lnTo>
                <a:lnTo>
                  <a:pt x="4307" y="5792"/>
                </a:lnTo>
                <a:lnTo>
                  <a:pt x="4113" y="5865"/>
                </a:lnTo>
                <a:lnTo>
                  <a:pt x="4210" y="5427"/>
                </a:lnTo>
                <a:lnTo>
                  <a:pt x="4307" y="5232"/>
                </a:lnTo>
                <a:lnTo>
                  <a:pt x="4405" y="5038"/>
                </a:lnTo>
                <a:close/>
                <a:moveTo>
                  <a:pt x="12605" y="5719"/>
                </a:moveTo>
                <a:lnTo>
                  <a:pt x="12605" y="5865"/>
                </a:lnTo>
                <a:lnTo>
                  <a:pt x="12532" y="5841"/>
                </a:lnTo>
                <a:lnTo>
                  <a:pt x="12605" y="5719"/>
                </a:lnTo>
                <a:close/>
                <a:moveTo>
                  <a:pt x="7081" y="1339"/>
                </a:moveTo>
                <a:lnTo>
                  <a:pt x="7349" y="1388"/>
                </a:lnTo>
                <a:lnTo>
                  <a:pt x="8176" y="1388"/>
                </a:lnTo>
                <a:lnTo>
                  <a:pt x="8882" y="1412"/>
                </a:lnTo>
                <a:lnTo>
                  <a:pt x="9222" y="1412"/>
                </a:lnTo>
                <a:lnTo>
                  <a:pt x="9587" y="1388"/>
                </a:lnTo>
                <a:lnTo>
                  <a:pt x="9587" y="1656"/>
                </a:lnTo>
                <a:lnTo>
                  <a:pt x="9612" y="1923"/>
                </a:lnTo>
                <a:lnTo>
                  <a:pt x="9636" y="2167"/>
                </a:lnTo>
                <a:lnTo>
                  <a:pt x="9709" y="2410"/>
                </a:lnTo>
                <a:lnTo>
                  <a:pt x="9758" y="2483"/>
                </a:lnTo>
                <a:lnTo>
                  <a:pt x="9831" y="2507"/>
                </a:lnTo>
                <a:lnTo>
                  <a:pt x="9977" y="2507"/>
                </a:lnTo>
                <a:lnTo>
                  <a:pt x="10098" y="2556"/>
                </a:lnTo>
                <a:lnTo>
                  <a:pt x="10269" y="2580"/>
                </a:lnTo>
                <a:lnTo>
                  <a:pt x="10585" y="2580"/>
                </a:lnTo>
                <a:lnTo>
                  <a:pt x="11218" y="2605"/>
                </a:lnTo>
                <a:lnTo>
                  <a:pt x="11875" y="2629"/>
                </a:lnTo>
                <a:lnTo>
                  <a:pt x="11875" y="3164"/>
                </a:lnTo>
                <a:lnTo>
                  <a:pt x="11875" y="3578"/>
                </a:lnTo>
                <a:lnTo>
                  <a:pt x="11875" y="3772"/>
                </a:lnTo>
                <a:lnTo>
                  <a:pt x="11923" y="3991"/>
                </a:lnTo>
                <a:lnTo>
                  <a:pt x="11948" y="4040"/>
                </a:lnTo>
                <a:lnTo>
                  <a:pt x="11972" y="4089"/>
                </a:lnTo>
                <a:lnTo>
                  <a:pt x="12069" y="4113"/>
                </a:lnTo>
                <a:lnTo>
                  <a:pt x="12215" y="4113"/>
                </a:lnTo>
                <a:lnTo>
                  <a:pt x="12264" y="4064"/>
                </a:lnTo>
                <a:lnTo>
                  <a:pt x="12605" y="4113"/>
                </a:lnTo>
                <a:lnTo>
                  <a:pt x="12945" y="4137"/>
                </a:lnTo>
                <a:lnTo>
                  <a:pt x="13602" y="4137"/>
                </a:lnTo>
                <a:lnTo>
                  <a:pt x="13602" y="4283"/>
                </a:lnTo>
                <a:lnTo>
                  <a:pt x="13602" y="4429"/>
                </a:lnTo>
                <a:lnTo>
                  <a:pt x="13627" y="4746"/>
                </a:lnTo>
                <a:lnTo>
                  <a:pt x="13627" y="5111"/>
                </a:lnTo>
                <a:lnTo>
                  <a:pt x="13602" y="5500"/>
                </a:lnTo>
                <a:lnTo>
                  <a:pt x="13602" y="5889"/>
                </a:lnTo>
                <a:lnTo>
                  <a:pt x="13627" y="6254"/>
                </a:lnTo>
                <a:lnTo>
                  <a:pt x="13335" y="6157"/>
                </a:lnTo>
                <a:lnTo>
                  <a:pt x="13043" y="6035"/>
                </a:lnTo>
                <a:lnTo>
                  <a:pt x="13067" y="5914"/>
                </a:lnTo>
                <a:lnTo>
                  <a:pt x="13067" y="5792"/>
                </a:lnTo>
                <a:lnTo>
                  <a:pt x="13067" y="5549"/>
                </a:lnTo>
                <a:lnTo>
                  <a:pt x="13067" y="5257"/>
                </a:lnTo>
                <a:lnTo>
                  <a:pt x="13067" y="5111"/>
                </a:lnTo>
                <a:lnTo>
                  <a:pt x="13043" y="4965"/>
                </a:lnTo>
                <a:lnTo>
                  <a:pt x="13018" y="4940"/>
                </a:lnTo>
                <a:lnTo>
                  <a:pt x="13091" y="4892"/>
                </a:lnTo>
                <a:lnTo>
                  <a:pt x="13140" y="4843"/>
                </a:lnTo>
                <a:lnTo>
                  <a:pt x="13164" y="4770"/>
                </a:lnTo>
                <a:lnTo>
                  <a:pt x="13164" y="4697"/>
                </a:lnTo>
                <a:lnTo>
                  <a:pt x="13140" y="4624"/>
                </a:lnTo>
                <a:lnTo>
                  <a:pt x="13091" y="4551"/>
                </a:lnTo>
                <a:lnTo>
                  <a:pt x="13018" y="4502"/>
                </a:lnTo>
                <a:lnTo>
                  <a:pt x="12945" y="4478"/>
                </a:lnTo>
                <a:lnTo>
                  <a:pt x="12556" y="4478"/>
                </a:lnTo>
                <a:lnTo>
                  <a:pt x="12142" y="4502"/>
                </a:lnTo>
                <a:lnTo>
                  <a:pt x="11777" y="4502"/>
                </a:lnTo>
                <a:lnTo>
                  <a:pt x="11388" y="4527"/>
                </a:lnTo>
                <a:lnTo>
                  <a:pt x="11388" y="3918"/>
                </a:lnTo>
                <a:lnTo>
                  <a:pt x="11388" y="3602"/>
                </a:lnTo>
                <a:lnTo>
                  <a:pt x="11364" y="3286"/>
                </a:lnTo>
                <a:lnTo>
                  <a:pt x="11315" y="3164"/>
                </a:lnTo>
                <a:lnTo>
                  <a:pt x="11291" y="3115"/>
                </a:lnTo>
                <a:lnTo>
                  <a:pt x="11242" y="3091"/>
                </a:lnTo>
                <a:lnTo>
                  <a:pt x="11193" y="3042"/>
                </a:lnTo>
                <a:lnTo>
                  <a:pt x="11169" y="2994"/>
                </a:lnTo>
                <a:lnTo>
                  <a:pt x="11096" y="2945"/>
                </a:lnTo>
                <a:lnTo>
                  <a:pt x="11023" y="2945"/>
                </a:lnTo>
                <a:lnTo>
                  <a:pt x="8152" y="2994"/>
                </a:lnTo>
                <a:lnTo>
                  <a:pt x="7738" y="2994"/>
                </a:lnTo>
                <a:lnTo>
                  <a:pt x="7714" y="2969"/>
                </a:lnTo>
                <a:lnTo>
                  <a:pt x="7665" y="2945"/>
                </a:lnTo>
                <a:lnTo>
                  <a:pt x="7641" y="2945"/>
                </a:lnTo>
                <a:lnTo>
                  <a:pt x="7592" y="2969"/>
                </a:lnTo>
                <a:lnTo>
                  <a:pt x="7592" y="2994"/>
                </a:lnTo>
                <a:lnTo>
                  <a:pt x="6813" y="3018"/>
                </a:lnTo>
                <a:lnTo>
                  <a:pt x="6181" y="3018"/>
                </a:lnTo>
                <a:lnTo>
                  <a:pt x="5865" y="3042"/>
                </a:lnTo>
                <a:lnTo>
                  <a:pt x="5548" y="3091"/>
                </a:lnTo>
                <a:lnTo>
                  <a:pt x="5500" y="3067"/>
                </a:lnTo>
                <a:lnTo>
                  <a:pt x="5378" y="3067"/>
                </a:lnTo>
                <a:lnTo>
                  <a:pt x="5329" y="3091"/>
                </a:lnTo>
                <a:lnTo>
                  <a:pt x="5281" y="3140"/>
                </a:lnTo>
                <a:lnTo>
                  <a:pt x="5232" y="3188"/>
                </a:lnTo>
                <a:lnTo>
                  <a:pt x="5208" y="3237"/>
                </a:lnTo>
                <a:lnTo>
                  <a:pt x="5183" y="3553"/>
                </a:lnTo>
                <a:lnTo>
                  <a:pt x="5159" y="3870"/>
                </a:lnTo>
                <a:lnTo>
                  <a:pt x="5135" y="4527"/>
                </a:lnTo>
                <a:lnTo>
                  <a:pt x="4867" y="4527"/>
                </a:lnTo>
                <a:lnTo>
                  <a:pt x="4599" y="4551"/>
                </a:lnTo>
                <a:lnTo>
                  <a:pt x="4186" y="4575"/>
                </a:lnTo>
                <a:lnTo>
                  <a:pt x="3967" y="4600"/>
                </a:lnTo>
                <a:lnTo>
                  <a:pt x="3772" y="4624"/>
                </a:lnTo>
                <a:lnTo>
                  <a:pt x="3699" y="4648"/>
                </a:lnTo>
                <a:lnTo>
                  <a:pt x="3650" y="4721"/>
                </a:lnTo>
                <a:lnTo>
                  <a:pt x="3650" y="4794"/>
                </a:lnTo>
                <a:lnTo>
                  <a:pt x="3650" y="4867"/>
                </a:lnTo>
                <a:lnTo>
                  <a:pt x="3626" y="4940"/>
                </a:lnTo>
                <a:lnTo>
                  <a:pt x="3602" y="5013"/>
                </a:lnTo>
                <a:lnTo>
                  <a:pt x="3577" y="5184"/>
                </a:lnTo>
                <a:lnTo>
                  <a:pt x="3577" y="5500"/>
                </a:lnTo>
                <a:lnTo>
                  <a:pt x="3577" y="5768"/>
                </a:lnTo>
                <a:lnTo>
                  <a:pt x="3577" y="5914"/>
                </a:lnTo>
                <a:lnTo>
                  <a:pt x="3626" y="6035"/>
                </a:lnTo>
                <a:lnTo>
                  <a:pt x="2993" y="6279"/>
                </a:lnTo>
                <a:lnTo>
                  <a:pt x="2993" y="6279"/>
                </a:lnTo>
                <a:lnTo>
                  <a:pt x="3042" y="5597"/>
                </a:lnTo>
                <a:lnTo>
                  <a:pt x="3066" y="4916"/>
                </a:lnTo>
                <a:lnTo>
                  <a:pt x="3115" y="4478"/>
                </a:lnTo>
                <a:lnTo>
                  <a:pt x="3115" y="4259"/>
                </a:lnTo>
                <a:lnTo>
                  <a:pt x="3091" y="4040"/>
                </a:lnTo>
                <a:lnTo>
                  <a:pt x="3456" y="4064"/>
                </a:lnTo>
                <a:lnTo>
                  <a:pt x="3845" y="4064"/>
                </a:lnTo>
                <a:lnTo>
                  <a:pt x="4210" y="4016"/>
                </a:lnTo>
                <a:lnTo>
                  <a:pt x="4575" y="3967"/>
                </a:lnTo>
                <a:lnTo>
                  <a:pt x="4624" y="3943"/>
                </a:lnTo>
                <a:lnTo>
                  <a:pt x="4672" y="3918"/>
                </a:lnTo>
                <a:lnTo>
                  <a:pt x="4745" y="3845"/>
                </a:lnTo>
                <a:lnTo>
                  <a:pt x="4770" y="3724"/>
                </a:lnTo>
                <a:lnTo>
                  <a:pt x="4745" y="3626"/>
                </a:lnTo>
                <a:lnTo>
                  <a:pt x="4770" y="3505"/>
                </a:lnTo>
                <a:lnTo>
                  <a:pt x="4770" y="3018"/>
                </a:lnTo>
                <a:lnTo>
                  <a:pt x="4770" y="2751"/>
                </a:lnTo>
                <a:lnTo>
                  <a:pt x="4745" y="2507"/>
                </a:lnTo>
                <a:lnTo>
                  <a:pt x="4867" y="2532"/>
                </a:lnTo>
                <a:lnTo>
                  <a:pt x="4989" y="2556"/>
                </a:lnTo>
                <a:lnTo>
                  <a:pt x="5256" y="2556"/>
                </a:lnTo>
                <a:lnTo>
                  <a:pt x="5646" y="2580"/>
                </a:lnTo>
                <a:lnTo>
                  <a:pt x="6035" y="2580"/>
                </a:lnTo>
                <a:lnTo>
                  <a:pt x="6789" y="2532"/>
                </a:lnTo>
                <a:lnTo>
                  <a:pt x="6886" y="2507"/>
                </a:lnTo>
                <a:lnTo>
                  <a:pt x="6959" y="2459"/>
                </a:lnTo>
                <a:lnTo>
                  <a:pt x="6984" y="2386"/>
                </a:lnTo>
                <a:lnTo>
                  <a:pt x="7008" y="2313"/>
                </a:lnTo>
                <a:lnTo>
                  <a:pt x="7032" y="2264"/>
                </a:lnTo>
                <a:lnTo>
                  <a:pt x="7057" y="1826"/>
                </a:lnTo>
                <a:lnTo>
                  <a:pt x="7081" y="1339"/>
                </a:lnTo>
                <a:close/>
                <a:moveTo>
                  <a:pt x="6911" y="5841"/>
                </a:moveTo>
                <a:lnTo>
                  <a:pt x="6838" y="5865"/>
                </a:lnTo>
                <a:lnTo>
                  <a:pt x="6716" y="5987"/>
                </a:lnTo>
                <a:lnTo>
                  <a:pt x="6619" y="6133"/>
                </a:lnTo>
                <a:lnTo>
                  <a:pt x="6546" y="6279"/>
                </a:lnTo>
                <a:lnTo>
                  <a:pt x="6522" y="6449"/>
                </a:lnTo>
                <a:lnTo>
                  <a:pt x="6522" y="6619"/>
                </a:lnTo>
                <a:lnTo>
                  <a:pt x="6546" y="6790"/>
                </a:lnTo>
                <a:lnTo>
                  <a:pt x="6594" y="6960"/>
                </a:lnTo>
                <a:lnTo>
                  <a:pt x="6667" y="7106"/>
                </a:lnTo>
                <a:lnTo>
                  <a:pt x="6716" y="7155"/>
                </a:lnTo>
                <a:lnTo>
                  <a:pt x="6765" y="7203"/>
                </a:lnTo>
                <a:lnTo>
                  <a:pt x="6838" y="7252"/>
                </a:lnTo>
                <a:lnTo>
                  <a:pt x="6911" y="7252"/>
                </a:lnTo>
                <a:lnTo>
                  <a:pt x="6984" y="7276"/>
                </a:lnTo>
                <a:lnTo>
                  <a:pt x="7057" y="7252"/>
                </a:lnTo>
                <a:lnTo>
                  <a:pt x="7130" y="7228"/>
                </a:lnTo>
                <a:lnTo>
                  <a:pt x="7178" y="7179"/>
                </a:lnTo>
                <a:lnTo>
                  <a:pt x="7349" y="6936"/>
                </a:lnTo>
                <a:lnTo>
                  <a:pt x="7397" y="6814"/>
                </a:lnTo>
                <a:lnTo>
                  <a:pt x="7446" y="6692"/>
                </a:lnTo>
                <a:lnTo>
                  <a:pt x="7470" y="6546"/>
                </a:lnTo>
                <a:lnTo>
                  <a:pt x="7470" y="6425"/>
                </a:lnTo>
                <a:lnTo>
                  <a:pt x="7446" y="6133"/>
                </a:lnTo>
                <a:lnTo>
                  <a:pt x="7422" y="6035"/>
                </a:lnTo>
                <a:lnTo>
                  <a:pt x="7349" y="5962"/>
                </a:lnTo>
                <a:lnTo>
                  <a:pt x="7227" y="5914"/>
                </a:lnTo>
                <a:lnTo>
                  <a:pt x="7130" y="5889"/>
                </a:lnTo>
                <a:lnTo>
                  <a:pt x="7057" y="5865"/>
                </a:lnTo>
                <a:lnTo>
                  <a:pt x="6984" y="5841"/>
                </a:lnTo>
                <a:close/>
                <a:moveTo>
                  <a:pt x="9612" y="5792"/>
                </a:moveTo>
                <a:lnTo>
                  <a:pt x="9539" y="5816"/>
                </a:lnTo>
                <a:lnTo>
                  <a:pt x="9466" y="5865"/>
                </a:lnTo>
                <a:lnTo>
                  <a:pt x="9393" y="5938"/>
                </a:lnTo>
                <a:lnTo>
                  <a:pt x="9344" y="6011"/>
                </a:lnTo>
                <a:lnTo>
                  <a:pt x="9247" y="6181"/>
                </a:lnTo>
                <a:lnTo>
                  <a:pt x="9174" y="6352"/>
                </a:lnTo>
                <a:lnTo>
                  <a:pt x="9149" y="6522"/>
                </a:lnTo>
                <a:lnTo>
                  <a:pt x="9149" y="6717"/>
                </a:lnTo>
                <a:lnTo>
                  <a:pt x="9174" y="6887"/>
                </a:lnTo>
                <a:lnTo>
                  <a:pt x="9222" y="7057"/>
                </a:lnTo>
                <a:lnTo>
                  <a:pt x="9271" y="7155"/>
                </a:lnTo>
                <a:lnTo>
                  <a:pt x="9344" y="7228"/>
                </a:lnTo>
                <a:lnTo>
                  <a:pt x="9417" y="7276"/>
                </a:lnTo>
                <a:lnTo>
                  <a:pt x="9514" y="7301"/>
                </a:lnTo>
                <a:lnTo>
                  <a:pt x="9685" y="7301"/>
                </a:lnTo>
                <a:lnTo>
                  <a:pt x="9782" y="7252"/>
                </a:lnTo>
                <a:lnTo>
                  <a:pt x="9855" y="7179"/>
                </a:lnTo>
                <a:lnTo>
                  <a:pt x="9928" y="7106"/>
                </a:lnTo>
                <a:lnTo>
                  <a:pt x="9977" y="7009"/>
                </a:lnTo>
                <a:lnTo>
                  <a:pt x="10050" y="6765"/>
                </a:lnTo>
                <a:lnTo>
                  <a:pt x="10098" y="6522"/>
                </a:lnTo>
                <a:lnTo>
                  <a:pt x="10098" y="6303"/>
                </a:lnTo>
                <a:lnTo>
                  <a:pt x="10098" y="6181"/>
                </a:lnTo>
                <a:lnTo>
                  <a:pt x="10050" y="6108"/>
                </a:lnTo>
                <a:lnTo>
                  <a:pt x="9977" y="6060"/>
                </a:lnTo>
                <a:lnTo>
                  <a:pt x="9879" y="6035"/>
                </a:lnTo>
                <a:lnTo>
                  <a:pt x="9879" y="6011"/>
                </a:lnTo>
                <a:lnTo>
                  <a:pt x="9855" y="5914"/>
                </a:lnTo>
                <a:lnTo>
                  <a:pt x="9806" y="5841"/>
                </a:lnTo>
                <a:lnTo>
                  <a:pt x="9709" y="5792"/>
                </a:lnTo>
                <a:close/>
                <a:moveTo>
                  <a:pt x="8468" y="4673"/>
                </a:moveTo>
                <a:lnTo>
                  <a:pt x="8687" y="4794"/>
                </a:lnTo>
                <a:lnTo>
                  <a:pt x="8930" y="4892"/>
                </a:lnTo>
                <a:lnTo>
                  <a:pt x="8955" y="4916"/>
                </a:lnTo>
                <a:lnTo>
                  <a:pt x="9466" y="5111"/>
                </a:lnTo>
                <a:lnTo>
                  <a:pt x="9806" y="5232"/>
                </a:lnTo>
                <a:lnTo>
                  <a:pt x="9806" y="5305"/>
                </a:lnTo>
                <a:lnTo>
                  <a:pt x="9806" y="5354"/>
                </a:lnTo>
                <a:lnTo>
                  <a:pt x="9855" y="5403"/>
                </a:lnTo>
                <a:lnTo>
                  <a:pt x="9904" y="5403"/>
                </a:lnTo>
                <a:lnTo>
                  <a:pt x="9952" y="5378"/>
                </a:lnTo>
                <a:lnTo>
                  <a:pt x="10001" y="5330"/>
                </a:lnTo>
                <a:lnTo>
                  <a:pt x="10707" y="5597"/>
                </a:lnTo>
                <a:lnTo>
                  <a:pt x="13383" y="6668"/>
                </a:lnTo>
                <a:lnTo>
                  <a:pt x="14040" y="6911"/>
                </a:lnTo>
                <a:lnTo>
                  <a:pt x="14357" y="7082"/>
                </a:lnTo>
                <a:lnTo>
                  <a:pt x="14527" y="7155"/>
                </a:lnTo>
                <a:lnTo>
                  <a:pt x="14648" y="7276"/>
                </a:lnTo>
                <a:lnTo>
                  <a:pt x="14794" y="7422"/>
                </a:lnTo>
                <a:lnTo>
                  <a:pt x="14843" y="7568"/>
                </a:lnTo>
                <a:lnTo>
                  <a:pt x="14892" y="7739"/>
                </a:lnTo>
                <a:lnTo>
                  <a:pt x="14867" y="7909"/>
                </a:lnTo>
                <a:lnTo>
                  <a:pt x="14405" y="7617"/>
                </a:lnTo>
                <a:lnTo>
                  <a:pt x="13919" y="7349"/>
                </a:lnTo>
                <a:lnTo>
                  <a:pt x="13675" y="7252"/>
                </a:lnTo>
                <a:lnTo>
                  <a:pt x="13408" y="7130"/>
                </a:lnTo>
                <a:lnTo>
                  <a:pt x="13164" y="7057"/>
                </a:lnTo>
                <a:lnTo>
                  <a:pt x="12872" y="7057"/>
                </a:lnTo>
                <a:lnTo>
                  <a:pt x="12848" y="7082"/>
                </a:lnTo>
                <a:lnTo>
                  <a:pt x="12848" y="7106"/>
                </a:lnTo>
                <a:lnTo>
                  <a:pt x="12848" y="7155"/>
                </a:lnTo>
                <a:lnTo>
                  <a:pt x="13043" y="7301"/>
                </a:lnTo>
                <a:lnTo>
                  <a:pt x="13262" y="7422"/>
                </a:lnTo>
                <a:lnTo>
                  <a:pt x="13724" y="7666"/>
                </a:lnTo>
                <a:lnTo>
                  <a:pt x="14259" y="7958"/>
                </a:lnTo>
                <a:lnTo>
                  <a:pt x="14770" y="8274"/>
                </a:lnTo>
                <a:lnTo>
                  <a:pt x="14697" y="8493"/>
                </a:lnTo>
                <a:lnTo>
                  <a:pt x="14575" y="8371"/>
                </a:lnTo>
                <a:lnTo>
                  <a:pt x="14454" y="8274"/>
                </a:lnTo>
                <a:lnTo>
                  <a:pt x="14284" y="8177"/>
                </a:lnTo>
                <a:lnTo>
                  <a:pt x="14113" y="8079"/>
                </a:lnTo>
                <a:lnTo>
                  <a:pt x="13773" y="7933"/>
                </a:lnTo>
                <a:lnTo>
                  <a:pt x="13383" y="7763"/>
                </a:lnTo>
                <a:lnTo>
                  <a:pt x="13189" y="7714"/>
                </a:lnTo>
                <a:lnTo>
                  <a:pt x="12994" y="7666"/>
                </a:lnTo>
                <a:lnTo>
                  <a:pt x="12799" y="7641"/>
                </a:lnTo>
                <a:lnTo>
                  <a:pt x="12605" y="7666"/>
                </a:lnTo>
                <a:lnTo>
                  <a:pt x="12580" y="7690"/>
                </a:lnTo>
                <a:lnTo>
                  <a:pt x="12605" y="7714"/>
                </a:lnTo>
                <a:lnTo>
                  <a:pt x="12702" y="7812"/>
                </a:lnTo>
                <a:lnTo>
                  <a:pt x="12824" y="7909"/>
                </a:lnTo>
                <a:lnTo>
                  <a:pt x="12945" y="7982"/>
                </a:lnTo>
                <a:lnTo>
                  <a:pt x="13091" y="8055"/>
                </a:lnTo>
                <a:lnTo>
                  <a:pt x="13383" y="8177"/>
                </a:lnTo>
                <a:lnTo>
                  <a:pt x="13651" y="8274"/>
                </a:lnTo>
                <a:lnTo>
                  <a:pt x="13894" y="8396"/>
                </a:lnTo>
                <a:lnTo>
                  <a:pt x="14113" y="8517"/>
                </a:lnTo>
                <a:lnTo>
                  <a:pt x="14551" y="8809"/>
                </a:lnTo>
                <a:lnTo>
                  <a:pt x="14430" y="9126"/>
                </a:lnTo>
                <a:lnTo>
                  <a:pt x="13967" y="8858"/>
                </a:lnTo>
                <a:lnTo>
                  <a:pt x="13481" y="8590"/>
                </a:lnTo>
                <a:lnTo>
                  <a:pt x="12921" y="8274"/>
                </a:lnTo>
                <a:lnTo>
                  <a:pt x="12629" y="8152"/>
                </a:lnTo>
                <a:lnTo>
                  <a:pt x="12337" y="8031"/>
                </a:lnTo>
                <a:lnTo>
                  <a:pt x="12313" y="8031"/>
                </a:lnTo>
                <a:lnTo>
                  <a:pt x="12288" y="8055"/>
                </a:lnTo>
                <a:lnTo>
                  <a:pt x="12288" y="8079"/>
                </a:lnTo>
                <a:lnTo>
                  <a:pt x="12288" y="8104"/>
                </a:lnTo>
                <a:lnTo>
                  <a:pt x="12507" y="8323"/>
                </a:lnTo>
                <a:lnTo>
                  <a:pt x="12751" y="8542"/>
                </a:lnTo>
                <a:lnTo>
                  <a:pt x="13018" y="8712"/>
                </a:lnTo>
                <a:lnTo>
                  <a:pt x="13286" y="8882"/>
                </a:lnTo>
                <a:lnTo>
                  <a:pt x="13797" y="9199"/>
                </a:lnTo>
                <a:lnTo>
                  <a:pt x="14040" y="9345"/>
                </a:lnTo>
                <a:lnTo>
                  <a:pt x="14308" y="9466"/>
                </a:lnTo>
                <a:lnTo>
                  <a:pt x="14211" y="9661"/>
                </a:lnTo>
                <a:lnTo>
                  <a:pt x="14065" y="9564"/>
                </a:lnTo>
                <a:lnTo>
                  <a:pt x="13919" y="9491"/>
                </a:lnTo>
                <a:lnTo>
                  <a:pt x="13602" y="9345"/>
                </a:lnTo>
                <a:lnTo>
                  <a:pt x="13359" y="9199"/>
                </a:lnTo>
                <a:lnTo>
                  <a:pt x="13067" y="9077"/>
                </a:lnTo>
                <a:lnTo>
                  <a:pt x="12921" y="9028"/>
                </a:lnTo>
                <a:lnTo>
                  <a:pt x="12775" y="9004"/>
                </a:lnTo>
                <a:lnTo>
                  <a:pt x="12629" y="8980"/>
                </a:lnTo>
                <a:lnTo>
                  <a:pt x="12483" y="8980"/>
                </a:lnTo>
                <a:lnTo>
                  <a:pt x="12459" y="9004"/>
                </a:lnTo>
                <a:lnTo>
                  <a:pt x="12459" y="9053"/>
                </a:lnTo>
                <a:lnTo>
                  <a:pt x="12556" y="9150"/>
                </a:lnTo>
                <a:lnTo>
                  <a:pt x="12653" y="9247"/>
                </a:lnTo>
                <a:lnTo>
                  <a:pt x="12897" y="9418"/>
                </a:lnTo>
                <a:lnTo>
                  <a:pt x="13408" y="9685"/>
                </a:lnTo>
                <a:lnTo>
                  <a:pt x="13724" y="9880"/>
                </a:lnTo>
                <a:lnTo>
                  <a:pt x="13894" y="10002"/>
                </a:lnTo>
                <a:lnTo>
                  <a:pt x="14065" y="10075"/>
                </a:lnTo>
                <a:lnTo>
                  <a:pt x="13967" y="10269"/>
                </a:lnTo>
                <a:lnTo>
                  <a:pt x="13505" y="10075"/>
                </a:lnTo>
                <a:lnTo>
                  <a:pt x="13043" y="9880"/>
                </a:lnTo>
                <a:lnTo>
                  <a:pt x="12556" y="9758"/>
                </a:lnTo>
                <a:lnTo>
                  <a:pt x="12069" y="9661"/>
                </a:lnTo>
                <a:lnTo>
                  <a:pt x="12045" y="9661"/>
                </a:lnTo>
                <a:lnTo>
                  <a:pt x="12045" y="9685"/>
                </a:lnTo>
                <a:lnTo>
                  <a:pt x="12434" y="10002"/>
                </a:lnTo>
                <a:lnTo>
                  <a:pt x="12872" y="10245"/>
                </a:lnTo>
                <a:lnTo>
                  <a:pt x="13335" y="10488"/>
                </a:lnTo>
                <a:lnTo>
                  <a:pt x="13797" y="10683"/>
                </a:lnTo>
                <a:lnTo>
                  <a:pt x="13627" y="11072"/>
                </a:lnTo>
                <a:lnTo>
                  <a:pt x="13456" y="10926"/>
                </a:lnTo>
                <a:lnTo>
                  <a:pt x="13262" y="10829"/>
                </a:lnTo>
                <a:lnTo>
                  <a:pt x="12848" y="10659"/>
                </a:lnTo>
                <a:lnTo>
                  <a:pt x="12653" y="10586"/>
                </a:lnTo>
                <a:lnTo>
                  <a:pt x="12483" y="10513"/>
                </a:lnTo>
                <a:lnTo>
                  <a:pt x="12288" y="10488"/>
                </a:lnTo>
                <a:lnTo>
                  <a:pt x="12069" y="10488"/>
                </a:lnTo>
                <a:lnTo>
                  <a:pt x="12045" y="10513"/>
                </a:lnTo>
                <a:lnTo>
                  <a:pt x="12045" y="10537"/>
                </a:lnTo>
                <a:lnTo>
                  <a:pt x="12118" y="10634"/>
                </a:lnTo>
                <a:lnTo>
                  <a:pt x="12191" y="10707"/>
                </a:lnTo>
                <a:lnTo>
                  <a:pt x="12337" y="10829"/>
                </a:lnTo>
                <a:lnTo>
                  <a:pt x="12532" y="10926"/>
                </a:lnTo>
                <a:lnTo>
                  <a:pt x="12702" y="11023"/>
                </a:lnTo>
                <a:lnTo>
                  <a:pt x="13091" y="11218"/>
                </a:lnTo>
                <a:lnTo>
                  <a:pt x="13310" y="11291"/>
                </a:lnTo>
                <a:lnTo>
                  <a:pt x="13505" y="11340"/>
                </a:lnTo>
                <a:lnTo>
                  <a:pt x="13481" y="11413"/>
                </a:lnTo>
                <a:lnTo>
                  <a:pt x="13335" y="11388"/>
                </a:lnTo>
                <a:lnTo>
                  <a:pt x="13189" y="11340"/>
                </a:lnTo>
                <a:lnTo>
                  <a:pt x="12897" y="11315"/>
                </a:lnTo>
                <a:lnTo>
                  <a:pt x="12678" y="11267"/>
                </a:lnTo>
                <a:lnTo>
                  <a:pt x="12434" y="11242"/>
                </a:lnTo>
                <a:lnTo>
                  <a:pt x="12191" y="11267"/>
                </a:lnTo>
                <a:lnTo>
                  <a:pt x="12069" y="11291"/>
                </a:lnTo>
                <a:lnTo>
                  <a:pt x="11972" y="11315"/>
                </a:lnTo>
                <a:lnTo>
                  <a:pt x="11948" y="11340"/>
                </a:lnTo>
                <a:lnTo>
                  <a:pt x="11948" y="11364"/>
                </a:lnTo>
                <a:lnTo>
                  <a:pt x="11972" y="11413"/>
                </a:lnTo>
                <a:lnTo>
                  <a:pt x="12069" y="11486"/>
                </a:lnTo>
                <a:lnTo>
                  <a:pt x="12191" y="11534"/>
                </a:lnTo>
                <a:lnTo>
                  <a:pt x="12434" y="11607"/>
                </a:lnTo>
                <a:lnTo>
                  <a:pt x="12921" y="11705"/>
                </a:lnTo>
                <a:lnTo>
                  <a:pt x="13164" y="11778"/>
                </a:lnTo>
                <a:lnTo>
                  <a:pt x="13432" y="11826"/>
                </a:lnTo>
                <a:lnTo>
                  <a:pt x="13408" y="11972"/>
                </a:lnTo>
                <a:lnTo>
                  <a:pt x="13018" y="11948"/>
                </a:lnTo>
                <a:lnTo>
                  <a:pt x="12434" y="11948"/>
                </a:lnTo>
                <a:lnTo>
                  <a:pt x="12313" y="11972"/>
                </a:lnTo>
                <a:lnTo>
                  <a:pt x="12215" y="12021"/>
                </a:lnTo>
                <a:lnTo>
                  <a:pt x="12118" y="12070"/>
                </a:lnTo>
                <a:lnTo>
                  <a:pt x="12118" y="12118"/>
                </a:lnTo>
                <a:lnTo>
                  <a:pt x="12118" y="12143"/>
                </a:lnTo>
                <a:lnTo>
                  <a:pt x="12215" y="12191"/>
                </a:lnTo>
                <a:lnTo>
                  <a:pt x="12313" y="12240"/>
                </a:lnTo>
                <a:lnTo>
                  <a:pt x="12507" y="12264"/>
                </a:lnTo>
                <a:lnTo>
                  <a:pt x="12897" y="12264"/>
                </a:lnTo>
                <a:lnTo>
                  <a:pt x="13383" y="12313"/>
                </a:lnTo>
                <a:lnTo>
                  <a:pt x="13383" y="12654"/>
                </a:lnTo>
                <a:lnTo>
                  <a:pt x="13043" y="12654"/>
                </a:lnTo>
                <a:lnTo>
                  <a:pt x="12678" y="12678"/>
                </a:lnTo>
                <a:lnTo>
                  <a:pt x="12288" y="12727"/>
                </a:lnTo>
                <a:lnTo>
                  <a:pt x="12094" y="12775"/>
                </a:lnTo>
                <a:lnTo>
                  <a:pt x="11923" y="12873"/>
                </a:lnTo>
                <a:lnTo>
                  <a:pt x="12118" y="12921"/>
                </a:lnTo>
                <a:lnTo>
                  <a:pt x="12288" y="12946"/>
                </a:lnTo>
                <a:lnTo>
                  <a:pt x="12678" y="12946"/>
                </a:lnTo>
                <a:lnTo>
                  <a:pt x="13408" y="12970"/>
                </a:lnTo>
                <a:lnTo>
                  <a:pt x="13408" y="13116"/>
                </a:lnTo>
                <a:lnTo>
                  <a:pt x="13408" y="13262"/>
                </a:lnTo>
                <a:lnTo>
                  <a:pt x="13140" y="13262"/>
                </a:lnTo>
                <a:lnTo>
                  <a:pt x="12848" y="13286"/>
                </a:lnTo>
                <a:lnTo>
                  <a:pt x="12337" y="13286"/>
                </a:lnTo>
                <a:lnTo>
                  <a:pt x="12069" y="13335"/>
                </a:lnTo>
                <a:lnTo>
                  <a:pt x="11948" y="13384"/>
                </a:lnTo>
                <a:lnTo>
                  <a:pt x="11850" y="13432"/>
                </a:lnTo>
                <a:lnTo>
                  <a:pt x="11826" y="13481"/>
                </a:lnTo>
                <a:lnTo>
                  <a:pt x="11850" y="13505"/>
                </a:lnTo>
                <a:lnTo>
                  <a:pt x="11948" y="13554"/>
                </a:lnTo>
                <a:lnTo>
                  <a:pt x="12069" y="13603"/>
                </a:lnTo>
                <a:lnTo>
                  <a:pt x="12337" y="13627"/>
                </a:lnTo>
                <a:lnTo>
                  <a:pt x="12605" y="13651"/>
                </a:lnTo>
                <a:lnTo>
                  <a:pt x="13432" y="13651"/>
                </a:lnTo>
                <a:lnTo>
                  <a:pt x="13432" y="13797"/>
                </a:lnTo>
                <a:lnTo>
                  <a:pt x="13286" y="13773"/>
                </a:lnTo>
                <a:lnTo>
                  <a:pt x="13164" y="13797"/>
                </a:lnTo>
                <a:lnTo>
                  <a:pt x="12897" y="13822"/>
                </a:lnTo>
                <a:lnTo>
                  <a:pt x="12483" y="13846"/>
                </a:lnTo>
                <a:lnTo>
                  <a:pt x="12288" y="13895"/>
                </a:lnTo>
                <a:lnTo>
                  <a:pt x="12094" y="13968"/>
                </a:lnTo>
                <a:lnTo>
                  <a:pt x="12094" y="13992"/>
                </a:lnTo>
                <a:lnTo>
                  <a:pt x="12094" y="14016"/>
                </a:lnTo>
                <a:lnTo>
                  <a:pt x="12118" y="14041"/>
                </a:lnTo>
                <a:lnTo>
                  <a:pt x="12313" y="14089"/>
                </a:lnTo>
                <a:lnTo>
                  <a:pt x="12507" y="14114"/>
                </a:lnTo>
                <a:lnTo>
                  <a:pt x="13310" y="14114"/>
                </a:lnTo>
                <a:lnTo>
                  <a:pt x="13432" y="14089"/>
                </a:lnTo>
                <a:lnTo>
                  <a:pt x="13456" y="14600"/>
                </a:lnTo>
                <a:lnTo>
                  <a:pt x="13237" y="14576"/>
                </a:lnTo>
                <a:lnTo>
                  <a:pt x="13018" y="14552"/>
                </a:lnTo>
                <a:lnTo>
                  <a:pt x="12824" y="14552"/>
                </a:lnTo>
                <a:lnTo>
                  <a:pt x="12434" y="14600"/>
                </a:lnTo>
                <a:lnTo>
                  <a:pt x="12045" y="14698"/>
                </a:lnTo>
                <a:lnTo>
                  <a:pt x="11656" y="14819"/>
                </a:lnTo>
                <a:lnTo>
                  <a:pt x="11193" y="14941"/>
                </a:lnTo>
                <a:lnTo>
                  <a:pt x="10974" y="14965"/>
                </a:lnTo>
                <a:lnTo>
                  <a:pt x="10755" y="14990"/>
                </a:lnTo>
                <a:lnTo>
                  <a:pt x="10536" y="14990"/>
                </a:lnTo>
                <a:lnTo>
                  <a:pt x="10317" y="14965"/>
                </a:lnTo>
                <a:lnTo>
                  <a:pt x="10098" y="14917"/>
                </a:lnTo>
                <a:lnTo>
                  <a:pt x="9879" y="14819"/>
                </a:lnTo>
                <a:lnTo>
                  <a:pt x="9514" y="14698"/>
                </a:lnTo>
                <a:lnTo>
                  <a:pt x="9149" y="14576"/>
                </a:lnTo>
                <a:lnTo>
                  <a:pt x="8979" y="14552"/>
                </a:lnTo>
                <a:lnTo>
                  <a:pt x="8809" y="14527"/>
                </a:lnTo>
                <a:lnTo>
                  <a:pt x="8614" y="14527"/>
                </a:lnTo>
                <a:lnTo>
                  <a:pt x="8419" y="14552"/>
                </a:lnTo>
                <a:lnTo>
                  <a:pt x="7981" y="14649"/>
                </a:lnTo>
                <a:lnTo>
                  <a:pt x="7568" y="14795"/>
                </a:lnTo>
                <a:lnTo>
                  <a:pt x="7130" y="14917"/>
                </a:lnTo>
                <a:lnTo>
                  <a:pt x="6935" y="14965"/>
                </a:lnTo>
                <a:lnTo>
                  <a:pt x="6692" y="14990"/>
                </a:lnTo>
                <a:lnTo>
                  <a:pt x="6473" y="14990"/>
                </a:lnTo>
                <a:lnTo>
                  <a:pt x="6230" y="14965"/>
                </a:lnTo>
                <a:lnTo>
                  <a:pt x="5986" y="14917"/>
                </a:lnTo>
                <a:lnTo>
                  <a:pt x="5767" y="14844"/>
                </a:lnTo>
                <a:lnTo>
                  <a:pt x="5281" y="14722"/>
                </a:lnTo>
                <a:lnTo>
                  <a:pt x="5062" y="14649"/>
                </a:lnTo>
                <a:lnTo>
                  <a:pt x="4818" y="14625"/>
                </a:lnTo>
                <a:lnTo>
                  <a:pt x="4453" y="14576"/>
                </a:lnTo>
                <a:lnTo>
                  <a:pt x="4040" y="14576"/>
                </a:lnTo>
                <a:lnTo>
                  <a:pt x="3602" y="14625"/>
                </a:lnTo>
                <a:lnTo>
                  <a:pt x="3164" y="14722"/>
                </a:lnTo>
                <a:lnTo>
                  <a:pt x="3188" y="14308"/>
                </a:lnTo>
                <a:lnTo>
                  <a:pt x="3188" y="13895"/>
                </a:lnTo>
                <a:lnTo>
                  <a:pt x="3164" y="13067"/>
                </a:lnTo>
                <a:lnTo>
                  <a:pt x="3164" y="12386"/>
                </a:lnTo>
                <a:lnTo>
                  <a:pt x="3139" y="12191"/>
                </a:lnTo>
                <a:lnTo>
                  <a:pt x="3115" y="12021"/>
                </a:lnTo>
                <a:lnTo>
                  <a:pt x="3066" y="11851"/>
                </a:lnTo>
                <a:lnTo>
                  <a:pt x="3018" y="11705"/>
                </a:lnTo>
                <a:lnTo>
                  <a:pt x="3018" y="11632"/>
                </a:lnTo>
                <a:lnTo>
                  <a:pt x="3018" y="11534"/>
                </a:lnTo>
                <a:lnTo>
                  <a:pt x="2993" y="11413"/>
                </a:lnTo>
                <a:lnTo>
                  <a:pt x="2896" y="11194"/>
                </a:lnTo>
                <a:lnTo>
                  <a:pt x="2701" y="10780"/>
                </a:lnTo>
                <a:lnTo>
                  <a:pt x="2409" y="10123"/>
                </a:lnTo>
                <a:lnTo>
                  <a:pt x="2142" y="9442"/>
                </a:lnTo>
                <a:lnTo>
                  <a:pt x="1947" y="8809"/>
                </a:lnTo>
                <a:lnTo>
                  <a:pt x="1777" y="8152"/>
                </a:lnTo>
                <a:lnTo>
                  <a:pt x="1728" y="7909"/>
                </a:lnTo>
                <a:lnTo>
                  <a:pt x="1704" y="7787"/>
                </a:lnTo>
                <a:lnTo>
                  <a:pt x="1704" y="7666"/>
                </a:lnTo>
                <a:lnTo>
                  <a:pt x="1704" y="7544"/>
                </a:lnTo>
                <a:lnTo>
                  <a:pt x="1752" y="7447"/>
                </a:lnTo>
                <a:lnTo>
                  <a:pt x="1825" y="7325"/>
                </a:lnTo>
                <a:lnTo>
                  <a:pt x="1923" y="7252"/>
                </a:lnTo>
                <a:lnTo>
                  <a:pt x="2093" y="7155"/>
                </a:lnTo>
                <a:lnTo>
                  <a:pt x="2288" y="7082"/>
                </a:lnTo>
                <a:lnTo>
                  <a:pt x="2653" y="6936"/>
                </a:lnTo>
                <a:lnTo>
                  <a:pt x="3991" y="6400"/>
                </a:lnTo>
                <a:lnTo>
                  <a:pt x="5329" y="5889"/>
                </a:lnTo>
                <a:lnTo>
                  <a:pt x="8030" y="4867"/>
                </a:lnTo>
                <a:lnTo>
                  <a:pt x="8030" y="5062"/>
                </a:lnTo>
                <a:lnTo>
                  <a:pt x="8030" y="5281"/>
                </a:lnTo>
                <a:lnTo>
                  <a:pt x="8030" y="5670"/>
                </a:lnTo>
                <a:lnTo>
                  <a:pt x="8030" y="7203"/>
                </a:lnTo>
                <a:lnTo>
                  <a:pt x="8030" y="8834"/>
                </a:lnTo>
                <a:lnTo>
                  <a:pt x="8054" y="9661"/>
                </a:lnTo>
                <a:lnTo>
                  <a:pt x="8079" y="10464"/>
                </a:lnTo>
                <a:lnTo>
                  <a:pt x="8103" y="10586"/>
                </a:lnTo>
                <a:lnTo>
                  <a:pt x="8152" y="10659"/>
                </a:lnTo>
                <a:lnTo>
                  <a:pt x="8249" y="10707"/>
                </a:lnTo>
                <a:lnTo>
                  <a:pt x="8346" y="10732"/>
                </a:lnTo>
                <a:lnTo>
                  <a:pt x="8444" y="10707"/>
                </a:lnTo>
                <a:lnTo>
                  <a:pt x="8517" y="10659"/>
                </a:lnTo>
                <a:lnTo>
                  <a:pt x="8565" y="10586"/>
                </a:lnTo>
                <a:lnTo>
                  <a:pt x="8590" y="10464"/>
                </a:lnTo>
                <a:lnTo>
                  <a:pt x="8517" y="8931"/>
                </a:lnTo>
                <a:lnTo>
                  <a:pt x="8468" y="7398"/>
                </a:lnTo>
                <a:lnTo>
                  <a:pt x="8444" y="5865"/>
                </a:lnTo>
                <a:lnTo>
                  <a:pt x="8444" y="5305"/>
                </a:lnTo>
                <a:lnTo>
                  <a:pt x="8444" y="5013"/>
                </a:lnTo>
                <a:lnTo>
                  <a:pt x="8395" y="4721"/>
                </a:lnTo>
                <a:lnTo>
                  <a:pt x="8468" y="4673"/>
                </a:lnTo>
                <a:close/>
                <a:moveTo>
                  <a:pt x="7446" y="1"/>
                </a:moveTo>
                <a:lnTo>
                  <a:pt x="7300" y="25"/>
                </a:lnTo>
                <a:lnTo>
                  <a:pt x="7154" y="50"/>
                </a:lnTo>
                <a:lnTo>
                  <a:pt x="7008" y="98"/>
                </a:lnTo>
                <a:lnTo>
                  <a:pt x="6911" y="196"/>
                </a:lnTo>
                <a:lnTo>
                  <a:pt x="6838" y="196"/>
                </a:lnTo>
                <a:lnTo>
                  <a:pt x="6765" y="244"/>
                </a:lnTo>
                <a:lnTo>
                  <a:pt x="6716" y="293"/>
                </a:lnTo>
                <a:lnTo>
                  <a:pt x="6716" y="317"/>
                </a:lnTo>
                <a:lnTo>
                  <a:pt x="6667" y="755"/>
                </a:lnTo>
                <a:lnTo>
                  <a:pt x="6619" y="1193"/>
                </a:lnTo>
                <a:lnTo>
                  <a:pt x="6594" y="1656"/>
                </a:lnTo>
                <a:lnTo>
                  <a:pt x="6594" y="2094"/>
                </a:lnTo>
                <a:lnTo>
                  <a:pt x="6011" y="2118"/>
                </a:lnTo>
                <a:lnTo>
                  <a:pt x="5427" y="2118"/>
                </a:lnTo>
                <a:lnTo>
                  <a:pt x="5013" y="2094"/>
                </a:lnTo>
                <a:lnTo>
                  <a:pt x="4794" y="2094"/>
                </a:lnTo>
                <a:lnTo>
                  <a:pt x="4697" y="2118"/>
                </a:lnTo>
                <a:lnTo>
                  <a:pt x="4624" y="2167"/>
                </a:lnTo>
                <a:lnTo>
                  <a:pt x="4575" y="2142"/>
                </a:lnTo>
                <a:lnTo>
                  <a:pt x="4526" y="2118"/>
                </a:lnTo>
                <a:lnTo>
                  <a:pt x="4405" y="2142"/>
                </a:lnTo>
                <a:lnTo>
                  <a:pt x="4332" y="2215"/>
                </a:lnTo>
                <a:lnTo>
                  <a:pt x="4307" y="2264"/>
                </a:lnTo>
                <a:lnTo>
                  <a:pt x="4283" y="2337"/>
                </a:lnTo>
                <a:lnTo>
                  <a:pt x="4259" y="2605"/>
                </a:lnTo>
                <a:lnTo>
                  <a:pt x="4259" y="2897"/>
                </a:lnTo>
                <a:lnTo>
                  <a:pt x="4259" y="3480"/>
                </a:lnTo>
                <a:lnTo>
                  <a:pt x="3602" y="3529"/>
                </a:lnTo>
                <a:lnTo>
                  <a:pt x="3261" y="3578"/>
                </a:lnTo>
                <a:lnTo>
                  <a:pt x="2920" y="3602"/>
                </a:lnTo>
                <a:lnTo>
                  <a:pt x="2872" y="3626"/>
                </a:lnTo>
                <a:lnTo>
                  <a:pt x="2823" y="3651"/>
                </a:lnTo>
                <a:lnTo>
                  <a:pt x="2774" y="3699"/>
                </a:lnTo>
                <a:lnTo>
                  <a:pt x="2701" y="3821"/>
                </a:lnTo>
                <a:lnTo>
                  <a:pt x="2653" y="3918"/>
                </a:lnTo>
                <a:lnTo>
                  <a:pt x="2604" y="4064"/>
                </a:lnTo>
                <a:lnTo>
                  <a:pt x="2604" y="4186"/>
                </a:lnTo>
                <a:lnTo>
                  <a:pt x="2580" y="4454"/>
                </a:lnTo>
                <a:lnTo>
                  <a:pt x="2580" y="4721"/>
                </a:lnTo>
                <a:lnTo>
                  <a:pt x="2458" y="6449"/>
                </a:lnTo>
                <a:lnTo>
                  <a:pt x="2458" y="6498"/>
                </a:lnTo>
                <a:lnTo>
                  <a:pt x="1704" y="6838"/>
                </a:lnTo>
                <a:lnTo>
                  <a:pt x="1558" y="6936"/>
                </a:lnTo>
                <a:lnTo>
                  <a:pt x="1436" y="7033"/>
                </a:lnTo>
                <a:lnTo>
                  <a:pt x="1363" y="7155"/>
                </a:lnTo>
                <a:lnTo>
                  <a:pt x="1290" y="7276"/>
                </a:lnTo>
                <a:lnTo>
                  <a:pt x="1266" y="7422"/>
                </a:lnTo>
                <a:lnTo>
                  <a:pt x="1241" y="7568"/>
                </a:lnTo>
                <a:lnTo>
                  <a:pt x="1241" y="7714"/>
                </a:lnTo>
                <a:lnTo>
                  <a:pt x="1241" y="7885"/>
                </a:lnTo>
                <a:lnTo>
                  <a:pt x="1290" y="8201"/>
                </a:lnTo>
                <a:lnTo>
                  <a:pt x="1363" y="8542"/>
                </a:lnTo>
                <a:lnTo>
                  <a:pt x="1533" y="9101"/>
                </a:lnTo>
                <a:lnTo>
                  <a:pt x="1631" y="9491"/>
                </a:lnTo>
                <a:lnTo>
                  <a:pt x="1777" y="9856"/>
                </a:lnTo>
                <a:lnTo>
                  <a:pt x="2069" y="10586"/>
                </a:lnTo>
                <a:lnTo>
                  <a:pt x="2190" y="10853"/>
                </a:lnTo>
                <a:lnTo>
                  <a:pt x="2336" y="11145"/>
                </a:lnTo>
                <a:lnTo>
                  <a:pt x="2507" y="11437"/>
                </a:lnTo>
                <a:lnTo>
                  <a:pt x="2604" y="11559"/>
                </a:lnTo>
                <a:lnTo>
                  <a:pt x="2726" y="11656"/>
                </a:lnTo>
                <a:lnTo>
                  <a:pt x="2677" y="11826"/>
                </a:lnTo>
                <a:lnTo>
                  <a:pt x="2653" y="11997"/>
                </a:lnTo>
                <a:lnTo>
                  <a:pt x="2628" y="12167"/>
                </a:lnTo>
                <a:lnTo>
                  <a:pt x="2628" y="12362"/>
                </a:lnTo>
                <a:lnTo>
                  <a:pt x="2677" y="12727"/>
                </a:lnTo>
                <a:lnTo>
                  <a:pt x="2701" y="13067"/>
                </a:lnTo>
                <a:lnTo>
                  <a:pt x="2701" y="13530"/>
                </a:lnTo>
                <a:lnTo>
                  <a:pt x="2677" y="13968"/>
                </a:lnTo>
                <a:lnTo>
                  <a:pt x="2677" y="14430"/>
                </a:lnTo>
                <a:lnTo>
                  <a:pt x="2701" y="14649"/>
                </a:lnTo>
                <a:lnTo>
                  <a:pt x="2726" y="14868"/>
                </a:lnTo>
                <a:lnTo>
                  <a:pt x="2531" y="14965"/>
                </a:lnTo>
                <a:lnTo>
                  <a:pt x="2385" y="15087"/>
                </a:lnTo>
                <a:lnTo>
                  <a:pt x="2239" y="15233"/>
                </a:lnTo>
                <a:lnTo>
                  <a:pt x="2117" y="15379"/>
                </a:lnTo>
                <a:lnTo>
                  <a:pt x="2117" y="15428"/>
                </a:lnTo>
                <a:lnTo>
                  <a:pt x="2117" y="15476"/>
                </a:lnTo>
                <a:lnTo>
                  <a:pt x="2142" y="15501"/>
                </a:lnTo>
                <a:lnTo>
                  <a:pt x="2190" y="15501"/>
                </a:lnTo>
                <a:lnTo>
                  <a:pt x="2361" y="15476"/>
                </a:lnTo>
                <a:lnTo>
                  <a:pt x="2531" y="15428"/>
                </a:lnTo>
                <a:lnTo>
                  <a:pt x="2872" y="15306"/>
                </a:lnTo>
                <a:lnTo>
                  <a:pt x="3212" y="15184"/>
                </a:lnTo>
                <a:lnTo>
                  <a:pt x="3553" y="15063"/>
                </a:lnTo>
                <a:lnTo>
                  <a:pt x="3796" y="15014"/>
                </a:lnTo>
                <a:lnTo>
                  <a:pt x="4064" y="15014"/>
                </a:lnTo>
                <a:lnTo>
                  <a:pt x="4307" y="14990"/>
                </a:lnTo>
                <a:lnTo>
                  <a:pt x="4551" y="15014"/>
                </a:lnTo>
                <a:lnTo>
                  <a:pt x="4794" y="15038"/>
                </a:lnTo>
                <a:lnTo>
                  <a:pt x="5037" y="15087"/>
                </a:lnTo>
                <a:lnTo>
                  <a:pt x="5500" y="15209"/>
                </a:lnTo>
                <a:lnTo>
                  <a:pt x="5889" y="15330"/>
                </a:lnTo>
                <a:lnTo>
                  <a:pt x="6278" y="15403"/>
                </a:lnTo>
                <a:lnTo>
                  <a:pt x="6667" y="15428"/>
                </a:lnTo>
                <a:lnTo>
                  <a:pt x="6862" y="15428"/>
                </a:lnTo>
                <a:lnTo>
                  <a:pt x="7057" y="15403"/>
                </a:lnTo>
                <a:lnTo>
                  <a:pt x="7276" y="15355"/>
                </a:lnTo>
                <a:lnTo>
                  <a:pt x="7495" y="15306"/>
                </a:lnTo>
                <a:lnTo>
                  <a:pt x="7908" y="15184"/>
                </a:lnTo>
                <a:lnTo>
                  <a:pt x="8346" y="15063"/>
                </a:lnTo>
                <a:lnTo>
                  <a:pt x="8565" y="15014"/>
                </a:lnTo>
                <a:lnTo>
                  <a:pt x="8784" y="14990"/>
                </a:lnTo>
                <a:lnTo>
                  <a:pt x="8979" y="15014"/>
                </a:lnTo>
                <a:lnTo>
                  <a:pt x="9198" y="15063"/>
                </a:lnTo>
                <a:lnTo>
                  <a:pt x="9393" y="15136"/>
                </a:lnTo>
                <a:lnTo>
                  <a:pt x="9587" y="15209"/>
                </a:lnTo>
                <a:lnTo>
                  <a:pt x="9977" y="15379"/>
                </a:lnTo>
                <a:lnTo>
                  <a:pt x="10196" y="15452"/>
                </a:lnTo>
                <a:lnTo>
                  <a:pt x="10390" y="15476"/>
                </a:lnTo>
                <a:lnTo>
                  <a:pt x="10585" y="15501"/>
                </a:lnTo>
                <a:lnTo>
                  <a:pt x="10780" y="15501"/>
                </a:lnTo>
                <a:lnTo>
                  <a:pt x="11169" y="15452"/>
                </a:lnTo>
                <a:lnTo>
                  <a:pt x="11558" y="15355"/>
                </a:lnTo>
                <a:lnTo>
                  <a:pt x="11923" y="15257"/>
                </a:lnTo>
                <a:lnTo>
                  <a:pt x="12191" y="15184"/>
                </a:lnTo>
                <a:lnTo>
                  <a:pt x="12410" y="15136"/>
                </a:lnTo>
                <a:lnTo>
                  <a:pt x="12653" y="15111"/>
                </a:lnTo>
                <a:lnTo>
                  <a:pt x="12872" y="15087"/>
                </a:lnTo>
                <a:lnTo>
                  <a:pt x="13116" y="15087"/>
                </a:lnTo>
                <a:lnTo>
                  <a:pt x="13335" y="15111"/>
                </a:lnTo>
                <a:lnTo>
                  <a:pt x="13846" y="15209"/>
                </a:lnTo>
                <a:lnTo>
                  <a:pt x="14186" y="15257"/>
                </a:lnTo>
                <a:lnTo>
                  <a:pt x="14357" y="15282"/>
                </a:lnTo>
                <a:lnTo>
                  <a:pt x="14551" y="15282"/>
                </a:lnTo>
                <a:lnTo>
                  <a:pt x="14721" y="15233"/>
                </a:lnTo>
                <a:lnTo>
                  <a:pt x="14892" y="15209"/>
                </a:lnTo>
                <a:lnTo>
                  <a:pt x="15038" y="15136"/>
                </a:lnTo>
                <a:lnTo>
                  <a:pt x="15208" y="15038"/>
                </a:lnTo>
                <a:lnTo>
                  <a:pt x="15281" y="14965"/>
                </a:lnTo>
                <a:lnTo>
                  <a:pt x="15305" y="14868"/>
                </a:lnTo>
                <a:lnTo>
                  <a:pt x="15305" y="14771"/>
                </a:lnTo>
                <a:lnTo>
                  <a:pt x="15281" y="14673"/>
                </a:lnTo>
                <a:lnTo>
                  <a:pt x="15208" y="14600"/>
                </a:lnTo>
                <a:lnTo>
                  <a:pt x="15135" y="14552"/>
                </a:lnTo>
                <a:lnTo>
                  <a:pt x="15038" y="14552"/>
                </a:lnTo>
                <a:lnTo>
                  <a:pt x="14940" y="14600"/>
                </a:lnTo>
                <a:lnTo>
                  <a:pt x="14819" y="14673"/>
                </a:lnTo>
                <a:lnTo>
                  <a:pt x="14697" y="14722"/>
                </a:lnTo>
                <a:lnTo>
                  <a:pt x="14575" y="14746"/>
                </a:lnTo>
                <a:lnTo>
                  <a:pt x="14454" y="14771"/>
                </a:lnTo>
                <a:lnTo>
                  <a:pt x="14211" y="14746"/>
                </a:lnTo>
                <a:lnTo>
                  <a:pt x="13967" y="14722"/>
                </a:lnTo>
                <a:lnTo>
                  <a:pt x="13919" y="13116"/>
                </a:lnTo>
                <a:lnTo>
                  <a:pt x="13919" y="12459"/>
                </a:lnTo>
                <a:lnTo>
                  <a:pt x="13894" y="12118"/>
                </a:lnTo>
                <a:lnTo>
                  <a:pt x="13821" y="11778"/>
                </a:lnTo>
                <a:lnTo>
                  <a:pt x="13870" y="11753"/>
                </a:lnTo>
                <a:lnTo>
                  <a:pt x="13894" y="11680"/>
                </a:lnTo>
                <a:lnTo>
                  <a:pt x="14527" y="10221"/>
                </a:lnTo>
                <a:lnTo>
                  <a:pt x="15111" y="8736"/>
                </a:lnTo>
                <a:lnTo>
                  <a:pt x="15232" y="8420"/>
                </a:lnTo>
                <a:lnTo>
                  <a:pt x="15305" y="8128"/>
                </a:lnTo>
                <a:lnTo>
                  <a:pt x="15354" y="7982"/>
                </a:lnTo>
                <a:lnTo>
                  <a:pt x="15354" y="7836"/>
                </a:lnTo>
                <a:lnTo>
                  <a:pt x="15354" y="7666"/>
                </a:lnTo>
                <a:lnTo>
                  <a:pt x="15354" y="7520"/>
                </a:lnTo>
                <a:lnTo>
                  <a:pt x="15305" y="7374"/>
                </a:lnTo>
                <a:lnTo>
                  <a:pt x="15257" y="7276"/>
                </a:lnTo>
                <a:lnTo>
                  <a:pt x="15184" y="7155"/>
                </a:lnTo>
                <a:lnTo>
                  <a:pt x="15111" y="7057"/>
                </a:lnTo>
                <a:lnTo>
                  <a:pt x="14916" y="6863"/>
                </a:lnTo>
                <a:lnTo>
                  <a:pt x="14697" y="6717"/>
                </a:lnTo>
                <a:lnTo>
                  <a:pt x="14405" y="6546"/>
                </a:lnTo>
                <a:lnTo>
                  <a:pt x="14065" y="6400"/>
                </a:lnTo>
                <a:lnTo>
                  <a:pt x="14113" y="6181"/>
                </a:lnTo>
                <a:lnTo>
                  <a:pt x="14138" y="5962"/>
                </a:lnTo>
                <a:lnTo>
                  <a:pt x="14162" y="5719"/>
                </a:lnTo>
                <a:lnTo>
                  <a:pt x="14162" y="5500"/>
                </a:lnTo>
                <a:lnTo>
                  <a:pt x="14138" y="5013"/>
                </a:lnTo>
                <a:lnTo>
                  <a:pt x="14113" y="4551"/>
                </a:lnTo>
                <a:lnTo>
                  <a:pt x="14089" y="4381"/>
                </a:lnTo>
                <a:lnTo>
                  <a:pt x="14040" y="4040"/>
                </a:lnTo>
                <a:lnTo>
                  <a:pt x="14089" y="3991"/>
                </a:lnTo>
                <a:lnTo>
                  <a:pt x="14113" y="3918"/>
                </a:lnTo>
                <a:lnTo>
                  <a:pt x="14113" y="3845"/>
                </a:lnTo>
                <a:lnTo>
                  <a:pt x="14089" y="3772"/>
                </a:lnTo>
                <a:lnTo>
                  <a:pt x="14065" y="3699"/>
                </a:lnTo>
                <a:lnTo>
                  <a:pt x="14016" y="3651"/>
                </a:lnTo>
                <a:lnTo>
                  <a:pt x="13943" y="3602"/>
                </a:lnTo>
                <a:lnTo>
                  <a:pt x="13846" y="3578"/>
                </a:lnTo>
                <a:lnTo>
                  <a:pt x="13116" y="3553"/>
                </a:lnTo>
                <a:lnTo>
                  <a:pt x="12726" y="3553"/>
                </a:lnTo>
                <a:lnTo>
                  <a:pt x="12361" y="3578"/>
                </a:lnTo>
                <a:lnTo>
                  <a:pt x="12361" y="3286"/>
                </a:lnTo>
                <a:lnTo>
                  <a:pt x="12361" y="2848"/>
                </a:lnTo>
                <a:lnTo>
                  <a:pt x="12313" y="2410"/>
                </a:lnTo>
                <a:lnTo>
                  <a:pt x="12288" y="2337"/>
                </a:lnTo>
                <a:lnTo>
                  <a:pt x="12264" y="2264"/>
                </a:lnTo>
                <a:lnTo>
                  <a:pt x="12191" y="2215"/>
                </a:lnTo>
                <a:lnTo>
                  <a:pt x="12118" y="2191"/>
                </a:lnTo>
                <a:lnTo>
                  <a:pt x="12045" y="2118"/>
                </a:lnTo>
                <a:lnTo>
                  <a:pt x="11923" y="2094"/>
                </a:lnTo>
                <a:lnTo>
                  <a:pt x="11339" y="2069"/>
                </a:lnTo>
                <a:lnTo>
                  <a:pt x="10293" y="2069"/>
                </a:lnTo>
                <a:lnTo>
                  <a:pt x="10147" y="2094"/>
                </a:lnTo>
                <a:lnTo>
                  <a:pt x="10147" y="1875"/>
                </a:lnTo>
                <a:lnTo>
                  <a:pt x="10147" y="1656"/>
                </a:lnTo>
                <a:lnTo>
                  <a:pt x="10098" y="1242"/>
                </a:lnTo>
                <a:lnTo>
                  <a:pt x="10074" y="707"/>
                </a:lnTo>
                <a:lnTo>
                  <a:pt x="10025" y="463"/>
                </a:lnTo>
                <a:lnTo>
                  <a:pt x="10001" y="342"/>
                </a:lnTo>
                <a:lnTo>
                  <a:pt x="9928" y="220"/>
                </a:lnTo>
                <a:lnTo>
                  <a:pt x="9904" y="147"/>
                </a:lnTo>
                <a:lnTo>
                  <a:pt x="9855" y="98"/>
                </a:lnTo>
                <a:lnTo>
                  <a:pt x="9782" y="74"/>
                </a:lnTo>
                <a:lnTo>
                  <a:pt x="9709" y="50"/>
                </a:lnTo>
                <a:lnTo>
                  <a:pt x="8882" y="25"/>
                </a:lnTo>
                <a:lnTo>
                  <a:pt x="8054" y="1"/>
                </a:lnTo>
                <a:close/>
                <a:moveTo>
                  <a:pt x="4307" y="15452"/>
                </a:moveTo>
                <a:lnTo>
                  <a:pt x="4088" y="15501"/>
                </a:lnTo>
                <a:lnTo>
                  <a:pt x="3869" y="15549"/>
                </a:lnTo>
                <a:lnTo>
                  <a:pt x="3650" y="15647"/>
                </a:lnTo>
                <a:lnTo>
                  <a:pt x="3237" y="15866"/>
                </a:lnTo>
                <a:lnTo>
                  <a:pt x="3018" y="15963"/>
                </a:lnTo>
                <a:lnTo>
                  <a:pt x="2823" y="16060"/>
                </a:lnTo>
                <a:lnTo>
                  <a:pt x="2653" y="16109"/>
                </a:lnTo>
                <a:lnTo>
                  <a:pt x="2507" y="16133"/>
                </a:lnTo>
                <a:lnTo>
                  <a:pt x="2190" y="16133"/>
                </a:lnTo>
                <a:lnTo>
                  <a:pt x="1850" y="16085"/>
                </a:lnTo>
                <a:lnTo>
                  <a:pt x="1533" y="16012"/>
                </a:lnTo>
                <a:lnTo>
                  <a:pt x="1241" y="15890"/>
                </a:lnTo>
                <a:lnTo>
                  <a:pt x="925" y="15768"/>
                </a:lnTo>
                <a:lnTo>
                  <a:pt x="341" y="15525"/>
                </a:lnTo>
                <a:lnTo>
                  <a:pt x="244" y="15501"/>
                </a:lnTo>
                <a:lnTo>
                  <a:pt x="171" y="15525"/>
                </a:lnTo>
                <a:lnTo>
                  <a:pt x="122" y="15574"/>
                </a:lnTo>
                <a:lnTo>
                  <a:pt x="98" y="15622"/>
                </a:lnTo>
                <a:lnTo>
                  <a:pt x="73" y="15695"/>
                </a:lnTo>
                <a:lnTo>
                  <a:pt x="73" y="15768"/>
                </a:lnTo>
                <a:lnTo>
                  <a:pt x="122" y="15841"/>
                </a:lnTo>
                <a:lnTo>
                  <a:pt x="171" y="15890"/>
                </a:lnTo>
                <a:lnTo>
                  <a:pt x="390" y="16060"/>
                </a:lnTo>
                <a:lnTo>
                  <a:pt x="633" y="16182"/>
                </a:lnTo>
                <a:lnTo>
                  <a:pt x="901" y="16304"/>
                </a:lnTo>
                <a:lnTo>
                  <a:pt x="1144" y="16425"/>
                </a:lnTo>
                <a:lnTo>
                  <a:pt x="1412" y="16498"/>
                </a:lnTo>
                <a:lnTo>
                  <a:pt x="1679" y="16571"/>
                </a:lnTo>
                <a:lnTo>
                  <a:pt x="1947" y="16644"/>
                </a:lnTo>
                <a:lnTo>
                  <a:pt x="2215" y="16669"/>
                </a:lnTo>
                <a:lnTo>
                  <a:pt x="2507" y="16669"/>
                </a:lnTo>
                <a:lnTo>
                  <a:pt x="2750" y="16620"/>
                </a:lnTo>
                <a:lnTo>
                  <a:pt x="2993" y="16547"/>
                </a:lnTo>
                <a:lnTo>
                  <a:pt x="3237" y="16425"/>
                </a:lnTo>
                <a:lnTo>
                  <a:pt x="3699" y="16206"/>
                </a:lnTo>
                <a:lnTo>
                  <a:pt x="3942" y="16109"/>
                </a:lnTo>
                <a:lnTo>
                  <a:pt x="4210" y="16012"/>
                </a:lnTo>
                <a:lnTo>
                  <a:pt x="4332" y="15987"/>
                </a:lnTo>
                <a:lnTo>
                  <a:pt x="4453" y="15963"/>
                </a:lnTo>
                <a:lnTo>
                  <a:pt x="4697" y="15987"/>
                </a:lnTo>
                <a:lnTo>
                  <a:pt x="4964" y="16060"/>
                </a:lnTo>
                <a:lnTo>
                  <a:pt x="5232" y="16158"/>
                </a:lnTo>
                <a:lnTo>
                  <a:pt x="5743" y="16352"/>
                </a:lnTo>
                <a:lnTo>
                  <a:pt x="6011" y="16450"/>
                </a:lnTo>
                <a:lnTo>
                  <a:pt x="6254" y="16523"/>
                </a:lnTo>
                <a:lnTo>
                  <a:pt x="6522" y="16547"/>
                </a:lnTo>
                <a:lnTo>
                  <a:pt x="6765" y="16523"/>
                </a:lnTo>
                <a:lnTo>
                  <a:pt x="7032" y="16474"/>
                </a:lnTo>
                <a:lnTo>
                  <a:pt x="7276" y="16401"/>
                </a:lnTo>
                <a:lnTo>
                  <a:pt x="7787" y="16231"/>
                </a:lnTo>
                <a:lnTo>
                  <a:pt x="8030" y="16158"/>
                </a:lnTo>
                <a:lnTo>
                  <a:pt x="8298" y="16133"/>
                </a:lnTo>
                <a:lnTo>
                  <a:pt x="8565" y="16133"/>
                </a:lnTo>
                <a:lnTo>
                  <a:pt x="8809" y="16182"/>
                </a:lnTo>
                <a:lnTo>
                  <a:pt x="9076" y="16231"/>
                </a:lnTo>
                <a:lnTo>
                  <a:pt x="9344" y="16328"/>
                </a:lnTo>
                <a:lnTo>
                  <a:pt x="9855" y="16498"/>
                </a:lnTo>
                <a:lnTo>
                  <a:pt x="10123" y="16571"/>
                </a:lnTo>
                <a:lnTo>
                  <a:pt x="10366" y="16620"/>
                </a:lnTo>
                <a:lnTo>
                  <a:pt x="10634" y="16620"/>
                </a:lnTo>
                <a:lnTo>
                  <a:pt x="10877" y="16596"/>
                </a:lnTo>
                <a:lnTo>
                  <a:pt x="11120" y="16547"/>
                </a:lnTo>
                <a:lnTo>
                  <a:pt x="11364" y="16450"/>
                </a:lnTo>
                <a:lnTo>
                  <a:pt x="11826" y="16255"/>
                </a:lnTo>
                <a:lnTo>
                  <a:pt x="12069" y="16182"/>
                </a:lnTo>
                <a:lnTo>
                  <a:pt x="12313" y="16085"/>
                </a:lnTo>
                <a:lnTo>
                  <a:pt x="12459" y="16060"/>
                </a:lnTo>
                <a:lnTo>
                  <a:pt x="12580" y="16036"/>
                </a:lnTo>
                <a:lnTo>
                  <a:pt x="12872" y="16036"/>
                </a:lnTo>
                <a:lnTo>
                  <a:pt x="13164" y="16085"/>
                </a:lnTo>
                <a:lnTo>
                  <a:pt x="13432" y="16182"/>
                </a:lnTo>
                <a:lnTo>
                  <a:pt x="14016" y="16352"/>
                </a:lnTo>
                <a:lnTo>
                  <a:pt x="14284" y="16425"/>
                </a:lnTo>
                <a:lnTo>
                  <a:pt x="14575" y="16474"/>
                </a:lnTo>
                <a:lnTo>
                  <a:pt x="14819" y="16498"/>
                </a:lnTo>
                <a:lnTo>
                  <a:pt x="15086" y="16474"/>
                </a:lnTo>
                <a:lnTo>
                  <a:pt x="15330" y="16450"/>
                </a:lnTo>
                <a:lnTo>
                  <a:pt x="15573" y="16377"/>
                </a:lnTo>
                <a:lnTo>
                  <a:pt x="15816" y="16279"/>
                </a:lnTo>
                <a:lnTo>
                  <a:pt x="16035" y="16182"/>
                </a:lnTo>
                <a:lnTo>
                  <a:pt x="16254" y="16060"/>
                </a:lnTo>
                <a:lnTo>
                  <a:pt x="16473" y="15914"/>
                </a:lnTo>
                <a:lnTo>
                  <a:pt x="16522" y="15841"/>
                </a:lnTo>
                <a:lnTo>
                  <a:pt x="16546" y="15768"/>
                </a:lnTo>
                <a:lnTo>
                  <a:pt x="16546" y="15695"/>
                </a:lnTo>
                <a:lnTo>
                  <a:pt x="16522" y="15622"/>
                </a:lnTo>
                <a:lnTo>
                  <a:pt x="16473" y="15574"/>
                </a:lnTo>
                <a:lnTo>
                  <a:pt x="16425" y="15525"/>
                </a:lnTo>
                <a:lnTo>
                  <a:pt x="16352" y="15525"/>
                </a:lnTo>
                <a:lnTo>
                  <a:pt x="16279" y="15574"/>
                </a:lnTo>
                <a:lnTo>
                  <a:pt x="16035" y="15720"/>
                </a:lnTo>
                <a:lnTo>
                  <a:pt x="15792" y="15841"/>
                </a:lnTo>
                <a:lnTo>
                  <a:pt x="15524" y="15939"/>
                </a:lnTo>
                <a:lnTo>
                  <a:pt x="15281" y="16012"/>
                </a:lnTo>
                <a:lnTo>
                  <a:pt x="15013" y="16060"/>
                </a:lnTo>
                <a:lnTo>
                  <a:pt x="14721" y="16085"/>
                </a:lnTo>
                <a:lnTo>
                  <a:pt x="14454" y="16060"/>
                </a:lnTo>
                <a:lnTo>
                  <a:pt x="14186" y="16012"/>
                </a:lnTo>
                <a:lnTo>
                  <a:pt x="13724" y="15914"/>
                </a:lnTo>
                <a:lnTo>
                  <a:pt x="13286" y="15793"/>
                </a:lnTo>
                <a:lnTo>
                  <a:pt x="13067" y="15768"/>
                </a:lnTo>
                <a:lnTo>
                  <a:pt x="12848" y="15744"/>
                </a:lnTo>
                <a:lnTo>
                  <a:pt x="12629" y="15744"/>
                </a:lnTo>
                <a:lnTo>
                  <a:pt x="12386" y="15768"/>
                </a:lnTo>
                <a:lnTo>
                  <a:pt x="12167" y="15841"/>
                </a:lnTo>
                <a:lnTo>
                  <a:pt x="11948" y="15914"/>
                </a:lnTo>
                <a:lnTo>
                  <a:pt x="11510" y="16060"/>
                </a:lnTo>
                <a:lnTo>
                  <a:pt x="11218" y="16158"/>
                </a:lnTo>
                <a:lnTo>
                  <a:pt x="10901" y="16182"/>
                </a:lnTo>
                <a:lnTo>
                  <a:pt x="10585" y="16158"/>
                </a:lnTo>
                <a:lnTo>
                  <a:pt x="10293" y="16133"/>
                </a:lnTo>
                <a:lnTo>
                  <a:pt x="10025" y="16060"/>
                </a:lnTo>
                <a:lnTo>
                  <a:pt x="9782" y="15987"/>
                </a:lnTo>
                <a:lnTo>
                  <a:pt x="9295" y="15817"/>
                </a:lnTo>
                <a:lnTo>
                  <a:pt x="9052" y="15744"/>
                </a:lnTo>
                <a:lnTo>
                  <a:pt x="8809" y="15671"/>
                </a:lnTo>
                <a:lnTo>
                  <a:pt x="8565" y="15622"/>
                </a:lnTo>
                <a:lnTo>
                  <a:pt x="8298" y="15598"/>
                </a:lnTo>
                <a:lnTo>
                  <a:pt x="8030" y="15622"/>
                </a:lnTo>
                <a:lnTo>
                  <a:pt x="7762" y="15671"/>
                </a:lnTo>
                <a:lnTo>
                  <a:pt x="7276" y="15841"/>
                </a:lnTo>
                <a:lnTo>
                  <a:pt x="7032" y="15914"/>
                </a:lnTo>
                <a:lnTo>
                  <a:pt x="6765" y="15987"/>
                </a:lnTo>
                <a:lnTo>
                  <a:pt x="6522" y="16012"/>
                </a:lnTo>
                <a:lnTo>
                  <a:pt x="6254" y="15987"/>
                </a:lnTo>
                <a:lnTo>
                  <a:pt x="6035" y="15939"/>
                </a:lnTo>
                <a:lnTo>
                  <a:pt x="5816" y="15866"/>
                </a:lnTo>
                <a:lnTo>
                  <a:pt x="5402" y="15720"/>
                </a:lnTo>
                <a:lnTo>
                  <a:pt x="4989" y="15549"/>
                </a:lnTo>
                <a:lnTo>
                  <a:pt x="4770" y="15501"/>
                </a:lnTo>
                <a:lnTo>
                  <a:pt x="4551" y="15452"/>
                </a:lnTo>
                <a:close/>
                <a:moveTo>
                  <a:pt x="560" y="16717"/>
                </a:moveTo>
                <a:lnTo>
                  <a:pt x="365" y="16742"/>
                </a:lnTo>
                <a:lnTo>
                  <a:pt x="195" y="16815"/>
                </a:lnTo>
                <a:lnTo>
                  <a:pt x="25" y="16936"/>
                </a:lnTo>
                <a:lnTo>
                  <a:pt x="0" y="16985"/>
                </a:lnTo>
                <a:lnTo>
                  <a:pt x="0" y="17009"/>
                </a:lnTo>
                <a:lnTo>
                  <a:pt x="0" y="17082"/>
                </a:lnTo>
                <a:lnTo>
                  <a:pt x="73" y="17131"/>
                </a:lnTo>
                <a:lnTo>
                  <a:pt x="171" y="17155"/>
                </a:lnTo>
                <a:lnTo>
                  <a:pt x="438" y="17131"/>
                </a:lnTo>
                <a:lnTo>
                  <a:pt x="730" y="17155"/>
                </a:lnTo>
                <a:lnTo>
                  <a:pt x="974" y="17204"/>
                </a:lnTo>
                <a:lnTo>
                  <a:pt x="1217" y="17301"/>
                </a:lnTo>
                <a:lnTo>
                  <a:pt x="1728" y="17520"/>
                </a:lnTo>
                <a:lnTo>
                  <a:pt x="1971" y="17618"/>
                </a:lnTo>
                <a:lnTo>
                  <a:pt x="2239" y="17715"/>
                </a:lnTo>
                <a:lnTo>
                  <a:pt x="2482" y="17764"/>
                </a:lnTo>
                <a:lnTo>
                  <a:pt x="2726" y="17764"/>
                </a:lnTo>
                <a:lnTo>
                  <a:pt x="2969" y="17715"/>
                </a:lnTo>
                <a:lnTo>
                  <a:pt x="3188" y="17666"/>
                </a:lnTo>
                <a:lnTo>
                  <a:pt x="3650" y="17472"/>
                </a:lnTo>
                <a:lnTo>
                  <a:pt x="3894" y="17399"/>
                </a:lnTo>
                <a:lnTo>
                  <a:pt x="4113" y="17326"/>
                </a:lnTo>
                <a:lnTo>
                  <a:pt x="4405" y="17277"/>
                </a:lnTo>
                <a:lnTo>
                  <a:pt x="4697" y="17277"/>
                </a:lnTo>
                <a:lnTo>
                  <a:pt x="4989" y="17301"/>
                </a:lnTo>
                <a:lnTo>
                  <a:pt x="5281" y="17350"/>
                </a:lnTo>
                <a:lnTo>
                  <a:pt x="5865" y="17520"/>
                </a:lnTo>
                <a:lnTo>
                  <a:pt x="6400" y="17642"/>
                </a:lnTo>
                <a:lnTo>
                  <a:pt x="6667" y="17691"/>
                </a:lnTo>
                <a:lnTo>
                  <a:pt x="6911" y="17715"/>
                </a:lnTo>
                <a:lnTo>
                  <a:pt x="7154" y="17691"/>
                </a:lnTo>
                <a:lnTo>
                  <a:pt x="7397" y="17666"/>
                </a:lnTo>
                <a:lnTo>
                  <a:pt x="7616" y="17618"/>
                </a:lnTo>
                <a:lnTo>
                  <a:pt x="7860" y="17545"/>
                </a:lnTo>
                <a:lnTo>
                  <a:pt x="8322" y="17374"/>
                </a:lnTo>
                <a:lnTo>
                  <a:pt x="8468" y="17326"/>
                </a:lnTo>
                <a:lnTo>
                  <a:pt x="8614" y="17301"/>
                </a:lnTo>
                <a:lnTo>
                  <a:pt x="8760" y="17277"/>
                </a:lnTo>
                <a:lnTo>
                  <a:pt x="8882" y="17277"/>
                </a:lnTo>
                <a:lnTo>
                  <a:pt x="9028" y="17301"/>
                </a:lnTo>
                <a:lnTo>
                  <a:pt x="9174" y="17326"/>
                </a:lnTo>
                <a:lnTo>
                  <a:pt x="9295" y="17374"/>
                </a:lnTo>
                <a:lnTo>
                  <a:pt x="9441" y="17447"/>
                </a:lnTo>
                <a:lnTo>
                  <a:pt x="9831" y="17666"/>
                </a:lnTo>
                <a:lnTo>
                  <a:pt x="10025" y="17764"/>
                </a:lnTo>
                <a:lnTo>
                  <a:pt x="10244" y="17837"/>
                </a:lnTo>
                <a:lnTo>
                  <a:pt x="10463" y="17861"/>
                </a:lnTo>
                <a:lnTo>
                  <a:pt x="10658" y="17837"/>
                </a:lnTo>
                <a:lnTo>
                  <a:pt x="10877" y="17788"/>
                </a:lnTo>
                <a:lnTo>
                  <a:pt x="11096" y="17691"/>
                </a:lnTo>
                <a:lnTo>
                  <a:pt x="11510" y="17520"/>
                </a:lnTo>
                <a:lnTo>
                  <a:pt x="11704" y="17423"/>
                </a:lnTo>
                <a:lnTo>
                  <a:pt x="11899" y="17350"/>
                </a:lnTo>
                <a:lnTo>
                  <a:pt x="12045" y="17301"/>
                </a:lnTo>
                <a:lnTo>
                  <a:pt x="12434" y="17301"/>
                </a:lnTo>
                <a:lnTo>
                  <a:pt x="12726" y="17374"/>
                </a:lnTo>
                <a:lnTo>
                  <a:pt x="12994" y="17447"/>
                </a:lnTo>
                <a:lnTo>
                  <a:pt x="13554" y="17666"/>
                </a:lnTo>
                <a:lnTo>
                  <a:pt x="13846" y="17739"/>
                </a:lnTo>
                <a:lnTo>
                  <a:pt x="14113" y="17788"/>
                </a:lnTo>
                <a:lnTo>
                  <a:pt x="14381" y="17788"/>
                </a:lnTo>
                <a:lnTo>
                  <a:pt x="14673" y="17764"/>
                </a:lnTo>
                <a:lnTo>
                  <a:pt x="14940" y="17691"/>
                </a:lnTo>
                <a:lnTo>
                  <a:pt x="15232" y="17618"/>
                </a:lnTo>
                <a:lnTo>
                  <a:pt x="15500" y="17520"/>
                </a:lnTo>
                <a:lnTo>
                  <a:pt x="15768" y="17399"/>
                </a:lnTo>
                <a:lnTo>
                  <a:pt x="16254" y="17155"/>
                </a:lnTo>
                <a:lnTo>
                  <a:pt x="16327" y="17107"/>
                </a:lnTo>
                <a:lnTo>
                  <a:pt x="16352" y="17034"/>
                </a:lnTo>
                <a:lnTo>
                  <a:pt x="16352" y="16961"/>
                </a:lnTo>
                <a:lnTo>
                  <a:pt x="16327" y="16888"/>
                </a:lnTo>
                <a:lnTo>
                  <a:pt x="16303" y="16839"/>
                </a:lnTo>
                <a:lnTo>
                  <a:pt x="16254" y="16790"/>
                </a:lnTo>
                <a:lnTo>
                  <a:pt x="16181" y="16766"/>
                </a:lnTo>
                <a:lnTo>
                  <a:pt x="16108" y="16790"/>
                </a:lnTo>
                <a:lnTo>
                  <a:pt x="15500" y="17034"/>
                </a:lnTo>
                <a:lnTo>
                  <a:pt x="15208" y="17155"/>
                </a:lnTo>
                <a:lnTo>
                  <a:pt x="14916" y="17253"/>
                </a:lnTo>
                <a:lnTo>
                  <a:pt x="14624" y="17326"/>
                </a:lnTo>
                <a:lnTo>
                  <a:pt x="14308" y="17350"/>
                </a:lnTo>
                <a:lnTo>
                  <a:pt x="13992" y="17350"/>
                </a:lnTo>
                <a:lnTo>
                  <a:pt x="13651" y="17301"/>
                </a:lnTo>
                <a:lnTo>
                  <a:pt x="13408" y="17228"/>
                </a:lnTo>
                <a:lnTo>
                  <a:pt x="13189" y="17155"/>
                </a:lnTo>
                <a:lnTo>
                  <a:pt x="12751" y="16985"/>
                </a:lnTo>
                <a:lnTo>
                  <a:pt x="12507" y="16936"/>
                </a:lnTo>
                <a:lnTo>
                  <a:pt x="12288" y="16912"/>
                </a:lnTo>
                <a:lnTo>
                  <a:pt x="12045" y="16912"/>
                </a:lnTo>
                <a:lnTo>
                  <a:pt x="11802" y="16961"/>
                </a:lnTo>
                <a:lnTo>
                  <a:pt x="11558" y="17034"/>
                </a:lnTo>
                <a:lnTo>
                  <a:pt x="11339" y="17131"/>
                </a:lnTo>
                <a:lnTo>
                  <a:pt x="10901" y="17326"/>
                </a:lnTo>
                <a:lnTo>
                  <a:pt x="10731" y="17399"/>
                </a:lnTo>
                <a:lnTo>
                  <a:pt x="10585" y="17423"/>
                </a:lnTo>
                <a:lnTo>
                  <a:pt x="10439" y="17423"/>
                </a:lnTo>
                <a:lnTo>
                  <a:pt x="10317" y="17399"/>
                </a:lnTo>
                <a:lnTo>
                  <a:pt x="10171" y="17374"/>
                </a:lnTo>
                <a:lnTo>
                  <a:pt x="10050" y="17326"/>
                </a:lnTo>
                <a:lnTo>
                  <a:pt x="9758" y="17180"/>
                </a:lnTo>
                <a:lnTo>
                  <a:pt x="9539" y="17058"/>
                </a:lnTo>
                <a:lnTo>
                  <a:pt x="9344" y="16961"/>
                </a:lnTo>
                <a:lnTo>
                  <a:pt x="9149" y="16912"/>
                </a:lnTo>
                <a:lnTo>
                  <a:pt x="8930" y="16888"/>
                </a:lnTo>
                <a:lnTo>
                  <a:pt x="8736" y="16863"/>
                </a:lnTo>
                <a:lnTo>
                  <a:pt x="8517" y="16912"/>
                </a:lnTo>
                <a:lnTo>
                  <a:pt x="8298" y="16961"/>
                </a:lnTo>
                <a:lnTo>
                  <a:pt x="8054" y="17034"/>
                </a:lnTo>
                <a:lnTo>
                  <a:pt x="7787" y="17131"/>
                </a:lnTo>
                <a:lnTo>
                  <a:pt x="7495" y="17228"/>
                </a:lnTo>
                <a:lnTo>
                  <a:pt x="7227" y="17277"/>
                </a:lnTo>
                <a:lnTo>
                  <a:pt x="6911" y="17301"/>
                </a:lnTo>
                <a:lnTo>
                  <a:pt x="6619" y="17277"/>
                </a:lnTo>
                <a:lnTo>
                  <a:pt x="6327" y="17228"/>
                </a:lnTo>
                <a:lnTo>
                  <a:pt x="5767" y="17082"/>
                </a:lnTo>
                <a:lnTo>
                  <a:pt x="5305" y="16961"/>
                </a:lnTo>
                <a:lnTo>
                  <a:pt x="4818" y="16888"/>
                </a:lnTo>
                <a:lnTo>
                  <a:pt x="4356" y="16888"/>
                </a:lnTo>
                <a:lnTo>
                  <a:pt x="4113" y="16912"/>
                </a:lnTo>
                <a:lnTo>
                  <a:pt x="3869" y="16961"/>
                </a:lnTo>
                <a:lnTo>
                  <a:pt x="3602" y="17034"/>
                </a:lnTo>
                <a:lnTo>
                  <a:pt x="3358" y="17131"/>
                </a:lnTo>
                <a:lnTo>
                  <a:pt x="3115" y="17253"/>
                </a:lnTo>
                <a:lnTo>
                  <a:pt x="2847" y="17326"/>
                </a:lnTo>
                <a:lnTo>
                  <a:pt x="2677" y="17350"/>
                </a:lnTo>
                <a:lnTo>
                  <a:pt x="2507" y="17350"/>
                </a:lnTo>
                <a:lnTo>
                  <a:pt x="2312" y="17301"/>
                </a:lnTo>
                <a:lnTo>
                  <a:pt x="2142" y="17253"/>
                </a:lnTo>
                <a:lnTo>
                  <a:pt x="1801" y="17107"/>
                </a:lnTo>
                <a:lnTo>
                  <a:pt x="1485" y="16936"/>
                </a:lnTo>
                <a:lnTo>
                  <a:pt x="1314" y="16863"/>
                </a:lnTo>
                <a:lnTo>
                  <a:pt x="1120" y="16790"/>
                </a:lnTo>
                <a:lnTo>
                  <a:pt x="949" y="16742"/>
                </a:lnTo>
                <a:lnTo>
                  <a:pt x="755" y="16717"/>
                </a:lnTo>
                <a:close/>
                <a:moveTo>
                  <a:pt x="16571" y="17666"/>
                </a:moveTo>
                <a:lnTo>
                  <a:pt x="15938" y="17861"/>
                </a:lnTo>
                <a:lnTo>
                  <a:pt x="15305" y="18056"/>
                </a:lnTo>
                <a:lnTo>
                  <a:pt x="14989" y="18129"/>
                </a:lnTo>
                <a:lnTo>
                  <a:pt x="14648" y="18202"/>
                </a:lnTo>
                <a:lnTo>
                  <a:pt x="14332" y="18250"/>
                </a:lnTo>
                <a:lnTo>
                  <a:pt x="14016" y="18275"/>
                </a:lnTo>
                <a:lnTo>
                  <a:pt x="13870" y="18250"/>
                </a:lnTo>
                <a:lnTo>
                  <a:pt x="13724" y="18226"/>
                </a:lnTo>
                <a:lnTo>
                  <a:pt x="13481" y="18104"/>
                </a:lnTo>
                <a:lnTo>
                  <a:pt x="13237" y="17983"/>
                </a:lnTo>
                <a:lnTo>
                  <a:pt x="12970" y="17861"/>
                </a:lnTo>
                <a:lnTo>
                  <a:pt x="12726" y="17788"/>
                </a:lnTo>
                <a:lnTo>
                  <a:pt x="12507" y="17764"/>
                </a:lnTo>
                <a:lnTo>
                  <a:pt x="12264" y="17764"/>
                </a:lnTo>
                <a:lnTo>
                  <a:pt x="12045" y="17812"/>
                </a:lnTo>
                <a:lnTo>
                  <a:pt x="11753" y="17885"/>
                </a:lnTo>
                <a:lnTo>
                  <a:pt x="11485" y="17983"/>
                </a:lnTo>
                <a:lnTo>
                  <a:pt x="10974" y="18202"/>
                </a:lnTo>
                <a:lnTo>
                  <a:pt x="10707" y="18275"/>
                </a:lnTo>
                <a:lnTo>
                  <a:pt x="10439" y="18323"/>
                </a:lnTo>
                <a:lnTo>
                  <a:pt x="10317" y="18323"/>
                </a:lnTo>
                <a:lnTo>
                  <a:pt x="10171" y="18299"/>
                </a:lnTo>
                <a:lnTo>
                  <a:pt x="10025" y="18250"/>
                </a:lnTo>
                <a:lnTo>
                  <a:pt x="9855" y="18202"/>
                </a:lnTo>
                <a:lnTo>
                  <a:pt x="9441" y="18007"/>
                </a:lnTo>
                <a:lnTo>
                  <a:pt x="9222" y="17910"/>
                </a:lnTo>
                <a:lnTo>
                  <a:pt x="9028" y="17837"/>
                </a:lnTo>
                <a:lnTo>
                  <a:pt x="8809" y="17788"/>
                </a:lnTo>
                <a:lnTo>
                  <a:pt x="8590" y="17764"/>
                </a:lnTo>
                <a:lnTo>
                  <a:pt x="8371" y="17764"/>
                </a:lnTo>
                <a:lnTo>
                  <a:pt x="8127" y="17788"/>
                </a:lnTo>
                <a:lnTo>
                  <a:pt x="7860" y="17885"/>
                </a:lnTo>
                <a:lnTo>
                  <a:pt x="7592" y="17983"/>
                </a:lnTo>
                <a:lnTo>
                  <a:pt x="7105" y="18202"/>
                </a:lnTo>
                <a:lnTo>
                  <a:pt x="6862" y="18299"/>
                </a:lnTo>
                <a:lnTo>
                  <a:pt x="6619" y="18372"/>
                </a:lnTo>
                <a:lnTo>
                  <a:pt x="6205" y="18372"/>
                </a:lnTo>
                <a:lnTo>
                  <a:pt x="6059" y="18323"/>
                </a:lnTo>
                <a:lnTo>
                  <a:pt x="5792" y="18250"/>
                </a:lnTo>
                <a:lnTo>
                  <a:pt x="5573" y="18153"/>
                </a:lnTo>
                <a:lnTo>
                  <a:pt x="5110" y="17958"/>
                </a:lnTo>
                <a:lnTo>
                  <a:pt x="4867" y="17885"/>
                </a:lnTo>
                <a:lnTo>
                  <a:pt x="4624" y="17812"/>
                </a:lnTo>
                <a:lnTo>
                  <a:pt x="4380" y="17788"/>
                </a:lnTo>
                <a:lnTo>
                  <a:pt x="4113" y="17788"/>
                </a:lnTo>
                <a:lnTo>
                  <a:pt x="3845" y="17837"/>
                </a:lnTo>
                <a:lnTo>
                  <a:pt x="3602" y="17910"/>
                </a:lnTo>
                <a:lnTo>
                  <a:pt x="3115" y="18129"/>
                </a:lnTo>
                <a:lnTo>
                  <a:pt x="2872" y="18226"/>
                </a:lnTo>
                <a:lnTo>
                  <a:pt x="2628" y="18323"/>
                </a:lnTo>
                <a:lnTo>
                  <a:pt x="2361" y="18372"/>
                </a:lnTo>
                <a:lnTo>
                  <a:pt x="2117" y="18421"/>
                </a:lnTo>
                <a:lnTo>
                  <a:pt x="1971" y="18421"/>
                </a:lnTo>
                <a:lnTo>
                  <a:pt x="1850" y="18396"/>
                </a:lnTo>
                <a:lnTo>
                  <a:pt x="1582" y="18299"/>
                </a:lnTo>
                <a:lnTo>
                  <a:pt x="1363" y="18177"/>
                </a:lnTo>
                <a:lnTo>
                  <a:pt x="1120" y="18031"/>
                </a:lnTo>
                <a:lnTo>
                  <a:pt x="876" y="17934"/>
                </a:lnTo>
                <a:lnTo>
                  <a:pt x="633" y="17837"/>
                </a:lnTo>
                <a:lnTo>
                  <a:pt x="511" y="17812"/>
                </a:lnTo>
                <a:lnTo>
                  <a:pt x="390" y="17812"/>
                </a:lnTo>
                <a:lnTo>
                  <a:pt x="244" y="17837"/>
                </a:lnTo>
                <a:lnTo>
                  <a:pt x="98" y="17885"/>
                </a:lnTo>
                <a:lnTo>
                  <a:pt x="49" y="17934"/>
                </a:lnTo>
                <a:lnTo>
                  <a:pt x="49" y="17983"/>
                </a:lnTo>
                <a:lnTo>
                  <a:pt x="73" y="18031"/>
                </a:lnTo>
                <a:lnTo>
                  <a:pt x="122" y="18056"/>
                </a:lnTo>
                <a:lnTo>
                  <a:pt x="268" y="18056"/>
                </a:lnTo>
                <a:lnTo>
                  <a:pt x="414" y="18080"/>
                </a:lnTo>
                <a:lnTo>
                  <a:pt x="682" y="18177"/>
                </a:lnTo>
                <a:lnTo>
                  <a:pt x="925" y="18299"/>
                </a:lnTo>
                <a:lnTo>
                  <a:pt x="1168" y="18445"/>
                </a:lnTo>
                <a:lnTo>
                  <a:pt x="1412" y="18567"/>
                </a:lnTo>
                <a:lnTo>
                  <a:pt x="1679" y="18688"/>
                </a:lnTo>
                <a:lnTo>
                  <a:pt x="1947" y="18761"/>
                </a:lnTo>
                <a:lnTo>
                  <a:pt x="2093" y="18786"/>
                </a:lnTo>
                <a:lnTo>
                  <a:pt x="2239" y="18810"/>
                </a:lnTo>
                <a:lnTo>
                  <a:pt x="2507" y="18761"/>
                </a:lnTo>
                <a:lnTo>
                  <a:pt x="2750" y="18713"/>
                </a:lnTo>
                <a:lnTo>
                  <a:pt x="2993" y="18615"/>
                </a:lnTo>
                <a:lnTo>
                  <a:pt x="3237" y="18518"/>
                </a:lnTo>
                <a:lnTo>
                  <a:pt x="3748" y="18323"/>
                </a:lnTo>
                <a:lnTo>
                  <a:pt x="3991" y="18250"/>
                </a:lnTo>
                <a:lnTo>
                  <a:pt x="4259" y="18202"/>
                </a:lnTo>
                <a:lnTo>
                  <a:pt x="4380" y="18177"/>
                </a:lnTo>
                <a:lnTo>
                  <a:pt x="4526" y="18202"/>
                </a:lnTo>
                <a:lnTo>
                  <a:pt x="4770" y="18250"/>
                </a:lnTo>
                <a:lnTo>
                  <a:pt x="5013" y="18348"/>
                </a:lnTo>
                <a:lnTo>
                  <a:pt x="5256" y="18469"/>
                </a:lnTo>
                <a:lnTo>
                  <a:pt x="5743" y="18713"/>
                </a:lnTo>
                <a:lnTo>
                  <a:pt x="5986" y="18810"/>
                </a:lnTo>
                <a:lnTo>
                  <a:pt x="6254" y="18859"/>
                </a:lnTo>
                <a:lnTo>
                  <a:pt x="6522" y="18859"/>
                </a:lnTo>
                <a:lnTo>
                  <a:pt x="6765" y="18834"/>
                </a:lnTo>
                <a:lnTo>
                  <a:pt x="6984" y="18786"/>
                </a:lnTo>
                <a:lnTo>
                  <a:pt x="7227" y="18713"/>
                </a:lnTo>
                <a:lnTo>
                  <a:pt x="7665" y="18494"/>
                </a:lnTo>
                <a:lnTo>
                  <a:pt x="8127" y="18299"/>
                </a:lnTo>
                <a:lnTo>
                  <a:pt x="8273" y="18250"/>
                </a:lnTo>
                <a:lnTo>
                  <a:pt x="8395" y="18226"/>
                </a:lnTo>
                <a:lnTo>
                  <a:pt x="8541" y="18226"/>
                </a:lnTo>
                <a:lnTo>
                  <a:pt x="8663" y="18250"/>
                </a:lnTo>
                <a:lnTo>
                  <a:pt x="8930" y="18299"/>
                </a:lnTo>
                <a:lnTo>
                  <a:pt x="9174" y="18396"/>
                </a:lnTo>
                <a:lnTo>
                  <a:pt x="9685" y="18640"/>
                </a:lnTo>
                <a:lnTo>
                  <a:pt x="9928" y="18737"/>
                </a:lnTo>
                <a:lnTo>
                  <a:pt x="10196" y="18810"/>
                </a:lnTo>
                <a:lnTo>
                  <a:pt x="10439" y="18834"/>
                </a:lnTo>
                <a:lnTo>
                  <a:pt x="10682" y="18810"/>
                </a:lnTo>
                <a:lnTo>
                  <a:pt x="10901" y="18761"/>
                </a:lnTo>
                <a:lnTo>
                  <a:pt x="11145" y="18688"/>
                </a:lnTo>
                <a:lnTo>
                  <a:pt x="11583" y="18494"/>
                </a:lnTo>
                <a:lnTo>
                  <a:pt x="12021" y="18299"/>
                </a:lnTo>
                <a:lnTo>
                  <a:pt x="12167" y="18275"/>
                </a:lnTo>
                <a:lnTo>
                  <a:pt x="12313" y="18250"/>
                </a:lnTo>
                <a:lnTo>
                  <a:pt x="12434" y="18250"/>
                </a:lnTo>
                <a:lnTo>
                  <a:pt x="12580" y="18275"/>
                </a:lnTo>
                <a:lnTo>
                  <a:pt x="12848" y="18323"/>
                </a:lnTo>
                <a:lnTo>
                  <a:pt x="13091" y="18421"/>
                </a:lnTo>
                <a:lnTo>
                  <a:pt x="13627" y="18640"/>
                </a:lnTo>
                <a:lnTo>
                  <a:pt x="13894" y="18713"/>
                </a:lnTo>
                <a:lnTo>
                  <a:pt x="14162" y="18761"/>
                </a:lnTo>
                <a:lnTo>
                  <a:pt x="14430" y="18737"/>
                </a:lnTo>
                <a:lnTo>
                  <a:pt x="14697" y="18688"/>
                </a:lnTo>
                <a:lnTo>
                  <a:pt x="15208" y="18567"/>
                </a:lnTo>
                <a:lnTo>
                  <a:pt x="15938" y="18348"/>
                </a:lnTo>
                <a:lnTo>
                  <a:pt x="16692" y="18129"/>
                </a:lnTo>
                <a:lnTo>
                  <a:pt x="16790" y="18080"/>
                </a:lnTo>
                <a:lnTo>
                  <a:pt x="16838" y="18007"/>
                </a:lnTo>
                <a:lnTo>
                  <a:pt x="16863" y="17934"/>
                </a:lnTo>
                <a:lnTo>
                  <a:pt x="16863" y="17837"/>
                </a:lnTo>
                <a:lnTo>
                  <a:pt x="16814" y="17764"/>
                </a:lnTo>
                <a:lnTo>
                  <a:pt x="16765" y="17691"/>
                </a:lnTo>
                <a:lnTo>
                  <a:pt x="16668" y="17666"/>
                </a:lnTo>
                <a:close/>
              </a:path>
            </a:pathLst>
          </a:custGeom>
          <a:solidFill>
            <a:srgbClr val="403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ectangle 3"/>
          <p:cNvSpPr/>
          <p:nvPr/>
        </p:nvSpPr>
        <p:spPr>
          <a:xfrm>
            <a:off x="1942238" y="4214165"/>
            <a:ext cx="5126724" cy="338554"/>
          </a:xfrm>
          <a:prstGeom prst="rect">
            <a:avLst/>
          </a:prstGeom>
        </p:spPr>
        <p:txBody>
          <a:bodyPr wrap="none">
            <a:spAutoFit/>
          </a:bodyPr>
          <a:lstStyle/>
          <a:p>
            <a:pPr algn="r" rtl="1"/>
            <a:r>
              <a:rPr lang="fa-IR" sz="1600" b="1" dirty="0">
                <a:latin typeface="Vazir" panose="020B0603030804020204" pitchFamily="34" charset="-78"/>
                <a:ea typeface="Calibri" panose="020F0502020204030204" pitchFamily="34" charset="0"/>
                <a:cs typeface="Vazir" panose="020B0603030804020204" pitchFamily="34" charset="-78"/>
              </a:rPr>
              <a:t>دانوب طویل‌ترین رود اروپا است که از چند کشور عبور می‌کند</a:t>
            </a:r>
            <a:r>
              <a:rPr lang="en-US" sz="1600" b="1" dirty="0">
                <a:latin typeface="Vazir" panose="020B0603030804020204" pitchFamily="34" charset="-78"/>
                <a:ea typeface="Calibri" panose="020F0502020204030204" pitchFamily="34" charset="0"/>
                <a:cs typeface="Vazir" panose="020B0603030804020204" pitchFamily="34" charset="-78"/>
              </a:rPr>
              <a:t>.</a:t>
            </a:r>
            <a:endParaRPr lang="en-US" sz="1600" b="1" dirty="0">
              <a:latin typeface="Vazir" panose="020B0603030804020204" pitchFamily="34" charset="-78"/>
              <a:cs typeface="Vazir" panose="020B0603030804020204" pitchFamily="34" charset="-78"/>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4299" y="667765"/>
            <a:ext cx="4699590" cy="572700"/>
          </a:xfrm>
        </p:spPr>
        <p:txBody>
          <a:bodyPr>
            <a:noAutofit/>
          </a:bodyPr>
          <a:lstStyle/>
          <a:p>
            <a:pPr algn="r">
              <a:lnSpc>
                <a:spcPct val="150000"/>
              </a:lnSpc>
            </a:pPr>
            <a:r>
              <a:rPr lang="fa-IR" sz="1600" dirty="0" smtClean="0">
                <a:latin typeface="Vazir" panose="020B0603030804020204" pitchFamily="34" charset="-78"/>
                <a:cs typeface="Vazir" panose="020B0603030804020204" pitchFamily="34" charset="-78"/>
              </a:rPr>
              <a:t> رود دانوب دومین رود بلند اروپا است که از آلمان سرچشمه می‌گیرد و پس از عبور از چند کشور به دریای سیاه می‌ریزد. این رود یکی از مهم‌ترین مسیرهای آبی اروپا به شمار می‌رود.</a:t>
            </a:r>
            <a:endParaRPr lang="en-US" sz="1600" dirty="0">
              <a:latin typeface="Vazir" panose="020B0603030804020204" pitchFamily="34" charset="-78"/>
              <a:cs typeface="Vazir" panose="020B0603030804020204" pitchFamily="34" charset="-78"/>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2744" y="169125"/>
            <a:ext cx="3759199" cy="24472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701" y="2616386"/>
            <a:ext cx="3908242" cy="23721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6"/>
          <p:cNvSpPr/>
          <p:nvPr/>
        </p:nvSpPr>
        <p:spPr>
          <a:xfrm>
            <a:off x="4219943" y="3540867"/>
            <a:ext cx="4572000" cy="1169551"/>
          </a:xfrm>
          <a:prstGeom prst="rect">
            <a:avLst/>
          </a:prstGeom>
        </p:spPr>
        <p:txBody>
          <a:bodyPr>
            <a:spAutoFit/>
          </a:bodyPr>
          <a:lstStyle/>
          <a:p>
            <a:pPr algn="r" rtl="1">
              <a:lnSpc>
                <a:spcPct val="150000"/>
              </a:lnSpc>
            </a:pPr>
            <a:r>
              <a:rPr lang="fa-IR" sz="1600" dirty="0">
                <a:latin typeface="Vazir" panose="020B0603030804020204" pitchFamily="34" charset="-78"/>
                <a:cs typeface="Vazir" panose="020B0603030804020204" pitchFamily="34" charset="-78"/>
              </a:rPr>
              <a:t>رود راین از سوئیس سرچشمه می‌گیرد و پس از عبور از آلمان به دریای شمال می‌ریزد. راین از مهم‌ترین رودهای بازرگانی اروپاست.</a:t>
            </a:r>
            <a:endParaRPr lang="en-US" sz="1600" dirty="0">
              <a:latin typeface="Vazir" panose="020B0603030804020204" pitchFamily="34" charset="-78"/>
              <a:cs typeface="Vazir" panose="020B0603030804020204" pitchFamily="34" charset="-78"/>
            </a:endParaRPr>
          </a:p>
        </p:txBody>
      </p:sp>
    </p:spTree>
    <p:extLst>
      <p:ext uri="{BB962C8B-B14F-4D97-AF65-F5344CB8AC3E}">
        <p14:creationId xmlns:p14="http://schemas.microsoft.com/office/powerpoint/2010/main" val="50572602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4299" y="667765"/>
            <a:ext cx="4699590" cy="572700"/>
          </a:xfrm>
        </p:spPr>
        <p:txBody>
          <a:bodyPr>
            <a:noAutofit/>
          </a:bodyPr>
          <a:lstStyle/>
          <a:p>
            <a:pPr algn="r">
              <a:lnSpc>
                <a:spcPct val="150000"/>
              </a:lnSpc>
            </a:pPr>
            <a:r>
              <a:rPr lang="fa-IR" sz="1600" dirty="0">
                <a:latin typeface="Vazir" panose="020B0603030804020204" pitchFamily="34" charset="-78"/>
                <a:cs typeface="Vazir" panose="020B0603030804020204" pitchFamily="34" charset="-78"/>
              </a:rPr>
              <a:t>رود ولگا طولانی‌ترین رود اروپا است که در کشور روسیه جریان دارد و به دریای خزر می‌ریزد. این رود نقش مهمی در اقتصاد و حمل‌ونقل روسیه دارد.</a:t>
            </a:r>
            <a:endParaRPr lang="en-US" sz="1600" dirty="0">
              <a:latin typeface="Vazir" panose="020B0603030804020204" pitchFamily="34" charset="-78"/>
              <a:cs typeface="Vazir" panose="020B0603030804020204" pitchFamily="34" charset="-78"/>
            </a:endParaRPr>
          </a:p>
        </p:txBody>
      </p:sp>
      <p:sp>
        <p:nvSpPr>
          <p:cNvPr id="7" name="Rectangle 6"/>
          <p:cNvSpPr/>
          <p:nvPr/>
        </p:nvSpPr>
        <p:spPr>
          <a:xfrm>
            <a:off x="4276650" y="2959621"/>
            <a:ext cx="4572000" cy="1538883"/>
          </a:xfrm>
          <a:prstGeom prst="rect">
            <a:avLst/>
          </a:prstGeom>
        </p:spPr>
        <p:txBody>
          <a:bodyPr>
            <a:spAutoFit/>
          </a:bodyPr>
          <a:lstStyle/>
          <a:p>
            <a:pPr algn="r">
              <a:lnSpc>
                <a:spcPct val="150000"/>
              </a:lnSpc>
            </a:pPr>
            <a:r>
              <a:rPr lang="fa-IR" sz="1600" dirty="0">
                <a:latin typeface="Vazir" panose="020B0603030804020204" pitchFamily="34" charset="-78"/>
                <a:cs typeface="Vazir" panose="020B0603030804020204" pitchFamily="34" charset="-78"/>
              </a:rPr>
              <a:t>رود دن از نواحی مرکزی روسیه سرچشمه می‌گیرد و به دریای آزوف می‌ریزد. این رود در تاریخ منطقه اهمیت زیادی داشته و نقش مهمی در کشاورزی و حمل‌ونقل ایفا می‌کند.</a:t>
            </a:r>
            <a:endParaRPr lang="en-US" sz="1600" dirty="0">
              <a:latin typeface="Vazir" panose="020B0603030804020204" pitchFamily="34" charset="-78"/>
              <a:cs typeface="Vazir" panose="020B0603030804020204" pitchFamily="34" charset="-7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6538" y="228156"/>
            <a:ext cx="3695405" cy="21825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244" y="2410755"/>
            <a:ext cx="3657599" cy="24383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7376652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fa-IR" dirty="0" smtClean="0"/>
              <a:t>سوالات اول فصل</a:t>
            </a:r>
            <a:endParaRPr lang="en-US" dirty="0"/>
          </a:p>
        </p:txBody>
      </p:sp>
    </p:spTree>
    <p:extLst>
      <p:ext uri="{BB962C8B-B14F-4D97-AF65-F5344CB8AC3E}">
        <p14:creationId xmlns:p14="http://schemas.microsoft.com/office/powerpoint/2010/main" val="406970415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0232" y="372775"/>
            <a:ext cx="4140435" cy="28700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angle 5"/>
          <p:cNvSpPr/>
          <p:nvPr/>
        </p:nvSpPr>
        <p:spPr>
          <a:xfrm>
            <a:off x="4125433" y="3329469"/>
            <a:ext cx="4501941" cy="1200329"/>
          </a:xfrm>
          <a:prstGeom prst="rect">
            <a:avLst/>
          </a:prstGeom>
        </p:spPr>
        <p:txBody>
          <a:bodyPr wrap="square">
            <a:spAutoFit/>
          </a:bodyPr>
          <a:lstStyle/>
          <a:p>
            <a:pPr algn="r">
              <a:lnSpc>
                <a:spcPct val="150000"/>
              </a:lnSpc>
            </a:pPr>
            <a:r>
              <a:rPr lang="fa-IR" sz="1600" dirty="0">
                <a:solidFill>
                  <a:schemeClr val="bg1">
                    <a:lumMod val="50000"/>
                  </a:schemeClr>
                </a:solidFill>
                <a:latin typeface="Vazir" panose="020B0603030804020204" pitchFamily="34" charset="-78"/>
                <a:cs typeface="Vazir" panose="020B0603030804020204" pitchFamily="34" charset="-78"/>
              </a:rPr>
              <a:t>رود </a:t>
            </a:r>
            <a:r>
              <a:rPr lang="fa-IR" sz="1600" dirty="0" smtClean="0">
                <a:solidFill>
                  <a:schemeClr val="bg1">
                    <a:lumMod val="50000"/>
                  </a:schemeClr>
                </a:solidFill>
                <a:latin typeface="Vazir" panose="020B0603030804020204" pitchFamily="34" charset="-78"/>
                <a:cs typeface="Vazir" panose="020B0603030804020204" pitchFamily="34" charset="-78"/>
              </a:rPr>
              <a:t>الب </a:t>
            </a:r>
            <a:r>
              <a:rPr lang="fa-IR" sz="1600" dirty="0">
                <a:solidFill>
                  <a:schemeClr val="bg1">
                    <a:lumMod val="50000"/>
                  </a:schemeClr>
                </a:solidFill>
                <a:latin typeface="Vazir" panose="020B0603030804020204" pitchFamily="34" charset="-78"/>
                <a:cs typeface="Vazir" panose="020B0603030804020204" pitchFamily="34" charset="-78"/>
              </a:rPr>
              <a:t>از جمهوری چک سرچشمه گرفته و پس از عبور از آلمان به دریای شمال می‌ریزد. الب مسیر مهمی برای تجارت و کشتیرانی در اروپای مرکزی است.</a:t>
            </a:r>
            <a:endParaRPr lang="en-US" sz="1600" dirty="0">
              <a:solidFill>
                <a:schemeClr val="bg1">
                  <a:lumMod val="50000"/>
                </a:schemeClr>
              </a:solidFill>
              <a:latin typeface="Vazir" panose="020B0603030804020204" pitchFamily="34" charset="-78"/>
              <a:cs typeface="Vazir" panose="020B0603030804020204" pitchFamily="34" charset="-78"/>
            </a:endParaRPr>
          </a:p>
        </p:txBody>
      </p:sp>
    </p:spTree>
    <p:extLst>
      <p:ext uri="{BB962C8B-B14F-4D97-AF65-F5344CB8AC3E}">
        <p14:creationId xmlns:p14="http://schemas.microsoft.com/office/powerpoint/2010/main" val="35623965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5"/>
        <p:cNvGrpSpPr/>
        <p:nvPr/>
      </p:nvGrpSpPr>
      <p:grpSpPr>
        <a:xfrm>
          <a:off x="0" y="0"/>
          <a:ext cx="0" cy="0"/>
          <a:chOff x="0" y="0"/>
          <a:chExt cx="0" cy="0"/>
        </a:xfrm>
      </p:grpSpPr>
      <p:cxnSp>
        <p:nvCxnSpPr>
          <p:cNvPr id="106" name="Google Shape;106;p19"/>
          <p:cNvCxnSpPr/>
          <p:nvPr/>
        </p:nvCxnSpPr>
        <p:spPr>
          <a:xfrm>
            <a:off x="1422313" y="1212175"/>
            <a:ext cx="0" cy="3320400"/>
          </a:xfrm>
          <a:prstGeom prst="straightConnector1">
            <a:avLst/>
          </a:prstGeom>
          <a:ln>
            <a:solidFill>
              <a:schemeClr val="tx2">
                <a:lumMod val="50000"/>
              </a:schemeClr>
            </a:solidFill>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107" name="Google Shape;107;p19"/>
          <p:cNvSpPr/>
          <p:nvPr/>
        </p:nvSpPr>
        <p:spPr>
          <a:xfrm flipH="1">
            <a:off x="392554" y="1212172"/>
            <a:ext cx="921210" cy="675990"/>
          </a:xfrm>
          <a:custGeom>
            <a:avLst/>
            <a:gdLst/>
            <a:ahLst/>
            <a:cxnLst/>
            <a:rect l="l" t="t" r="r" b="b"/>
            <a:pathLst>
              <a:path w="33868" h="24965" extrusionOk="0">
                <a:moveTo>
                  <a:pt x="20556" y="0"/>
                </a:moveTo>
                <a:cubicBezTo>
                  <a:pt x="19792" y="0"/>
                  <a:pt x="19022" y="70"/>
                  <a:pt x="18254" y="212"/>
                </a:cubicBezTo>
                <a:cubicBezTo>
                  <a:pt x="13618" y="1099"/>
                  <a:pt x="9848" y="4537"/>
                  <a:pt x="8584" y="9106"/>
                </a:cubicBezTo>
                <a:lnTo>
                  <a:pt x="0" y="12477"/>
                </a:lnTo>
                <a:lnTo>
                  <a:pt x="8584" y="15849"/>
                </a:lnTo>
                <a:cubicBezTo>
                  <a:pt x="10114" y="21238"/>
                  <a:pt x="15016" y="24942"/>
                  <a:pt x="20605" y="24964"/>
                </a:cubicBezTo>
                <a:cubicBezTo>
                  <a:pt x="25329" y="24942"/>
                  <a:pt x="29654" y="22259"/>
                  <a:pt x="31761" y="18022"/>
                </a:cubicBezTo>
                <a:cubicBezTo>
                  <a:pt x="33868" y="13786"/>
                  <a:pt x="33380" y="8707"/>
                  <a:pt x="30519" y="4936"/>
                </a:cubicBezTo>
                <a:cubicBezTo>
                  <a:pt x="28129" y="1788"/>
                  <a:pt x="24425" y="0"/>
                  <a:pt x="20556" y="0"/>
                </a:cubicBezTo>
                <a:close/>
              </a:path>
            </a:pathLst>
          </a:cu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9"/>
          <p:cNvSpPr/>
          <p:nvPr/>
        </p:nvSpPr>
        <p:spPr>
          <a:xfrm flipH="1">
            <a:off x="1288424" y="1493784"/>
            <a:ext cx="132636" cy="112765"/>
          </a:xfrm>
          <a:custGeom>
            <a:avLst/>
            <a:gdLst/>
            <a:ahLst/>
            <a:cxnLst/>
            <a:rect l="l" t="t" r="r" b="b"/>
            <a:pathLst>
              <a:path w="5834" h="4983" extrusionOk="0">
                <a:moveTo>
                  <a:pt x="3327" y="0"/>
                </a:moveTo>
                <a:cubicBezTo>
                  <a:pt x="1109" y="0"/>
                  <a:pt x="0" y="2684"/>
                  <a:pt x="1575" y="4259"/>
                </a:cubicBezTo>
                <a:cubicBezTo>
                  <a:pt x="2082" y="4759"/>
                  <a:pt x="2704" y="4983"/>
                  <a:pt x="3314" y="4983"/>
                </a:cubicBezTo>
                <a:cubicBezTo>
                  <a:pt x="4599" y="4983"/>
                  <a:pt x="5833" y="3988"/>
                  <a:pt x="5833" y="2484"/>
                </a:cubicBezTo>
                <a:cubicBezTo>
                  <a:pt x="5833" y="1109"/>
                  <a:pt x="4702" y="0"/>
                  <a:pt x="33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9"/>
          <p:cNvSpPr/>
          <p:nvPr/>
        </p:nvSpPr>
        <p:spPr>
          <a:xfrm flipH="1">
            <a:off x="396448" y="2124158"/>
            <a:ext cx="913447" cy="672492"/>
          </a:xfrm>
          <a:custGeom>
            <a:avLst/>
            <a:gdLst/>
            <a:ahLst/>
            <a:cxnLst/>
            <a:rect l="l" t="t" r="r" b="b"/>
            <a:pathLst>
              <a:path w="33891" h="24951" extrusionOk="0">
                <a:moveTo>
                  <a:pt x="20616" y="1"/>
                </a:moveTo>
                <a:cubicBezTo>
                  <a:pt x="19847" y="1"/>
                  <a:pt x="19071" y="73"/>
                  <a:pt x="18299" y="221"/>
                </a:cubicBezTo>
                <a:cubicBezTo>
                  <a:pt x="13641" y="1108"/>
                  <a:pt x="9871" y="4546"/>
                  <a:pt x="8606" y="9092"/>
                </a:cubicBezTo>
                <a:lnTo>
                  <a:pt x="1" y="12464"/>
                </a:lnTo>
                <a:lnTo>
                  <a:pt x="8606" y="15857"/>
                </a:lnTo>
                <a:cubicBezTo>
                  <a:pt x="10115" y="21225"/>
                  <a:pt x="15016" y="24951"/>
                  <a:pt x="20605" y="24951"/>
                </a:cubicBezTo>
                <a:cubicBezTo>
                  <a:pt x="25329" y="24951"/>
                  <a:pt x="29677" y="22267"/>
                  <a:pt x="31784" y="18031"/>
                </a:cubicBezTo>
                <a:cubicBezTo>
                  <a:pt x="33891" y="13794"/>
                  <a:pt x="33403" y="8715"/>
                  <a:pt x="30542" y="4945"/>
                </a:cubicBezTo>
                <a:cubicBezTo>
                  <a:pt x="28157" y="1803"/>
                  <a:pt x="24464" y="1"/>
                  <a:pt x="20616" y="1"/>
                </a:cubicBezTo>
                <a:close/>
              </a:path>
            </a:pathLst>
          </a:cu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9"/>
          <p:cNvSpPr/>
          <p:nvPr/>
        </p:nvSpPr>
        <p:spPr>
          <a:xfrm flipH="1">
            <a:off x="1289033" y="2404164"/>
            <a:ext cx="131425" cy="112480"/>
          </a:xfrm>
          <a:custGeom>
            <a:avLst/>
            <a:gdLst/>
            <a:ahLst/>
            <a:cxnLst/>
            <a:rect l="l" t="t" r="r" b="b"/>
            <a:pathLst>
              <a:path w="5834" h="4993" extrusionOk="0">
                <a:moveTo>
                  <a:pt x="3328" y="1"/>
                </a:moveTo>
                <a:cubicBezTo>
                  <a:pt x="1110" y="1"/>
                  <a:pt x="1" y="2684"/>
                  <a:pt x="1553" y="4259"/>
                </a:cubicBezTo>
                <a:cubicBezTo>
                  <a:pt x="2060" y="4766"/>
                  <a:pt x="2685" y="4993"/>
                  <a:pt x="3298" y="4993"/>
                </a:cubicBezTo>
                <a:cubicBezTo>
                  <a:pt x="4590" y="4993"/>
                  <a:pt x="5834" y="3988"/>
                  <a:pt x="5834" y="2485"/>
                </a:cubicBezTo>
                <a:cubicBezTo>
                  <a:pt x="5834" y="1110"/>
                  <a:pt x="4703" y="1"/>
                  <a:pt x="33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9"/>
          <p:cNvSpPr/>
          <p:nvPr/>
        </p:nvSpPr>
        <p:spPr>
          <a:xfrm flipH="1">
            <a:off x="397080" y="3034751"/>
            <a:ext cx="912177" cy="671806"/>
          </a:xfrm>
          <a:custGeom>
            <a:avLst/>
            <a:gdLst/>
            <a:ahLst/>
            <a:cxnLst/>
            <a:rect l="l" t="t" r="r" b="b"/>
            <a:pathLst>
              <a:path w="33869" h="24951" extrusionOk="0">
                <a:moveTo>
                  <a:pt x="20594" y="1"/>
                </a:moveTo>
                <a:cubicBezTo>
                  <a:pt x="19825" y="1"/>
                  <a:pt x="19049" y="73"/>
                  <a:pt x="18277" y="221"/>
                </a:cubicBezTo>
                <a:cubicBezTo>
                  <a:pt x="13619" y="1086"/>
                  <a:pt x="9871" y="4523"/>
                  <a:pt x="8584" y="9092"/>
                </a:cubicBezTo>
                <a:lnTo>
                  <a:pt x="1" y="12464"/>
                </a:lnTo>
                <a:lnTo>
                  <a:pt x="8584" y="15835"/>
                </a:lnTo>
                <a:cubicBezTo>
                  <a:pt x="10092" y="21224"/>
                  <a:pt x="14994" y="24950"/>
                  <a:pt x="20605" y="24950"/>
                </a:cubicBezTo>
                <a:cubicBezTo>
                  <a:pt x="25330" y="24950"/>
                  <a:pt x="29654" y="22267"/>
                  <a:pt x="31761" y="18008"/>
                </a:cubicBezTo>
                <a:cubicBezTo>
                  <a:pt x="33869" y="13772"/>
                  <a:pt x="33381" y="8715"/>
                  <a:pt x="30519" y="4945"/>
                </a:cubicBezTo>
                <a:cubicBezTo>
                  <a:pt x="28135" y="1803"/>
                  <a:pt x="24442" y="1"/>
                  <a:pt x="20594" y="1"/>
                </a:cubicBezTo>
                <a:close/>
              </a:path>
            </a:pathLst>
          </a:cu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9"/>
          <p:cNvSpPr/>
          <p:nvPr/>
        </p:nvSpPr>
        <p:spPr>
          <a:xfrm flipH="1">
            <a:off x="1289097" y="3314589"/>
            <a:ext cx="131309" cy="112130"/>
          </a:xfrm>
          <a:custGeom>
            <a:avLst/>
            <a:gdLst/>
            <a:ahLst/>
            <a:cxnLst/>
            <a:rect l="l" t="t" r="r" b="b"/>
            <a:pathLst>
              <a:path w="5834" h="4983" extrusionOk="0">
                <a:moveTo>
                  <a:pt x="3350" y="0"/>
                </a:moveTo>
                <a:cubicBezTo>
                  <a:pt x="1110" y="0"/>
                  <a:pt x="1" y="2684"/>
                  <a:pt x="1575" y="4259"/>
                </a:cubicBezTo>
                <a:cubicBezTo>
                  <a:pt x="2082" y="4759"/>
                  <a:pt x="2704" y="4983"/>
                  <a:pt x="3314" y="4983"/>
                </a:cubicBezTo>
                <a:cubicBezTo>
                  <a:pt x="4600" y="4983"/>
                  <a:pt x="5834" y="3989"/>
                  <a:pt x="5834" y="2485"/>
                </a:cubicBezTo>
                <a:cubicBezTo>
                  <a:pt x="5834" y="1109"/>
                  <a:pt x="4725" y="0"/>
                  <a:pt x="33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9"/>
          <p:cNvSpPr/>
          <p:nvPr/>
        </p:nvSpPr>
        <p:spPr>
          <a:xfrm flipH="1">
            <a:off x="396797" y="3944959"/>
            <a:ext cx="912742" cy="671933"/>
          </a:xfrm>
          <a:custGeom>
            <a:avLst/>
            <a:gdLst/>
            <a:ahLst/>
            <a:cxnLst/>
            <a:rect l="l" t="t" r="r" b="b"/>
            <a:pathLst>
              <a:path w="33890" h="24965" extrusionOk="0">
                <a:moveTo>
                  <a:pt x="20578" y="0"/>
                </a:moveTo>
                <a:cubicBezTo>
                  <a:pt x="19814" y="0"/>
                  <a:pt x="19044" y="70"/>
                  <a:pt x="18276" y="212"/>
                </a:cubicBezTo>
                <a:cubicBezTo>
                  <a:pt x="13618" y="1099"/>
                  <a:pt x="9870" y="4537"/>
                  <a:pt x="8606" y="9106"/>
                </a:cubicBezTo>
                <a:lnTo>
                  <a:pt x="0" y="12477"/>
                </a:lnTo>
                <a:lnTo>
                  <a:pt x="8606" y="15849"/>
                </a:lnTo>
                <a:cubicBezTo>
                  <a:pt x="10114" y="21238"/>
                  <a:pt x="15015" y="24942"/>
                  <a:pt x="20605" y="24964"/>
                </a:cubicBezTo>
                <a:cubicBezTo>
                  <a:pt x="25351" y="24964"/>
                  <a:pt x="29676" y="22281"/>
                  <a:pt x="31783" y="18022"/>
                </a:cubicBezTo>
                <a:cubicBezTo>
                  <a:pt x="33890" y="13786"/>
                  <a:pt x="33402" y="8729"/>
                  <a:pt x="30541" y="4936"/>
                </a:cubicBezTo>
                <a:cubicBezTo>
                  <a:pt x="28151" y="1788"/>
                  <a:pt x="24447" y="0"/>
                  <a:pt x="20578" y="0"/>
                </a:cubicBezTo>
                <a:close/>
              </a:path>
            </a:pathLst>
          </a:cu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9"/>
          <p:cNvSpPr/>
          <p:nvPr/>
        </p:nvSpPr>
        <p:spPr>
          <a:xfrm flipH="1">
            <a:off x="1289097" y="4224711"/>
            <a:ext cx="131309" cy="112430"/>
          </a:xfrm>
          <a:custGeom>
            <a:avLst/>
            <a:gdLst/>
            <a:ahLst/>
            <a:cxnLst/>
            <a:rect l="l" t="t" r="r" b="b"/>
            <a:pathLst>
              <a:path w="5834" h="4998" extrusionOk="0">
                <a:moveTo>
                  <a:pt x="3327" y="0"/>
                </a:moveTo>
                <a:cubicBezTo>
                  <a:pt x="1109" y="0"/>
                  <a:pt x="0" y="2684"/>
                  <a:pt x="1575" y="4259"/>
                </a:cubicBezTo>
                <a:cubicBezTo>
                  <a:pt x="2078" y="4769"/>
                  <a:pt x="2703" y="4998"/>
                  <a:pt x="3317" y="4998"/>
                </a:cubicBezTo>
                <a:cubicBezTo>
                  <a:pt x="4598" y="4998"/>
                  <a:pt x="5833" y="4005"/>
                  <a:pt x="5833" y="2506"/>
                </a:cubicBezTo>
                <a:cubicBezTo>
                  <a:pt x="5833" y="1109"/>
                  <a:pt x="4702" y="0"/>
                  <a:pt x="3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9"/>
          <p:cNvSpPr txBox="1"/>
          <p:nvPr/>
        </p:nvSpPr>
        <p:spPr>
          <a:xfrm>
            <a:off x="1481353" y="1493784"/>
            <a:ext cx="7565638" cy="2935937"/>
          </a:xfrm>
          <a:prstGeom prst="rect">
            <a:avLst/>
          </a:prstGeom>
          <a:noFill/>
          <a:ln>
            <a:noFill/>
          </a:ln>
        </p:spPr>
        <p:txBody>
          <a:bodyPr spcFirstLastPara="1" wrap="square" lIns="91425" tIns="91425" rIns="91425" bIns="91425" anchor="t" anchorCtr="0">
            <a:noAutofit/>
          </a:bodyPr>
          <a:lstStyle/>
          <a:p>
            <a:pPr lvl="1" algn="r" rtl="1">
              <a:lnSpc>
                <a:spcPct val="150000"/>
              </a:lnSpc>
            </a:pPr>
            <a:r>
              <a:rPr lang="ar-SA" dirty="0">
                <a:solidFill>
                  <a:schemeClr val="bg1">
                    <a:lumMod val="50000"/>
                  </a:schemeClr>
                </a:solidFill>
                <a:latin typeface="Vazir" panose="020B0603030804020204" pitchFamily="34" charset="-78"/>
                <a:cs typeface="Vazir" panose="020B0603030804020204" pitchFamily="34" charset="-78"/>
              </a:rPr>
              <a:t>شبه‌جزیره بالکان در جنوب‌شرقی اروپا و شمال‌غربی کشور ترکیه و جنوب‌غربی روسیه قرار دارد</a:t>
            </a:r>
            <a:r>
              <a:rPr lang="en-US" dirty="0">
                <a:solidFill>
                  <a:schemeClr val="bg1">
                    <a:lumMod val="50000"/>
                  </a:schemeClr>
                </a:solidFill>
                <a:latin typeface="Vazir" panose="020B0603030804020204" pitchFamily="34" charset="-78"/>
                <a:cs typeface="Vazir" panose="020B0603030804020204" pitchFamily="34" charset="-78"/>
              </a:rPr>
              <a:t>.</a:t>
            </a:r>
          </a:p>
          <a:p>
            <a:pPr lvl="1" algn="r" rtl="1">
              <a:lnSpc>
                <a:spcPct val="150000"/>
              </a:lnSpc>
            </a:pPr>
            <a:r>
              <a:rPr lang="ar-SA" dirty="0">
                <a:solidFill>
                  <a:schemeClr val="bg1">
                    <a:lumMod val="50000"/>
                  </a:schemeClr>
                </a:solidFill>
                <a:latin typeface="Vazir" panose="020B0603030804020204" pitchFamily="34" charset="-78"/>
                <a:cs typeface="Vazir" panose="020B0603030804020204" pitchFamily="34" charset="-78"/>
              </a:rPr>
              <a:t>تنگه جبل‌الطارق تنگه‌ای است که اروپا را از افریقا جدا می‌کند</a:t>
            </a:r>
            <a:r>
              <a:rPr lang="fa-IR" dirty="0" smtClean="0">
                <a:solidFill>
                  <a:schemeClr val="bg1">
                    <a:lumMod val="50000"/>
                  </a:schemeClr>
                </a:solidFill>
                <a:latin typeface="Vazir" panose="020B0603030804020204" pitchFamily="34" charset="-78"/>
                <a:cs typeface="Vazir" panose="020B0603030804020204" pitchFamily="34" charset="-78"/>
              </a:rPr>
              <a:t>.</a:t>
            </a:r>
          </a:p>
          <a:p>
            <a:pPr lvl="1" algn="r" rtl="1">
              <a:lnSpc>
                <a:spcPct val="150000"/>
              </a:lnSpc>
            </a:pPr>
            <a:r>
              <a:rPr lang="fa-IR" dirty="0">
                <a:solidFill>
                  <a:schemeClr val="bg1">
                    <a:lumMod val="50000"/>
                  </a:schemeClr>
                </a:solidFill>
                <a:latin typeface="Vazir" panose="020B0603030804020204" pitchFamily="34" charset="-78"/>
                <a:cs typeface="Vazir" panose="020B0603030804020204" pitchFamily="34" charset="-78"/>
              </a:rPr>
              <a:t>قاره اروپا اگرچه قاره‌ای کم وسعت است، اما یکی از متراکم‌ترین قاره‌های جهان محسوب می‌شود. </a:t>
            </a:r>
            <a:endParaRPr lang="en-US" dirty="0">
              <a:solidFill>
                <a:schemeClr val="bg1">
                  <a:lumMod val="50000"/>
                </a:schemeClr>
              </a:solidFill>
              <a:latin typeface="Vazir" panose="020B0603030804020204" pitchFamily="34" charset="-78"/>
              <a:cs typeface="Vazir" panose="020B0603030804020204" pitchFamily="34" charset="-78"/>
            </a:endParaRPr>
          </a:p>
          <a:p>
            <a:pPr lvl="1" algn="r" rtl="1">
              <a:lnSpc>
                <a:spcPct val="200000"/>
              </a:lnSpc>
            </a:pPr>
            <a:r>
              <a:rPr lang="fa-IR" dirty="0">
                <a:solidFill>
                  <a:schemeClr val="bg1">
                    <a:lumMod val="50000"/>
                  </a:schemeClr>
                </a:solidFill>
                <a:latin typeface="Vazir" panose="020B0603030804020204" pitchFamily="34" charset="-78"/>
                <a:cs typeface="Vazir" panose="020B0603030804020204" pitchFamily="34" charset="-78"/>
              </a:rPr>
              <a:t>دو دلیل تراکم جمعیت در قاره اروپا: 1.شرایط مساعد طبیعی چون آب و هوای معتدل و ریزش باران کافی، رودهای پرآب و جلگه های پهناور از یکسو و 2.پیشرفت در علم و فناوری از سوی دیگر </a:t>
            </a:r>
            <a:endParaRPr lang="en-US" dirty="0">
              <a:solidFill>
                <a:schemeClr val="bg1">
                  <a:lumMod val="50000"/>
                </a:schemeClr>
              </a:solidFill>
              <a:latin typeface="Vazir" panose="020B0603030804020204" pitchFamily="34" charset="-78"/>
              <a:cs typeface="Vazir" panose="020B0603030804020204" pitchFamily="34" charset="-78"/>
            </a:endParaRPr>
          </a:p>
          <a:p>
            <a:pPr lvl="1" algn="r" rtl="1">
              <a:lnSpc>
                <a:spcPct val="150000"/>
              </a:lnSpc>
            </a:pPr>
            <a:r>
              <a:rPr lang="fa-IR" dirty="0">
                <a:solidFill>
                  <a:schemeClr val="bg1">
                    <a:lumMod val="50000"/>
                  </a:schemeClr>
                </a:solidFill>
                <a:latin typeface="Vazir" panose="020B0603030804020204" pitchFamily="34" charset="-78"/>
                <a:cs typeface="Vazir" panose="020B0603030804020204" pitchFamily="34" charset="-78"/>
              </a:rPr>
              <a:t>با وجود جمعیت زیاد و انبوه، رشد جمعیت در اروپا کاهش یافته و زاد و ولد در قاره اروپا کم شده است. به همین دلیل جمعیت سالمندان افزایش یافته و جمعیت اروپا رو به پیری می‌رود</a:t>
            </a:r>
            <a:r>
              <a:rPr lang="en-US" dirty="0">
                <a:solidFill>
                  <a:schemeClr val="bg1">
                    <a:lumMod val="50000"/>
                  </a:schemeClr>
                </a:solidFill>
                <a:latin typeface="Vazir" panose="020B0603030804020204" pitchFamily="34" charset="-78"/>
                <a:cs typeface="Vazir" panose="020B0603030804020204" pitchFamily="34" charset="-78"/>
              </a:rPr>
              <a:t>.</a:t>
            </a:r>
          </a:p>
          <a:p>
            <a:pPr lvl="1" algn="r" rtl="1">
              <a:lnSpc>
                <a:spcPct val="150000"/>
              </a:lnSpc>
            </a:pPr>
            <a:endParaRPr lang="en-US" dirty="0">
              <a:solidFill>
                <a:schemeClr val="bg1">
                  <a:lumMod val="50000"/>
                </a:schemeClr>
              </a:solidFill>
              <a:latin typeface="Vazir" panose="020B0603030804020204" pitchFamily="34" charset="-78"/>
              <a:cs typeface="Vazir" panose="020B0603030804020204" pitchFamily="34" charset="-78"/>
            </a:endParaRPr>
          </a:p>
        </p:txBody>
      </p:sp>
      <p:sp>
        <p:nvSpPr>
          <p:cNvPr id="123" name="Google Shape;123;p19"/>
          <p:cNvSpPr/>
          <p:nvPr/>
        </p:nvSpPr>
        <p:spPr>
          <a:xfrm flipH="1">
            <a:off x="610874" y="2258037"/>
            <a:ext cx="280896" cy="404734"/>
          </a:xfrm>
          <a:custGeom>
            <a:avLst/>
            <a:gdLst/>
            <a:ahLst/>
            <a:cxnLst/>
            <a:rect l="l" t="t" r="r" b="b"/>
            <a:pathLst>
              <a:path w="7669" h="11050" extrusionOk="0">
                <a:moveTo>
                  <a:pt x="1644" y="299"/>
                </a:moveTo>
                <a:lnTo>
                  <a:pt x="1501" y="1180"/>
                </a:lnTo>
                <a:lnTo>
                  <a:pt x="1012" y="1180"/>
                </a:lnTo>
                <a:lnTo>
                  <a:pt x="882" y="299"/>
                </a:lnTo>
                <a:close/>
                <a:moveTo>
                  <a:pt x="1691" y="1501"/>
                </a:moveTo>
                <a:lnTo>
                  <a:pt x="1691" y="1703"/>
                </a:lnTo>
                <a:lnTo>
                  <a:pt x="834" y="1703"/>
                </a:lnTo>
                <a:lnTo>
                  <a:pt x="834" y="1501"/>
                </a:lnTo>
                <a:close/>
                <a:moveTo>
                  <a:pt x="6579" y="3583"/>
                </a:moveTo>
                <a:cubicBezTo>
                  <a:pt x="6612" y="3583"/>
                  <a:pt x="6633" y="3589"/>
                  <a:pt x="6644" y="3597"/>
                </a:cubicBezTo>
                <a:cubicBezTo>
                  <a:pt x="6716" y="3680"/>
                  <a:pt x="6608" y="3870"/>
                  <a:pt x="6394" y="4144"/>
                </a:cubicBezTo>
                <a:cubicBezTo>
                  <a:pt x="6394" y="4144"/>
                  <a:pt x="6275" y="4287"/>
                  <a:pt x="6073" y="4525"/>
                </a:cubicBezTo>
                <a:lnTo>
                  <a:pt x="6073" y="3751"/>
                </a:lnTo>
                <a:lnTo>
                  <a:pt x="6061" y="3751"/>
                </a:lnTo>
                <a:cubicBezTo>
                  <a:pt x="6073" y="3739"/>
                  <a:pt x="6108" y="3739"/>
                  <a:pt x="6120" y="3728"/>
                </a:cubicBezTo>
                <a:cubicBezTo>
                  <a:pt x="6366" y="3613"/>
                  <a:pt x="6504" y="3583"/>
                  <a:pt x="6579" y="3583"/>
                </a:cubicBezTo>
                <a:close/>
                <a:moveTo>
                  <a:pt x="5751" y="3882"/>
                </a:moveTo>
                <a:lnTo>
                  <a:pt x="5751" y="4930"/>
                </a:lnTo>
                <a:cubicBezTo>
                  <a:pt x="5584" y="5132"/>
                  <a:pt x="5406" y="5359"/>
                  <a:pt x="5203" y="5609"/>
                </a:cubicBezTo>
                <a:lnTo>
                  <a:pt x="5203" y="3989"/>
                </a:lnTo>
                <a:cubicBezTo>
                  <a:pt x="5358" y="3989"/>
                  <a:pt x="5537" y="3966"/>
                  <a:pt x="5751" y="3882"/>
                </a:cubicBezTo>
                <a:close/>
                <a:moveTo>
                  <a:pt x="4322" y="3585"/>
                </a:moveTo>
                <a:cubicBezTo>
                  <a:pt x="4441" y="3739"/>
                  <a:pt x="4584" y="3859"/>
                  <a:pt x="4799" y="3930"/>
                </a:cubicBezTo>
                <a:cubicBezTo>
                  <a:pt x="4822" y="3942"/>
                  <a:pt x="4846" y="3942"/>
                  <a:pt x="4870" y="3966"/>
                </a:cubicBezTo>
                <a:lnTo>
                  <a:pt x="4870" y="6061"/>
                </a:lnTo>
                <a:cubicBezTo>
                  <a:pt x="4692" y="6299"/>
                  <a:pt x="4513" y="6537"/>
                  <a:pt x="4322" y="6787"/>
                </a:cubicBezTo>
                <a:lnTo>
                  <a:pt x="4322" y="3585"/>
                </a:lnTo>
                <a:close/>
                <a:moveTo>
                  <a:pt x="3453" y="2501"/>
                </a:moveTo>
                <a:cubicBezTo>
                  <a:pt x="3679" y="2608"/>
                  <a:pt x="3870" y="2775"/>
                  <a:pt x="4013" y="3025"/>
                </a:cubicBezTo>
                <a:lnTo>
                  <a:pt x="4013" y="7216"/>
                </a:lnTo>
                <a:cubicBezTo>
                  <a:pt x="3810" y="7466"/>
                  <a:pt x="3632" y="7740"/>
                  <a:pt x="3453" y="7990"/>
                </a:cubicBezTo>
                <a:lnTo>
                  <a:pt x="3453" y="2501"/>
                </a:lnTo>
                <a:close/>
                <a:moveTo>
                  <a:pt x="1691" y="8621"/>
                </a:moveTo>
                <a:lnTo>
                  <a:pt x="1691" y="8811"/>
                </a:lnTo>
                <a:lnTo>
                  <a:pt x="834" y="8811"/>
                </a:lnTo>
                <a:lnTo>
                  <a:pt x="834" y="8621"/>
                </a:lnTo>
                <a:close/>
                <a:moveTo>
                  <a:pt x="2584" y="2299"/>
                </a:moveTo>
                <a:cubicBezTo>
                  <a:pt x="2775" y="2311"/>
                  <a:pt x="2953" y="2323"/>
                  <a:pt x="3132" y="2370"/>
                </a:cubicBezTo>
                <a:lnTo>
                  <a:pt x="3132" y="8454"/>
                </a:lnTo>
                <a:lnTo>
                  <a:pt x="3132" y="8466"/>
                </a:lnTo>
                <a:cubicBezTo>
                  <a:pt x="2917" y="8788"/>
                  <a:pt x="2739" y="9097"/>
                  <a:pt x="2584" y="9383"/>
                </a:cubicBezTo>
                <a:lnTo>
                  <a:pt x="2584" y="2299"/>
                </a:lnTo>
                <a:close/>
                <a:moveTo>
                  <a:pt x="1513" y="9133"/>
                </a:moveTo>
                <a:lnTo>
                  <a:pt x="1644" y="9978"/>
                </a:lnTo>
                <a:lnTo>
                  <a:pt x="882" y="9978"/>
                </a:lnTo>
                <a:lnTo>
                  <a:pt x="1012" y="9133"/>
                </a:lnTo>
                <a:close/>
                <a:moveTo>
                  <a:pt x="2251" y="2299"/>
                </a:moveTo>
                <a:lnTo>
                  <a:pt x="2251" y="9978"/>
                </a:lnTo>
                <a:lnTo>
                  <a:pt x="1953" y="9978"/>
                </a:lnTo>
                <a:lnTo>
                  <a:pt x="1822" y="9121"/>
                </a:lnTo>
                <a:cubicBezTo>
                  <a:pt x="1917" y="9097"/>
                  <a:pt x="2001" y="9002"/>
                  <a:pt x="2001" y="8907"/>
                </a:cubicBezTo>
                <a:lnTo>
                  <a:pt x="2001" y="8526"/>
                </a:lnTo>
                <a:cubicBezTo>
                  <a:pt x="2001" y="8395"/>
                  <a:pt x="1894" y="8311"/>
                  <a:pt x="1774" y="8288"/>
                </a:cubicBezTo>
                <a:lnTo>
                  <a:pt x="1774" y="2299"/>
                </a:lnTo>
                <a:close/>
                <a:moveTo>
                  <a:pt x="4156" y="10300"/>
                </a:moveTo>
                <a:cubicBezTo>
                  <a:pt x="4168" y="10300"/>
                  <a:pt x="4191" y="10312"/>
                  <a:pt x="4191" y="10324"/>
                </a:cubicBezTo>
                <a:lnTo>
                  <a:pt x="4191" y="10669"/>
                </a:lnTo>
                <a:cubicBezTo>
                  <a:pt x="4191" y="10693"/>
                  <a:pt x="4168" y="10705"/>
                  <a:pt x="4156" y="10705"/>
                </a:cubicBezTo>
                <a:lnTo>
                  <a:pt x="346" y="10705"/>
                </a:lnTo>
                <a:cubicBezTo>
                  <a:pt x="334" y="10705"/>
                  <a:pt x="322" y="10681"/>
                  <a:pt x="322" y="10669"/>
                </a:cubicBezTo>
                <a:lnTo>
                  <a:pt x="322" y="10324"/>
                </a:lnTo>
                <a:cubicBezTo>
                  <a:pt x="322" y="10312"/>
                  <a:pt x="334" y="10300"/>
                  <a:pt x="346" y="10300"/>
                </a:cubicBezTo>
                <a:close/>
                <a:moveTo>
                  <a:pt x="703" y="1"/>
                </a:moveTo>
                <a:cubicBezTo>
                  <a:pt x="643" y="1"/>
                  <a:pt x="596" y="25"/>
                  <a:pt x="572" y="60"/>
                </a:cubicBezTo>
                <a:cubicBezTo>
                  <a:pt x="536" y="108"/>
                  <a:pt x="524" y="168"/>
                  <a:pt x="524" y="215"/>
                </a:cubicBezTo>
                <a:lnTo>
                  <a:pt x="691" y="1203"/>
                </a:lnTo>
                <a:cubicBezTo>
                  <a:pt x="584" y="1239"/>
                  <a:pt x="512" y="1322"/>
                  <a:pt x="512" y="1430"/>
                </a:cubicBezTo>
                <a:lnTo>
                  <a:pt x="512" y="1799"/>
                </a:lnTo>
                <a:cubicBezTo>
                  <a:pt x="512" y="1942"/>
                  <a:pt x="608" y="2025"/>
                  <a:pt x="727" y="2037"/>
                </a:cubicBezTo>
                <a:lnTo>
                  <a:pt x="727" y="2846"/>
                </a:lnTo>
                <a:cubicBezTo>
                  <a:pt x="727" y="2930"/>
                  <a:pt x="810" y="3013"/>
                  <a:pt x="893" y="3013"/>
                </a:cubicBezTo>
                <a:cubicBezTo>
                  <a:pt x="989" y="3013"/>
                  <a:pt x="1060" y="2930"/>
                  <a:pt x="1060" y="2846"/>
                </a:cubicBezTo>
                <a:lnTo>
                  <a:pt x="1060" y="2037"/>
                </a:lnTo>
                <a:lnTo>
                  <a:pt x="1441" y="2037"/>
                </a:lnTo>
                <a:lnTo>
                  <a:pt x="1441" y="8311"/>
                </a:lnTo>
                <a:lnTo>
                  <a:pt x="1060" y="8311"/>
                </a:lnTo>
                <a:lnTo>
                  <a:pt x="1060" y="3608"/>
                </a:lnTo>
                <a:cubicBezTo>
                  <a:pt x="1060" y="3513"/>
                  <a:pt x="989" y="3442"/>
                  <a:pt x="893" y="3442"/>
                </a:cubicBezTo>
                <a:cubicBezTo>
                  <a:pt x="810" y="3442"/>
                  <a:pt x="727" y="3513"/>
                  <a:pt x="727" y="3608"/>
                </a:cubicBezTo>
                <a:lnTo>
                  <a:pt x="727" y="8311"/>
                </a:lnTo>
                <a:cubicBezTo>
                  <a:pt x="608" y="8311"/>
                  <a:pt x="512" y="8407"/>
                  <a:pt x="512" y="8550"/>
                </a:cubicBezTo>
                <a:lnTo>
                  <a:pt x="512" y="8919"/>
                </a:lnTo>
                <a:cubicBezTo>
                  <a:pt x="512" y="9026"/>
                  <a:pt x="584" y="9109"/>
                  <a:pt x="691" y="9145"/>
                </a:cubicBezTo>
                <a:lnTo>
                  <a:pt x="548" y="9990"/>
                </a:lnTo>
                <a:lnTo>
                  <a:pt x="358" y="9990"/>
                </a:lnTo>
                <a:cubicBezTo>
                  <a:pt x="167" y="9990"/>
                  <a:pt x="0" y="10157"/>
                  <a:pt x="0" y="10347"/>
                </a:cubicBezTo>
                <a:lnTo>
                  <a:pt x="0" y="10693"/>
                </a:lnTo>
                <a:cubicBezTo>
                  <a:pt x="0" y="10883"/>
                  <a:pt x="167" y="11050"/>
                  <a:pt x="358" y="11050"/>
                </a:cubicBezTo>
                <a:lnTo>
                  <a:pt x="4168" y="11050"/>
                </a:lnTo>
                <a:cubicBezTo>
                  <a:pt x="4358" y="11050"/>
                  <a:pt x="4525" y="10883"/>
                  <a:pt x="4525" y="10693"/>
                </a:cubicBezTo>
                <a:lnTo>
                  <a:pt x="4525" y="10347"/>
                </a:lnTo>
                <a:cubicBezTo>
                  <a:pt x="4525" y="10157"/>
                  <a:pt x="4370" y="9990"/>
                  <a:pt x="4168" y="9990"/>
                </a:cubicBezTo>
                <a:lnTo>
                  <a:pt x="4108" y="9990"/>
                </a:lnTo>
                <a:cubicBezTo>
                  <a:pt x="4203" y="9585"/>
                  <a:pt x="4334" y="9216"/>
                  <a:pt x="4501" y="8823"/>
                </a:cubicBezTo>
                <a:cubicBezTo>
                  <a:pt x="4525" y="8740"/>
                  <a:pt x="4501" y="8645"/>
                  <a:pt x="4406" y="8621"/>
                </a:cubicBezTo>
                <a:cubicBezTo>
                  <a:pt x="4384" y="8612"/>
                  <a:pt x="4361" y="8607"/>
                  <a:pt x="4339" y="8607"/>
                </a:cubicBezTo>
                <a:cubicBezTo>
                  <a:pt x="4278" y="8607"/>
                  <a:pt x="4221" y="8643"/>
                  <a:pt x="4203" y="8704"/>
                </a:cubicBezTo>
                <a:cubicBezTo>
                  <a:pt x="4001" y="9157"/>
                  <a:pt x="3870" y="9562"/>
                  <a:pt x="3763" y="10002"/>
                </a:cubicBezTo>
                <a:lnTo>
                  <a:pt x="2632" y="10002"/>
                </a:lnTo>
                <a:cubicBezTo>
                  <a:pt x="2977" y="9288"/>
                  <a:pt x="3620" y="8323"/>
                  <a:pt x="4275" y="7395"/>
                </a:cubicBezTo>
                <a:cubicBezTo>
                  <a:pt x="4287" y="7383"/>
                  <a:pt x="4287" y="7383"/>
                  <a:pt x="4287" y="7371"/>
                </a:cubicBezTo>
                <a:cubicBezTo>
                  <a:pt x="5406" y="5835"/>
                  <a:pt x="6597" y="4406"/>
                  <a:pt x="6608" y="4394"/>
                </a:cubicBezTo>
                <a:cubicBezTo>
                  <a:pt x="6739" y="4228"/>
                  <a:pt x="7180" y="3739"/>
                  <a:pt x="6847" y="3406"/>
                </a:cubicBezTo>
                <a:cubicBezTo>
                  <a:pt x="6772" y="3336"/>
                  <a:pt x="6670" y="3301"/>
                  <a:pt x="6542" y="3301"/>
                </a:cubicBezTo>
                <a:cubicBezTo>
                  <a:pt x="6386" y="3301"/>
                  <a:pt x="6189" y="3354"/>
                  <a:pt x="5954" y="3466"/>
                </a:cubicBezTo>
                <a:cubicBezTo>
                  <a:pt x="5655" y="3619"/>
                  <a:pt x="5383" y="3696"/>
                  <a:pt x="5158" y="3696"/>
                </a:cubicBezTo>
                <a:cubicBezTo>
                  <a:pt x="5051" y="3696"/>
                  <a:pt x="4954" y="3679"/>
                  <a:pt x="4870" y="3644"/>
                </a:cubicBezTo>
                <a:cubicBezTo>
                  <a:pt x="4572" y="3549"/>
                  <a:pt x="4418" y="3251"/>
                  <a:pt x="4322" y="3013"/>
                </a:cubicBezTo>
                <a:cubicBezTo>
                  <a:pt x="4299" y="2989"/>
                  <a:pt x="4299" y="2977"/>
                  <a:pt x="4287" y="2966"/>
                </a:cubicBezTo>
                <a:cubicBezTo>
                  <a:pt x="3918" y="2192"/>
                  <a:pt x="3132" y="2025"/>
                  <a:pt x="2394" y="2001"/>
                </a:cubicBezTo>
                <a:lnTo>
                  <a:pt x="1894" y="2001"/>
                </a:lnTo>
                <a:lnTo>
                  <a:pt x="1905" y="1977"/>
                </a:lnTo>
                <a:lnTo>
                  <a:pt x="1917" y="1965"/>
                </a:lnTo>
                <a:cubicBezTo>
                  <a:pt x="1917" y="1965"/>
                  <a:pt x="1917" y="1954"/>
                  <a:pt x="1941" y="1954"/>
                </a:cubicBezTo>
                <a:lnTo>
                  <a:pt x="1941" y="1930"/>
                </a:lnTo>
                <a:lnTo>
                  <a:pt x="1941" y="1918"/>
                </a:lnTo>
                <a:lnTo>
                  <a:pt x="1941" y="1906"/>
                </a:lnTo>
                <a:lnTo>
                  <a:pt x="1941" y="1894"/>
                </a:lnTo>
                <a:lnTo>
                  <a:pt x="1941" y="1870"/>
                </a:lnTo>
                <a:lnTo>
                  <a:pt x="1941" y="1858"/>
                </a:lnTo>
                <a:lnTo>
                  <a:pt x="1941" y="1846"/>
                </a:lnTo>
                <a:lnTo>
                  <a:pt x="1941" y="1834"/>
                </a:lnTo>
                <a:lnTo>
                  <a:pt x="1941" y="1811"/>
                </a:lnTo>
                <a:lnTo>
                  <a:pt x="1941" y="1787"/>
                </a:lnTo>
                <a:lnTo>
                  <a:pt x="1941" y="1418"/>
                </a:lnTo>
                <a:lnTo>
                  <a:pt x="1941" y="1394"/>
                </a:lnTo>
                <a:lnTo>
                  <a:pt x="1941" y="1382"/>
                </a:lnTo>
                <a:lnTo>
                  <a:pt x="1941" y="1370"/>
                </a:lnTo>
                <a:lnTo>
                  <a:pt x="1941" y="1358"/>
                </a:lnTo>
                <a:lnTo>
                  <a:pt x="1941" y="1334"/>
                </a:lnTo>
                <a:lnTo>
                  <a:pt x="1941" y="1322"/>
                </a:lnTo>
                <a:cubicBezTo>
                  <a:pt x="1941" y="1322"/>
                  <a:pt x="1941" y="1311"/>
                  <a:pt x="1917" y="1311"/>
                </a:cubicBezTo>
                <a:cubicBezTo>
                  <a:pt x="1917" y="1311"/>
                  <a:pt x="1917" y="1299"/>
                  <a:pt x="1905" y="1299"/>
                </a:cubicBezTo>
                <a:cubicBezTo>
                  <a:pt x="1905" y="1299"/>
                  <a:pt x="1905" y="1275"/>
                  <a:pt x="1894" y="1275"/>
                </a:cubicBezTo>
                <a:lnTo>
                  <a:pt x="1882" y="1263"/>
                </a:lnTo>
                <a:lnTo>
                  <a:pt x="1858" y="1251"/>
                </a:lnTo>
                <a:cubicBezTo>
                  <a:pt x="1858" y="1251"/>
                  <a:pt x="1846" y="1251"/>
                  <a:pt x="1846" y="1239"/>
                </a:cubicBezTo>
                <a:lnTo>
                  <a:pt x="1834" y="1215"/>
                </a:lnTo>
                <a:lnTo>
                  <a:pt x="1786" y="1215"/>
                </a:lnTo>
                <a:lnTo>
                  <a:pt x="1822" y="1072"/>
                </a:lnTo>
                <a:lnTo>
                  <a:pt x="1834" y="965"/>
                </a:lnTo>
                <a:cubicBezTo>
                  <a:pt x="1994" y="962"/>
                  <a:pt x="2158" y="960"/>
                  <a:pt x="2316" y="960"/>
                </a:cubicBezTo>
                <a:cubicBezTo>
                  <a:pt x="2736" y="960"/>
                  <a:pt x="3120" y="976"/>
                  <a:pt x="3310" y="1037"/>
                </a:cubicBezTo>
                <a:cubicBezTo>
                  <a:pt x="3608" y="1144"/>
                  <a:pt x="4037" y="1394"/>
                  <a:pt x="4334" y="2049"/>
                </a:cubicBezTo>
                <a:cubicBezTo>
                  <a:pt x="4418" y="2263"/>
                  <a:pt x="4501" y="2454"/>
                  <a:pt x="4572" y="2620"/>
                </a:cubicBezTo>
                <a:cubicBezTo>
                  <a:pt x="4715" y="2989"/>
                  <a:pt x="4822" y="3227"/>
                  <a:pt x="4977" y="3323"/>
                </a:cubicBezTo>
                <a:cubicBezTo>
                  <a:pt x="5026" y="3349"/>
                  <a:pt x="5085" y="3362"/>
                  <a:pt x="5158" y="3362"/>
                </a:cubicBezTo>
                <a:cubicBezTo>
                  <a:pt x="5317" y="3362"/>
                  <a:pt x="5543" y="3299"/>
                  <a:pt x="5870" y="3168"/>
                </a:cubicBezTo>
                <a:cubicBezTo>
                  <a:pt x="6100" y="3082"/>
                  <a:pt x="6291" y="3042"/>
                  <a:pt x="6469" y="3042"/>
                </a:cubicBezTo>
                <a:cubicBezTo>
                  <a:pt x="6512" y="3042"/>
                  <a:pt x="6554" y="3044"/>
                  <a:pt x="6597" y="3049"/>
                </a:cubicBezTo>
                <a:cubicBezTo>
                  <a:pt x="6787" y="3085"/>
                  <a:pt x="6942" y="3168"/>
                  <a:pt x="7049" y="3323"/>
                </a:cubicBezTo>
                <a:cubicBezTo>
                  <a:pt x="7228" y="3620"/>
                  <a:pt x="7228" y="3870"/>
                  <a:pt x="6704" y="4585"/>
                </a:cubicBezTo>
                <a:cubicBezTo>
                  <a:pt x="5656" y="6037"/>
                  <a:pt x="4965" y="7145"/>
                  <a:pt x="4501" y="8002"/>
                </a:cubicBezTo>
                <a:cubicBezTo>
                  <a:pt x="4453" y="8085"/>
                  <a:pt x="4489" y="8180"/>
                  <a:pt x="4572" y="8228"/>
                </a:cubicBezTo>
                <a:cubicBezTo>
                  <a:pt x="4594" y="8243"/>
                  <a:pt x="4619" y="8249"/>
                  <a:pt x="4645" y="8249"/>
                </a:cubicBezTo>
                <a:cubicBezTo>
                  <a:pt x="4704" y="8249"/>
                  <a:pt x="4766" y="8215"/>
                  <a:pt x="4799" y="8157"/>
                </a:cubicBezTo>
                <a:cubicBezTo>
                  <a:pt x="5263" y="7288"/>
                  <a:pt x="5942" y="6216"/>
                  <a:pt x="6989" y="4763"/>
                </a:cubicBezTo>
                <a:cubicBezTo>
                  <a:pt x="7489" y="4061"/>
                  <a:pt x="7668" y="3632"/>
                  <a:pt x="7347" y="3108"/>
                </a:cubicBezTo>
                <a:cubicBezTo>
                  <a:pt x="7192" y="2894"/>
                  <a:pt x="6966" y="2739"/>
                  <a:pt x="6668" y="2692"/>
                </a:cubicBezTo>
                <a:cubicBezTo>
                  <a:pt x="6620" y="2685"/>
                  <a:pt x="6570" y="2681"/>
                  <a:pt x="6518" y="2681"/>
                </a:cubicBezTo>
                <a:cubicBezTo>
                  <a:pt x="6298" y="2681"/>
                  <a:pt x="6044" y="2741"/>
                  <a:pt x="5775" y="2846"/>
                </a:cubicBezTo>
                <a:cubicBezTo>
                  <a:pt x="5394" y="2999"/>
                  <a:pt x="5242" y="3014"/>
                  <a:pt x="5190" y="3014"/>
                </a:cubicBezTo>
                <a:cubicBezTo>
                  <a:pt x="5177" y="3014"/>
                  <a:pt x="5170" y="3013"/>
                  <a:pt x="5168" y="3013"/>
                </a:cubicBezTo>
                <a:cubicBezTo>
                  <a:pt x="5108" y="2966"/>
                  <a:pt x="4989" y="2680"/>
                  <a:pt x="4906" y="2477"/>
                </a:cubicBezTo>
                <a:cubicBezTo>
                  <a:pt x="4822" y="2311"/>
                  <a:pt x="4751" y="2120"/>
                  <a:pt x="4668" y="1906"/>
                </a:cubicBezTo>
                <a:cubicBezTo>
                  <a:pt x="4322" y="1144"/>
                  <a:pt x="3799" y="834"/>
                  <a:pt x="3441" y="715"/>
                </a:cubicBezTo>
                <a:cubicBezTo>
                  <a:pt x="3239" y="642"/>
                  <a:pt x="2905" y="619"/>
                  <a:pt x="2513" y="619"/>
                </a:cubicBezTo>
                <a:cubicBezTo>
                  <a:pt x="2329" y="619"/>
                  <a:pt x="2131" y="624"/>
                  <a:pt x="1929" y="632"/>
                </a:cubicBezTo>
                <a:lnTo>
                  <a:pt x="1989" y="215"/>
                </a:lnTo>
                <a:cubicBezTo>
                  <a:pt x="2001" y="156"/>
                  <a:pt x="1989" y="108"/>
                  <a:pt x="1941" y="60"/>
                </a:cubicBezTo>
                <a:cubicBezTo>
                  <a:pt x="1905" y="13"/>
                  <a:pt x="1846" y="1"/>
                  <a:pt x="18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124;p19"/>
          <p:cNvGrpSpPr/>
          <p:nvPr/>
        </p:nvGrpSpPr>
        <p:grpSpPr>
          <a:xfrm>
            <a:off x="548960" y="3210596"/>
            <a:ext cx="404724" cy="320117"/>
            <a:chOff x="6183451" y="2462140"/>
            <a:chExt cx="351445" cy="277976"/>
          </a:xfrm>
        </p:grpSpPr>
        <p:sp>
          <p:nvSpPr>
            <p:cNvPr id="125" name="Google Shape;125;p19"/>
            <p:cNvSpPr/>
            <p:nvPr/>
          </p:nvSpPr>
          <p:spPr>
            <a:xfrm>
              <a:off x="6315251" y="2514777"/>
              <a:ext cx="120446" cy="10241"/>
            </a:xfrm>
            <a:custGeom>
              <a:avLst/>
              <a:gdLst/>
              <a:ahLst/>
              <a:cxnLst/>
              <a:rect l="l" t="t" r="r" b="b"/>
              <a:pathLst>
                <a:path w="3787" h="322" extrusionOk="0">
                  <a:moveTo>
                    <a:pt x="167" y="0"/>
                  </a:moveTo>
                  <a:cubicBezTo>
                    <a:pt x="84" y="0"/>
                    <a:pt x="0" y="71"/>
                    <a:pt x="0" y="167"/>
                  </a:cubicBezTo>
                  <a:cubicBezTo>
                    <a:pt x="0" y="250"/>
                    <a:pt x="84" y="321"/>
                    <a:pt x="167" y="321"/>
                  </a:cubicBezTo>
                  <a:lnTo>
                    <a:pt x="3620" y="321"/>
                  </a:lnTo>
                  <a:cubicBezTo>
                    <a:pt x="3703" y="321"/>
                    <a:pt x="3786" y="250"/>
                    <a:pt x="3786" y="167"/>
                  </a:cubicBezTo>
                  <a:cubicBezTo>
                    <a:pt x="3786" y="71"/>
                    <a:pt x="3715" y="0"/>
                    <a:pt x="36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9"/>
            <p:cNvSpPr/>
            <p:nvPr/>
          </p:nvSpPr>
          <p:spPr>
            <a:xfrm>
              <a:off x="6274349" y="2514777"/>
              <a:ext cx="27670" cy="10241"/>
            </a:xfrm>
            <a:custGeom>
              <a:avLst/>
              <a:gdLst/>
              <a:ahLst/>
              <a:cxnLst/>
              <a:rect l="l" t="t" r="r" b="b"/>
              <a:pathLst>
                <a:path w="870" h="322" extrusionOk="0">
                  <a:moveTo>
                    <a:pt x="155" y="0"/>
                  </a:moveTo>
                  <a:cubicBezTo>
                    <a:pt x="72" y="0"/>
                    <a:pt x="0" y="71"/>
                    <a:pt x="0" y="167"/>
                  </a:cubicBezTo>
                  <a:cubicBezTo>
                    <a:pt x="0" y="250"/>
                    <a:pt x="72" y="321"/>
                    <a:pt x="155" y="321"/>
                  </a:cubicBezTo>
                  <a:lnTo>
                    <a:pt x="715" y="321"/>
                  </a:lnTo>
                  <a:cubicBezTo>
                    <a:pt x="798" y="321"/>
                    <a:pt x="870" y="250"/>
                    <a:pt x="870" y="167"/>
                  </a:cubicBezTo>
                  <a:cubicBezTo>
                    <a:pt x="870" y="71"/>
                    <a:pt x="798" y="0"/>
                    <a:pt x="7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9"/>
            <p:cNvSpPr/>
            <p:nvPr/>
          </p:nvSpPr>
          <p:spPr>
            <a:xfrm>
              <a:off x="6274349" y="2672307"/>
              <a:ext cx="64405" cy="10623"/>
            </a:xfrm>
            <a:custGeom>
              <a:avLst/>
              <a:gdLst/>
              <a:ahLst/>
              <a:cxnLst/>
              <a:rect l="l" t="t" r="r" b="b"/>
              <a:pathLst>
                <a:path w="2025" h="334" extrusionOk="0">
                  <a:moveTo>
                    <a:pt x="155" y="0"/>
                  </a:moveTo>
                  <a:cubicBezTo>
                    <a:pt x="72" y="0"/>
                    <a:pt x="0" y="71"/>
                    <a:pt x="0" y="167"/>
                  </a:cubicBezTo>
                  <a:cubicBezTo>
                    <a:pt x="0" y="250"/>
                    <a:pt x="72" y="333"/>
                    <a:pt x="155" y="333"/>
                  </a:cubicBezTo>
                  <a:lnTo>
                    <a:pt x="1858" y="333"/>
                  </a:lnTo>
                  <a:cubicBezTo>
                    <a:pt x="1941" y="333"/>
                    <a:pt x="2013" y="250"/>
                    <a:pt x="2013" y="167"/>
                  </a:cubicBezTo>
                  <a:cubicBezTo>
                    <a:pt x="2024" y="71"/>
                    <a:pt x="1941" y="0"/>
                    <a:pt x="18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9"/>
            <p:cNvSpPr/>
            <p:nvPr/>
          </p:nvSpPr>
          <p:spPr>
            <a:xfrm>
              <a:off x="6274731" y="2619670"/>
              <a:ext cx="85619" cy="10623"/>
            </a:xfrm>
            <a:custGeom>
              <a:avLst/>
              <a:gdLst/>
              <a:ahLst/>
              <a:cxnLst/>
              <a:rect l="l" t="t" r="r" b="b"/>
              <a:pathLst>
                <a:path w="2692" h="334" extrusionOk="0">
                  <a:moveTo>
                    <a:pt x="167" y="0"/>
                  </a:moveTo>
                  <a:cubicBezTo>
                    <a:pt x="72" y="0"/>
                    <a:pt x="0" y="83"/>
                    <a:pt x="0" y="167"/>
                  </a:cubicBezTo>
                  <a:cubicBezTo>
                    <a:pt x="0" y="262"/>
                    <a:pt x="72" y="333"/>
                    <a:pt x="167" y="333"/>
                  </a:cubicBezTo>
                  <a:lnTo>
                    <a:pt x="2524" y="333"/>
                  </a:lnTo>
                  <a:cubicBezTo>
                    <a:pt x="2620" y="333"/>
                    <a:pt x="2691" y="262"/>
                    <a:pt x="2691" y="167"/>
                  </a:cubicBezTo>
                  <a:cubicBezTo>
                    <a:pt x="2691" y="83"/>
                    <a:pt x="2620" y="0"/>
                    <a:pt x="2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9"/>
            <p:cNvSpPr/>
            <p:nvPr/>
          </p:nvSpPr>
          <p:spPr>
            <a:xfrm>
              <a:off x="6274731" y="2567383"/>
              <a:ext cx="122704" cy="10273"/>
            </a:xfrm>
            <a:custGeom>
              <a:avLst/>
              <a:gdLst/>
              <a:ahLst/>
              <a:cxnLst/>
              <a:rect l="l" t="t" r="r" b="b"/>
              <a:pathLst>
                <a:path w="3858" h="323" extrusionOk="0">
                  <a:moveTo>
                    <a:pt x="167" y="1"/>
                  </a:moveTo>
                  <a:cubicBezTo>
                    <a:pt x="72" y="1"/>
                    <a:pt x="0" y="72"/>
                    <a:pt x="0" y="156"/>
                  </a:cubicBezTo>
                  <a:cubicBezTo>
                    <a:pt x="0" y="251"/>
                    <a:pt x="72" y="322"/>
                    <a:pt x="167" y="322"/>
                  </a:cubicBezTo>
                  <a:lnTo>
                    <a:pt x="3691" y="322"/>
                  </a:lnTo>
                  <a:cubicBezTo>
                    <a:pt x="3775" y="322"/>
                    <a:pt x="3858" y="251"/>
                    <a:pt x="3858" y="156"/>
                  </a:cubicBezTo>
                  <a:cubicBezTo>
                    <a:pt x="3858" y="72"/>
                    <a:pt x="3775" y="1"/>
                    <a:pt x="36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9"/>
            <p:cNvSpPr/>
            <p:nvPr/>
          </p:nvSpPr>
          <p:spPr>
            <a:xfrm>
              <a:off x="6183451" y="2462140"/>
              <a:ext cx="339709" cy="277976"/>
            </a:xfrm>
            <a:custGeom>
              <a:avLst/>
              <a:gdLst/>
              <a:ahLst/>
              <a:cxnLst/>
              <a:rect l="l" t="t" r="r" b="b"/>
              <a:pathLst>
                <a:path w="10681" h="8740" extrusionOk="0">
                  <a:moveTo>
                    <a:pt x="9514" y="405"/>
                  </a:moveTo>
                  <a:cubicBezTo>
                    <a:pt x="9895" y="405"/>
                    <a:pt x="10193" y="667"/>
                    <a:pt x="10252" y="1036"/>
                  </a:cubicBezTo>
                  <a:lnTo>
                    <a:pt x="8883" y="1036"/>
                  </a:lnTo>
                  <a:lnTo>
                    <a:pt x="8883" y="964"/>
                  </a:lnTo>
                  <a:lnTo>
                    <a:pt x="8883" y="953"/>
                  </a:lnTo>
                  <a:lnTo>
                    <a:pt x="8883" y="941"/>
                  </a:lnTo>
                  <a:lnTo>
                    <a:pt x="8883" y="917"/>
                  </a:lnTo>
                  <a:lnTo>
                    <a:pt x="8883" y="905"/>
                  </a:lnTo>
                  <a:lnTo>
                    <a:pt x="8883" y="893"/>
                  </a:lnTo>
                  <a:lnTo>
                    <a:pt x="8883" y="881"/>
                  </a:lnTo>
                  <a:lnTo>
                    <a:pt x="8883" y="857"/>
                  </a:lnTo>
                  <a:lnTo>
                    <a:pt x="8883" y="845"/>
                  </a:lnTo>
                  <a:lnTo>
                    <a:pt x="8883" y="833"/>
                  </a:lnTo>
                  <a:lnTo>
                    <a:pt x="8883" y="822"/>
                  </a:lnTo>
                  <a:lnTo>
                    <a:pt x="8883" y="798"/>
                  </a:lnTo>
                  <a:lnTo>
                    <a:pt x="8883" y="786"/>
                  </a:lnTo>
                  <a:cubicBezTo>
                    <a:pt x="8883" y="786"/>
                    <a:pt x="8883" y="774"/>
                    <a:pt x="8895" y="774"/>
                  </a:cubicBezTo>
                  <a:lnTo>
                    <a:pt x="8895" y="762"/>
                  </a:lnTo>
                  <a:cubicBezTo>
                    <a:pt x="8895" y="762"/>
                    <a:pt x="8895" y="738"/>
                    <a:pt x="8907" y="738"/>
                  </a:cubicBezTo>
                  <a:cubicBezTo>
                    <a:pt x="8919" y="714"/>
                    <a:pt x="8943" y="703"/>
                    <a:pt x="8954" y="667"/>
                  </a:cubicBezTo>
                  <a:cubicBezTo>
                    <a:pt x="8954" y="655"/>
                    <a:pt x="8966" y="655"/>
                    <a:pt x="8966" y="643"/>
                  </a:cubicBezTo>
                  <a:lnTo>
                    <a:pt x="8978" y="619"/>
                  </a:lnTo>
                  <a:lnTo>
                    <a:pt x="9002" y="607"/>
                  </a:lnTo>
                  <a:lnTo>
                    <a:pt x="9014" y="595"/>
                  </a:lnTo>
                  <a:cubicBezTo>
                    <a:pt x="9026" y="595"/>
                    <a:pt x="9026" y="583"/>
                    <a:pt x="9038" y="583"/>
                  </a:cubicBezTo>
                  <a:cubicBezTo>
                    <a:pt x="9145" y="488"/>
                    <a:pt x="9264" y="429"/>
                    <a:pt x="9395" y="405"/>
                  </a:cubicBezTo>
                  <a:close/>
                  <a:moveTo>
                    <a:pt x="6704" y="7775"/>
                  </a:moveTo>
                  <a:cubicBezTo>
                    <a:pt x="6704" y="7787"/>
                    <a:pt x="6704" y="7799"/>
                    <a:pt x="6728" y="7811"/>
                  </a:cubicBezTo>
                  <a:lnTo>
                    <a:pt x="6728" y="7834"/>
                  </a:lnTo>
                  <a:lnTo>
                    <a:pt x="6728" y="7858"/>
                  </a:lnTo>
                  <a:lnTo>
                    <a:pt x="6728" y="7870"/>
                  </a:lnTo>
                  <a:lnTo>
                    <a:pt x="6728" y="7906"/>
                  </a:lnTo>
                  <a:lnTo>
                    <a:pt x="6728" y="7918"/>
                  </a:lnTo>
                  <a:cubicBezTo>
                    <a:pt x="6728" y="7930"/>
                    <a:pt x="6728" y="7930"/>
                    <a:pt x="6740" y="7953"/>
                  </a:cubicBezTo>
                  <a:lnTo>
                    <a:pt x="6740" y="7965"/>
                  </a:lnTo>
                  <a:cubicBezTo>
                    <a:pt x="6740" y="7977"/>
                    <a:pt x="6740" y="7977"/>
                    <a:pt x="6752" y="7989"/>
                  </a:cubicBezTo>
                  <a:lnTo>
                    <a:pt x="6752" y="8013"/>
                  </a:lnTo>
                  <a:cubicBezTo>
                    <a:pt x="6752" y="8025"/>
                    <a:pt x="6752" y="8025"/>
                    <a:pt x="6764" y="8037"/>
                  </a:cubicBezTo>
                  <a:cubicBezTo>
                    <a:pt x="6764" y="8037"/>
                    <a:pt x="6764" y="8049"/>
                    <a:pt x="6776" y="8049"/>
                  </a:cubicBezTo>
                  <a:cubicBezTo>
                    <a:pt x="6776" y="8072"/>
                    <a:pt x="6776" y="8072"/>
                    <a:pt x="6799" y="8084"/>
                  </a:cubicBezTo>
                  <a:cubicBezTo>
                    <a:pt x="6799" y="8084"/>
                    <a:pt x="6799" y="8096"/>
                    <a:pt x="6811" y="8096"/>
                  </a:cubicBezTo>
                  <a:cubicBezTo>
                    <a:pt x="6811" y="8108"/>
                    <a:pt x="6823" y="8108"/>
                    <a:pt x="6823" y="8132"/>
                  </a:cubicBezTo>
                  <a:cubicBezTo>
                    <a:pt x="6823" y="8132"/>
                    <a:pt x="6823" y="8144"/>
                    <a:pt x="6835" y="8144"/>
                  </a:cubicBezTo>
                  <a:cubicBezTo>
                    <a:pt x="6835" y="8156"/>
                    <a:pt x="6859" y="8156"/>
                    <a:pt x="6859" y="8168"/>
                  </a:cubicBezTo>
                  <a:lnTo>
                    <a:pt x="6859" y="8192"/>
                  </a:lnTo>
                  <a:cubicBezTo>
                    <a:pt x="6871" y="8203"/>
                    <a:pt x="6871" y="8215"/>
                    <a:pt x="6883" y="8227"/>
                  </a:cubicBezTo>
                  <a:lnTo>
                    <a:pt x="6883" y="8251"/>
                  </a:lnTo>
                  <a:cubicBezTo>
                    <a:pt x="6883" y="8263"/>
                    <a:pt x="6895" y="8263"/>
                    <a:pt x="6895" y="8275"/>
                  </a:cubicBezTo>
                  <a:cubicBezTo>
                    <a:pt x="6895" y="8275"/>
                    <a:pt x="6895" y="8287"/>
                    <a:pt x="6918" y="8287"/>
                  </a:cubicBezTo>
                  <a:cubicBezTo>
                    <a:pt x="6918" y="8311"/>
                    <a:pt x="6930" y="8311"/>
                    <a:pt x="6930" y="8322"/>
                  </a:cubicBezTo>
                  <a:cubicBezTo>
                    <a:pt x="6930" y="8322"/>
                    <a:pt x="6930" y="8334"/>
                    <a:pt x="6942" y="8334"/>
                  </a:cubicBezTo>
                  <a:lnTo>
                    <a:pt x="6954" y="8346"/>
                  </a:lnTo>
                  <a:lnTo>
                    <a:pt x="6978" y="8370"/>
                  </a:lnTo>
                  <a:lnTo>
                    <a:pt x="6990" y="8382"/>
                  </a:lnTo>
                  <a:lnTo>
                    <a:pt x="7002" y="8394"/>
                  </a:lnTo>
                  <a:lnTo>
                    <a:pt x="7014" y="8406"/>
                  </a:lnTo>
                  <a:lnTo>
                    <a:pt x="1096" y="8406"/>
                  </a:lnTo>
                  <a:cubicBezTo>
                    <a:pt x="727" y="8406"/>
                    <a:pt x="430" y="8144"/>
                    <a:pt x="370" y="7775"/>
                  </a:cubicBezTo>
                  <a:close/>
                  <a:moveTo>
                    <a:pt x="2918" y="0"/>
                  </a:moveTo>
                  <a:cubicBezTo>
                    <a:pt x="2323" y="0"/>
                    <a:pt x="1846" y="476"/>
                    <a:pt x="1846" y="1072"/>
                  </a:cubicBezTo>
                  <a:lnTo>
                    <a:pt x="1846" y="7441"/>
                  </a:lnTo>
                  <a:lnTo>
                    <a:pt x="156" y="7441"/>
                  </a:lnTo>
                  <a:cubicBezTo>
                    <a:pt x="120" y="7441"/>
                    <a:pt x="72" y="7453"/>
                    <a:pt x="37" y="7489"/>
                  </a:cubicBezTo>
                  <a:cubicBezTo>
                    <a:pt x="13" y="7513"/>
                    <a:pt x="1" y="7561"/>
                    <a:pt x="1" y="7608"/>
                  </a:cubicBezTo>
                  <a:cubicBezTo>
                    <a:pt x="1" y="8251"/>
                    <a:pt x="453" y="8739"/>
                    <a:pt x="1072" y="8739"/>
                  </a:cubicBezTo>
                  <a:lnTo>
                    <a:pt x="7776" y="8739"/>
                  </a:lnTo>
                  <a:cubicBezTo>
                    <a:pt x="8371" y="8739"/>
                    <a:pt x="8847" y="8263"/>
                    <a:pt x="8847" y="7668"/>
                  </a:cubicBezTo>
                  <a:lnTo>
                    <a:pt x="8847" y="5703"/>
                  </a:lnTo>
                  <a:cubicBezTo>
                    <a:pt x="8847" y="5608"/>
                    <a:pt x="8776" y="5536"/>
                    <a:pt x="8692" y="5536"/>
                  </a:cubicBezTo>
                  <a:cubicBezTo>
                    <a:pt x="8597" y="5536"/>
                    <a:pt x="8526" y="5608"/>
                    <a:pt x="8526" y="5703"/>
                  </a:cubicBezTo>
                  <a:lnTo>
                    <a:pt x="8526" y="7668"/>
                  </a:lnTo>
                  <a:cubicBezTo>
                    <a:pt x="8526" y="8084"/>
                    <a:pt x="8181" y="8406"/>
                    <a:pt x="7776" y="8406"/>
                  </a:cubicBezTo>
                  <a:lnTo>
                    <a:pt x="7764" y="8406"/>
                  </a:lnTo>
                  <a:cubicBezTo>
                    <a:pt x="7347" y="8406"/>
                    <a:pt x="7026" y="8072"/>
                    <a:pt x="7026" y="7608"/>
                  </a:cubicBezTo>
                  <a:cubicBezTo>
                    <a:pt x="7026" y="7513"/>
                    <a:pt x="6942" y="7441"/>
                    <a:pt x="6859" y="7441"/>
                  </a:cubicBezTo>
                  <a:lnTo>
                    <a:pt x="2168" y="7441"/>
                  </a:lnTo>
                  <a:lnTo>
                    <a:pt x="2168" y="1072"/>
                  </a:lnTo>
                  <a:cubicBezTo>
                    <a:pt x="2168" y="655"/>
                    <a:pt x="2513" y="333"/>
                    <a:pt x="2918" y="333"/>
                  </a:cubicBezTo>
                  <a:lnTo>
                    <a:pt x="8835" y="333"/>
                  </a:lnTo>
                  <a:lnTo>
                    <a:pt x="8823" y="345"/>
                  </a:lnTo>
                  <a:lnTo>
                    <a:pt x="8812" y="357"/>
                  </a:lnTo>
                  <a:lnTo>
                    <a:pt x="8788" y="369"/>
                  </a:lnTo>
                  <a:lnTo>
                    <a:pt x="8776" y="393"/>
                  </a:lnTo>
                  <a:lnTo>
                    <a:pt x="8764" y="405"/>
                  </a:lnTo>
                  <a:lnTo>
                    <a:pt x="8752" y="417"/>
                  </a:lnTo>
                  <a:lnTo>
                    <a:pt x="8728" y="429"/>
                  </a:lnTo>
                  <a:lnTo>
                    <a:pt x="8716" y="452"/>
                  </a:lnTo>
                  <a:lnTo>
                    <a:pt x="8704" y="464"/>
                  </a:lnTo>
                  <a:lnTo>
                    <a:pt x="8692" y="476"/>
                  </a:lnTo>
                  <a:cubicBezTo>
                    <a:pt x="8692" y="476"/>
                    <a:pt x="8669" y="488"/>
                    <a:pt x="8669" y="512"/>
                  </a:cubicBezTo>
                  <a:cubicBezTo>
                    <a:pt x="8669" y="524"/>
                    <a:pt x="8657" y="524"/>
                    <a:pt x="8657" y="536"/>
                  </a:cubicBezTo>
                  <a:cubicBezTo>
                    <a:pt x="8657" y="548"/>
                    <a:pt x="8645" y="548"/>
                    <a:pt x="8645" y="572"/>
                  </a:cubicBezTo>
                  <a:cubicBezTo>
                    <a:pt x="8645" y="583"/>
                    <a:pt x="8633" y="583"/>
                    <a:pt x="8633" y="595"/>
                  </a:cubicBezTo>
                  <a:cubicBezTo>
                    <a:pt x="8633" y="607"/>
                    <a:pt x="8633" y="607"/>
                    <a:pt x="8609" y="631"/>
                  </a:cubicBezTo>
                  <a:cubicBezTo>
                    <a:pt x="8609" y="643"/>
                    <a:pt x="8609" y="643"/>
                    <a:pt x="8597" y="655"/>
                  </a:cubicBezTo>
                  <a:cubicBezTo>
                    <a:pt x="8597" y="667"/>
                    <a:pt x="8597" y="667"/>
                    <a:pt x="8585" y="691"/>
                  </a:cubicBezTo>
                  <a:cubicBezTo>
                    <a:pt x="8585" y="703"/>
                    <a:pt x="8585" y="703"/>
                    <a:pt x="8573" y="714"/>
                  </a:cubicBezTo>
                  <a:cubicBezTo>
                    <a:pt x="8573" y="726"/>
                    <a:pt x="8573" y="726"/>
                    <a:pt x="8550" y="750"/>
                  </a:cubicBezTo>
                  <a:cubicBezTo>
                    <a:pt x="8550" y="762"/>
                    <a:pt x="8550" y="762"/>
                    <a:pt x="8538" y="774"/>
                  </a:cubicBezTo>
                  <a:cubicBezTo>
                    <a:pt x="8538" y="786"/>
                    <a:pt x="8538" y="786"/>
                    <a:pt x="8526" y="810"/>
                  </a:cubicBezTo>
                  <a:lnTo>
                    <a:pt x="8526" y="833"/>
                  </a:lnTo>
                  <a:lnTo>
                    <a:pt x="8526" y="869"/>
                  </a:lnTo>
                  <a:lnTo>
                    <a:pt x="8526" y="893"/>
                  </a:lnTo>
                  <a:lnTo>
                    <a:pt x="8526" y="929"/>
                  </a:lnTo>
                  <a:lnTo>
                    <a:pt x="8526" y="953"/>
                  </a:lnTo>
                  <a:lnTo>
                    <a:pt x="8526" y="988"/>
                  </a:lnTo>
                  <a:lnTo>
                    <a:pt x="8526" y="1012"/>
                  </a:lnTo>
                  <a:lnTo>
                    <a:pt x="8526" y="1048"/>
                  </a:lnTo>
                  <a:lnTo>
                    <a:pt x="8526" y="1060"/>
                  </a:lnTo>
                  <a:lnTo>
                    <a:pt x="8526" y="1119"/>
                  </a:lnTo>
                  <a:lnTo>
                    <a:pt x="8526" y="1179"/>
                  </a:lnTo>
                  <a:lnTo>
                    <a:pt x="8526" y="2560"/>
                  </a:lnTo>
                  <a:cubicBezTo>
                    <a:pt x="8526" y="2655"/>
                    <a:pt x="8597" y="2727"/>
                    <a:pt x="8692" y="2727"/>
                  </a:cubicBezTo>
                  <a:cubicBezTo>
                    <a:pt x="8776" y="2727"/>
                    <a:pt x="8847" y="2655"/>
                    <a:pt x="8847" y="2560"/>
                  </a:cubicBezTo>
                  <a:lnTo>
                    <a:pt x="8847" y="1286"/>
                  </a:lnTo>
                  <a:lnTo>
                    <a:pt x="10514" y="1286"/>
                  </a:lnTo>
                  <a:cubicBezTo>
                    <a:pt x="10562" y="1286"/>
                    <a:pt x="10609" y="1262"/>
                    <a:pt x="10633" y="1238"/>
                  </a:cubicBezTo>
                  <a:cubicBezTo>
                    <a:pt x="10669" y="1203"/>
                    <a:pt x="10681" y="1167"/>
                    <a:pt x="10681" y="1119"/>
                  </a:cubicBezTo>
                  <a:cubicBezTo>
                    <a:pt x="10681" y="476"/>
                    <a:pt x="10216" y="0"/>
                    <a:pt x="96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9"/>
            <p:cNvSpPr/>
            <p:nvPr/>
          </p:nvSpPr>
          <p:spPr>
            <a:xfrm>
              <a:off x="6367888" y="2552562"/>
              <a:ext cx="167008" cy="132627"/>
            </a:xfrm>
            <a:custGeom>
              <a:avLst/>
              <a:gdLst/>
              <a:ahLst/>
              <a:cxnLst/>
              <a:rect l="l" t="t" r="r" b="b"/>
              <a:pathLst>
                <a:path w="5251" h="4170" extrusionOk="0">
                  <a:moveTo>
                    <a:pt x="3679" y="407"/>
                  </a:moveTo>
                  <a:cubicBezTo>
                    <a:pt x="3108" y="669"/>
                    <a:pt x="2560" y="1027"/>
                    <a:pt x="2262" y="1217"/>
                  </a:cubicBezTo>
                  <a:cubicBezTo>
                    <a:pt x="1774" y="1550"/>
                    <a:pt x="1250" y="1955"/>
                    <a:pt x="858" y="2289"/>
                  </a:cubicBezTo>
                  <a:cubicBezTo>
                    <a:pt x="988" y="1991"/>
                    <a:pt x="1119" y="1729"/>
                    <a:pt x="1322" y="1503"/>
                  </a:cubicBezTo>
                  <a:cubicBezTo>
                    <a:pt x="1703" y="1074"/>
                    <a:pt x="2274" y="741"/>
                    <a:pt x="3036" y="538"/>
                  </a:cubicBezTo>
                  <a:cubicBezTo>
                    <a:pt x="3251" y="479"/>
                    <a:pt x="3453" y="431"/>
                    <a:pt x="3679" y="407"/>
                  </a:cubicBezTo>
                  <a:close/>
                  <a:moveTo>
                    <a:pt x="4548" y="372"/>
                  </a:moveTo>
                  <a:lnTo>
                    <a:pt x="4548" y="372"/>
                  </a:lnTo>
                  <a:cubicBezTo>
                    <a:pt x="4322" y="610"/>
                    <a:pt x="4084" y="836"/>
                    <a:pt x="3822" y="1122"/>
                  </a:cubicBezTo>
                  <a:cubicBezTo>
                    <a:pt x="3382" y="1598"/>
                    <a:pt x="2417" y="2217"/>
                    <a:pt x="2001" y="2348"/>
                  </a:cubicBezTo>
                  <a:cubicBezTo>
                    <a:pt x="1762" y="2432"/>
                    <a:pt x="1560" y="2467"/>
                    <a:pt x="1381" y="2527"/>
                  </a:cubicBezTo>
                  <a:cubicBezTo>
                    <a:pt x="1239" y="2574"/>
                    <a:pt x="1084" y="2610"/>
                    <a:pt x="953" y="2646"/>
                  </a:cubicBezTo>
                  <a:cubicBezTo>
                    <a:pt x="1012" y="2586"/>
                    <a:pt x="1084" y="2515"/>
                    <a:pt x="1179" y="2443"/>
                  </a:cubicBezTo>
                  <a:cubicBezTo>
                    <a:pt x="1524" y="2146"/>
                    <a:pt x="1977" y="1800"/>
                    <a:pt x="2453" y="1479"/>
                  </a:cubicBezTo>
                  <a:cubicBezTo>
                    <a:pt x="3274" y="919"/>
                    <a:pt x="4025" y="550"/>
                    <a:pt x="4548" y="372"/>
                  </a:cubicBezTo>
                  <a:close/>
                  <a:moveTo>
                    <a:pt x="4912" y="0"/>
                  </a:moveTo>
                  <a:cubicBezTo>
                    <a:pt x="3584" y="0"/>
                    <a:pt x="1934" y="348"/>
                    <a:pt x="1084" y="1312"/>
                  </a:cubicBezTo>
                  <a:cubicBezTo>
                    <a:pt x="703" y="1753"/>
                    <a:pt x="524" y="2324"/>
                    <a:pt x="346" y="2872"/>
                  </a:cubicBezTo>
                  <a:lnTo>
                    <a:pt x="298" y="3003"/>
                  </a:lnTo>
                  <a:lnTo>
                    <a:pt x="36" y="3967"/>
                  </a:lnTo>
                  <a:cubicBezTo>
                    <a:pt x="0" y="4063"/>
                    <a:pt x="60" y="4146"/>
                    <a:pt x="155" y="4170"/>
                  </a:cubicBezTo>
                  <a:lnTo>
                    <a:pt x="191" y="4170"/>
                  </a:lnTo>
                  <a:cubicBezTo>
                    <a:pt x="274" y="4170"/>
                    <a:pt x="334" y="4122"/>
                    <a:pt x="346" y="4051"/>
                  </a:cubicBezTo>
                  <a:lnTo>
                    <a:pt x="596" y="3134"/>
                  </a:lnTo>
                  <a:cubicBezTo>
                    <a:pt x="905" y="2991"/>
                    <a:pt x="1167" y="2932"/>
                    <a:pt x="1489" y="2824"/>
                  </a:cubicBezTo>
                  <a:cubicBezTo>
                    <a:pt x="1667" y="2777"/>
                    <a:pt x="1858" y="2717"/>
                    <a:pt x="2096" y="2646"/>
                  </a:cubicBezTo>
                  <a:cubicBezTo>
                    <a:pt x="2620" y="2479"/>
                    <a:pt x="3620" y="1812"/>
                    <a:pt x="4084" y="1324"/>
                  </a:cubicBezTo>
                  <a:cubicBezTo>
                    <a:pt x="4477" y="896"/>
                    <a:pt x="4822" y="562"/>
                    <a:pt x="5215" y="253"/>
                  </a:cubicBezTo>
                  <a:lnTo>
                    <a:pt x="5227" y="241"/>
                  </a:lnTo>
                  <a:lnTo>
                    <a:pt x="5239" y="217"/>
                  </a:lnTo>
                  <a:cubicBezTo>
                    <a:pt x="5251" y="205"/>
                    <a:pt x="5251" y="193"/>
                    <a:pt x="5251" y="181"/>
                  </a:cubicBezTo>
                  <a:lnTo>
                    <a:pt x="5251" y="157"/>
                  </a:lnTo>
                  <a:lnTo>
                    <a:pt x="5251" y="134"/>
                  </a:lnTo>
                  <a:cubicBezTo>
                    <a:pt x="5251" y="122"/>
                    <a:pt x="5251" y="110"/>
                    <a:pt x="5239" y="86"/>
                  </a:cubicBezTo>
                  <a:cubicBezTo>
                    <a:pt x="5239" y="86"/>
                    <a:pt x="5239" y="74"/>
                    <a:pt x="5227" y="74"/>
                  </a:cubicBezTo>
                  <a:cubicBezTo>
                    <a:pt x="5227" y="74"/>
                    <a:pt x="5227" y="62"/>
                    <a:pt x="5215" y="62"/>
                  </a:cubicBezTo>
                  <a:lnTo>
                    <a:pt x="5191" y="38"/>
                  </a:lnTo>
                  <a:lnTo>
                    <a:pt x="5179" y="26"/>
                  </a:lnTo>
                  <a:lnTo>
                    <a:pt x="5168" y="15"/>
                  </a:lnTo>
                  <a:cubicBezTo>
                    <a:pt x="5168" y="15"/>
                    <a:pt x="5156" y="15"/>
                    <a:pt x="5156" y="3"/>
                  </a:cubicBezTo>
                  <a:lnTo>
                    <a:pt x="5108" y="3"/>
                  </a:lnTo>
                  <a:cubicBezTo>
                    <a:pt x="5044" y="1"/>
                    <a:pt x="4978" y="0"/>
                    <a:pt x="49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 name="Google Shape;132;p19"/>
          <p:cNvSpPr/>
          <p:nvPr/>
        </p:nvSpPr>
        <p:spPr>
          <a:xfrm>
            <a:off x="564650" y="1363293"/>
            <a:ext cx="373344" cy="373747"/>
          </a:xfrm>
          <a:custGeom>
            <a:avLst/>
            <a:gdLst/>
            <a:ahLst/>
            <a:cxnLst/>
            <a:rect l="l" t="t" r="r" b="b"/>
            <a:pathLst>
              <a:path w="10193" h="10204" extrusionOk="0">
                <a:moveTo>
                  <a:pt x="5096" y="286"/>
                </a:moveTo>
                <a:lnTo>
                  <a:pt x="8668" y="2369"/>
                </a:lnTo>
                <a:lnTo>
                  <a:pt x="8061" y="2369"/>
                </a:lnTo>
                <a:lnTo>
                  <a:pt x="5215" y="726"/>
                </a:lnTo>
                <a:cubicBezTo>
                  <a:pt x="5180" y="703"/>
                  <a:pt x="5138" y="691"/>
                  <a:pt x="5096" y="691"/>
                </a:cubicBezTo>
                <a:cubicBezTo>
                  <a:pt x="5054" y="691"/>
                  <a:pt x="5013" y="703"/>
                  <a:pt x="4977" y="726"/>
                </a:cubicBezTo>
                <a:lnTo>
                  <a:pt x="4215" y="1155"/>
                </a:lnTo>
                <a:cubicBezTo>
                  <a:pt x="4144" y="1191"/>
                  <a:pt x="4132" y="1286"/>
                  <a:pt x="4156" y="1357"/>
                </a:cubicBezTo>
                <a:cubicBezTo>
                  <a:pt x="4188" y="1407"/>
                  <a:pt x="4238" y="1433"/>
                  <a:pt x="4294" y="1433"/>
                </a:cubicBezTo>
                <a:cubicBezTo>
                  <a:pt x="4318" y="1433"/>
                  <a:pt x="4344" y="1428"/>
                  <a:pt x="4370" y="1417"/>
                </a:cubicBezTo>
                <a:lnTo>
                  <a:pt x="5096" y="1000"/>
                </a:lnTo>
                <a:lnTo>
                  <a:pt x="7466" y="2381"/>
                </a:lnTo>
                <a:lnTo>
                  <a:pt x="2715" y="2381"/>
                </a:lnTo>
                <a:lnTo>
                  <a:pt x="3775" y="1774"/>
                </a:lnTo>
                <a:cubicBezTo>
                  <a:pt x="3846" y="1727"/>
                  <a:pt x="3858" y="1643"/>
                  <a:pt x="3834" y="1572"/>
                </a:cubicBezTo>
                <a:cubicBezTo>
                  <a:pt x="3803" y="1517"/>
                  <a:pt x="3751" y="1493"/>
                  <a:pt x="3699" y="1493"/>
                </a:cubicBezTo>
                <a:cubicBezTo>
                  <a:pt x="3672" y="1493"/>
                  <a:pt x="3644" y="1500"/>
                  <a:pt x="3620" y="1512"/>
                </a:cubicBezTo>
                <a:lnTo>
                  <a:pt x="2132" y="2369"/>
                </a:lnTo>
                <a:lnTo>
                  <a:pt x="1524" y="2369"/>
                </a:lnTo>
                <a:lnTo>
                  <a:pt x="5096" y="286"/>
                </a:lnTo>
                <a:close/>
                <a:moveTo>
                  <a:pt x="9156" y="2667"/>
                </a:moveTo>
                <a:lnTo>
                  <a:pt x="9156" y="3382"/>
                </a:lnTo>
                <a:lnTo>
                  <a:pt x="1000" y="3382"/>
                </a:lnTo>
                <a:lnTo>
                  <a:pt x="1000" y="2667"/>
                </a:lnTo>
                <a:close/>
                <a:moveTo>
                  <a:pt x="5894" y="3679"/>
                </a:moveTo>
                <a:cubicBezTo>
                  <a:pt x="5918" y="3679"/>
                  <a:pt x="5953" y="3703"/>
                  <a:pt x="5989" y="3727"/>
                </a:cubicBezTo>
                <a:cubicBezTo>
                  <a:pt x="6013" y="3763"/>
                  <a:pt x="6025" y="3798"/>
                  <a:pt x="6025" y="3834"/>
                </a:cubicBezTo>
                <a:cubicBezTo>
                  <a:pt x="6025" y="3905"/>
                  <a:pt x="5953" y="3965"/>
                  <a:pt x="5882" y="3965"/>
                </a:cubicBezTo>
                <a:cubicBezTo>
                  <a:pt x="5834" y="3965"/>
                  <a:pt x="5811" y="3953"/>
                  <a:pt x="5775" y="3917"/>
                </a:cubicBezTo>
                <a:cubicBezTo>
                  <a:pt x="5738" y="3880"/>
                  <a:pt x="5696" y="3861"/>
                  <a:pt x="5652" y="3861"/>
                </a:cubicBezTo>
                <a:cubicBezTo>
                  <a:pt x="5626" y="3861"/>
                  <a:pt x="5599" y="3868"/>
                  <a:pt x="5572" y="3882"/>
                </a:cubicBezTo>
                <a:cubicBezTo>
                  <a:pt x="5489" y="3905"/>
                  <a:pt x="5453" y="3977"/>
                  <a:pt x="5453" y="4060"/>
                </a:cubicBezTo>
                <a:lnTo>
                  <a:pt x="5453" y="8192"/>
                </a:lnTo>
                <a:lnTo>
                  <a:pt x="4870" y="8192"/>
                </a:lnTo>
                <a:lnTo>
                  <a:pt x="4870" y="4060"/>
                </a:lnTo>
                <a:cubicBezTo>
                  <a:pt x="4870" y="3977"/>
                  <a:pt x="4822" y="3905"/>
                  <a:pt x="4751" y="3882"/>
                </a:cubicBezTo>
                <a:cubicBezTo>
                  <a:pt x="4724" y="3868"/>
                  <a:pt x="4694" y="3861"/>
                  <a:pt x="4664" y="3861"/>
                </a:cubicBezTo>
                <a:cubicBezTo>
                  <a:pt x="4615" y="3861"/>
                  <a:pt x="4566" y="3880"/>
                  <a:pt x="4537" y="3917"/>
                </a:cubicBezTo>
                <a:cubicBezTo>
                  <a:pt x="4513" y="3953"/>
                  <a:pt x="4477" y="3965"/>
                  <a:pt x="4441" y="3965"/>
                </a:cubicBezTo>
                <a:cubicBezTo>
                  <a:pt x="4394" y="3965"/>
                  <a:pt x="4358" y="3953"/>
                  <a:pt x="4334" y="3917"/>
                </a:cubicBezTo>
                <a:cubicBezTo>
                  <a:pt x="4298" y="3893"/>
                  <a:pt x="4287" y="3846"/>
                  <a:pt x="4287" y="3822"/>
                </a:cubicBezTo>
                <a:cubicBezTo>
                  <a:pt x="4287" y="3739"/>
                  <a:pt x="4358" y="3679"/>
                  <a:pt x="4441" y="3679"/>
                </a:cubicBezTo>
                <a:close/>
                <a:moveTo>
                  <a:pt x="2798" y="3703"/>
                </a:moveTo>
                <a:cubicBezTo>
                  <a:pt x="2846" y="3703"/>
                  <a:pt x="2870" y="3715"/>
                  <a:pt x="2905" y="3739"/>
                </a:cubicBezTo>
                <a:cubicBezTo>
                  <a:pt x="2941" y="3774"/>
                  <a:pt x="2953" y="3810"/>
                  <a:pt x="2953" y="3846"/>
                </a:cubicBezTo>
                <a:cubicBezTo>
                  <a:pt x="2953" y="3917"/>
                  <a:pt x="2870" y="3977"/>
                  <a:pt x="2798" y="3977"/>
                </a:cubicBezTo>
                <a:cubicBezTo>
                  <a:pt x="2751" y="3977"/>
                  <a:pt x="2727" y="3965"/>
                  <a:pt x="2691" y="3941"/>
                </a:cubicBezTo>
                <a:cubicBezTo>
                  <a:pt x="2651" y="3901"/>
                  <a:pt x="2605" y="3877"/>
                  <a:pt x="2557" y="3877"/>
                </a:cubicBezTo>
                <a:cubicBezTo>
                  <a:pt x="2534" y="3877"/>
                  <a:pt x="2512" y="3882"/>
                  <a:pt x="2489" y="3893"/>
                </a:cubicBezTo>
                <a:cubicBezTo>
                  <a:pt x="2417" y="3917"/>
                  <a:pt x="2370" y="4001"/>
                  <a:pt x="2370" y="4072"/>
                </a:cubicBezTo>
                <a:lnTo>
                  <a:pt x="2370" y="8204"/>
                </a:lnTo>
                <a:lnTo>
                  <a:pt x="1786" y="8204"/>
                </a:lnTo>
                <a:lnTo>
                  <a:pt x="1786" y="4072"/>
                </a:lnTo>
                <a:cubicBezTo>
                  <a:pt x="1786" y="4001"/>
                  <a:pt x="1739" y="3917"/>
                  <a:pt x="1667" y="3893"/>
                </a:cubicBezTo>
                <a:cubicBezTo>
                  <a:pt x="1644" y="3882"/>
                  <a:pt x="1620" y="3877"/>
                  <a:pt x="1596" y="3877"/>
                </a:cubicBezTo>
                <a:cubicBezTo>
                  <a:pt x="1545" y="3877"/>
                  <a:pt x="1493" y="3901"/>
                  <a:pt x="1453" y="3941"/>
                </a:cubicBezTo>
                <a:cubicBezTo>
                  <a:pt x="1417" y="3965"/>
                  <a:pt x="1381" y="3977"/>
                  <a:pt x="1346" y="3977"/>
                </a:cubicBezTo>
                <a:cubicBezTo>
                  <a:pt x="1298" y="3977"/>
                  <a:pt x="1262" y="3965"/>
                  <a:pt x="1239" y="3941"/>
                </a:cubicBezTo>
                <a:cubicBezTo>
                  <a:pt x="1203" y="3905"/>
                  <a:pt x="1191" y="3858"/>
                  <a:pt x="1191" y="3834"/>
                </a:cubicBezTo>
                <a:cubicBezTo>
                  <a:pt x="1191" y="3763"/>
                  <a:pt x="1262" y="3703"/>
                  <a:pt x="1346" y="3703"/>
                </a:cubicBezTo>
                <a:close/>
                <a:moveTo>
                  <a:pt x="2501" y="8501"/>
                </a:moveTo>
                <a:lnTo>
                  <a:pt x="2501" y="8668"/>
                </a:lnTo>
                <a:lnTo>
                  <a:pt x="1655" y="8668"/>
                </a:lnTo>
                <a:lnTo>
                  <a:pt x="1655" y="8501"/>
                </a:lnTo>
                <a:close/>
                <a:moveTo>
                  <a:pt x="3965" y="3703"/>
                </a:moveTo>
                <a:cubicBezTo>
                  <a:pt x="3953" y="3739"/>
                  <a:pt x="3953" y="3774"/>
                  <a:pt x="3929" y="3822"/>
                </a:cubicBezTo>
                <a:cubicBezTo>
                  <a:pt x="3929" y="3941"/>
                  <a:pt x="3977" y="4060"/>
                  <a:pt x="4048" y="4144"/>
                </a:cubicBezTo>
                <a:cubicBezTo>
                  <a:pt x="4144" y="4239"/>
                  <a:pt x="4239" y="4274"/>
                  <a:pt x="4382" y="4274"/>
                </a:cubicBezTo>
                <a:cubicBezTo>
                  <a:pt x="4429" y="4274"/>
                  <a:pt x="4489" y="4263"/>
                  <a:pt x="4525" y="4251"/>
                </a:cubicBezTo>
                <a:lnTo>
                  <a:pt x="4525" y="8239"/>
                </a:lnTo>
                <a:cubicBezTo>
                  <a:pt x="4453" y="8275"/>
                  <a:pt x="4394" y="8370"/>
                  <a:pt x="4394" y="8465"/>
                </a:cubicBezTo>
                <a:lnTo>
                  <a:pt x="4394" y="8668"/>
                </a:lnTo>
                <a:lnTo>
                  <a:pt x="2786" y="8668"/>
                </a:lnTo>
                <a:lnTo>
                  <a:pt x="2786" y="8465"/>
                </a:lnTo>
                <a:cubicBezTo>
                  <a:pt x="2798" y="8370"/>
                  <a:pt x="2751" y="8287"/>
                  <a:pt x="2667" y="8239"/>
                </a:cubicBezTo>
                <a:lnTo>
                  <a:pt x="2667" y="4251"/>
                </a:lnTo>
                <a:cubicBezTo>
                  <a:pt x="2715" y="4263"/>
                  <a:pt x="2774" y="4274"/>
                  <a:pt x="2822" y="4274"/>
                </a:cubicBezTo>
                <a:cubicBezTo>
                  <a:pt x="3048" y="4274"/>
                  <a:pt x="3251" y="4084"/>
                  <a:pt x="3251" y="3858"/>
                </a:cubicBezTo>
                <a:cubicBezTo>
                  <a:pt x="3251" y="3798"/>
                  <a:pt x="3251" y="3739"/>
                  <a:pt x="3215" y="3703"/>
                </a:cubicBezTo>
                <a:close/>
                <a:moveTo>
                  <a:pt x="5572" y="8501"/>
                </a:moveTo>
                <a:lnTo>
                  <a:pt x="5572" y="8668"/>
                </a:lnTo>
                <a:lnTo>
                  <a:pt x="4727" y="8668"/>
                </a:lnTo>
                <a:lnTo>
                  <a:pt x="4727" y="8501"/>
                </a:lnTo>
                <a:close/>
                <a:moveTo>
                  <a:pt x="8620" y="8501"/>
                </a:moveTo>
                <a:lnTo>
                  <a:pt x="8620" y="8668"/>
                </a:lnTo>
                <a:lnTo>
                  <a:pt x="7775" y="8668"/>
                </a:lnTo>
                <a:lnTo>
                  <a:pt x="7775" y="8501"/>
                </a:lnTo>
                <a:close/>
                <a:moveTo>
                  <a:pt x="8930" y="3703"/>
                </a:moveTo>
                <a:cubicBezTo>
                  <a:pt x="8978" y="3703"/>
                  <a:pt x="9001" y="3715"/>
                  <a:pt x="9037" y="3739"/>
                </a:cubicBezTo>
                <a:cubicBezTo>
                  <a:pt x="9061" y="3774"/>
                  <a:pt x="9085" y="3822"/>
                  <a:pt x="9085" y="3846"/>
                </a:cubicBezTo>
                <a:cubicBezTo>
                  <a:pt x="9073" y="3917"/>
                  <a:pt x="9001" y="3977"/>
                  <a:pt x="8930" y="3977"/>
                </a:cubicBezTo>
                <a:cubicBezTo>
                  <a:pt x="8894" y="3977"/>
                  <a:pt x="8859" y="3965"/>
                  <a:pt x="8823" y="3941"/>
                </a:cubicBezTo>
                <a:cubicBezTo>
                  <a:pt x="8782" y="3901"/>
                  <a:pt x="8736" y="3877"/>
                  <a:pt x="8689" y="3877"/>
                </a:cubicBezTo>
                <a:cubicBezTo>
                  <a:pt x="8666" y="3877"/>
                  <a:pt x="8643" y="3882"/>
                  <a:pt x="8620" y="3893"/>
                </a:cubicBezTo>
                <a:cubicBezTo>
                  <a:pt x="8549" y="3917"/>
                  <a:pt x="8501" y="4001"/>
                  <a:pt x="8501" y="4072"/>
                </a:cubicBezTo>
                <a:lnTo>
                  <a:pt x="8501" y="8204"/>
                </a:lnTo>
                <a:lnTo>
                  <a:pt x="7918" y="8204"/>
                </a:lnTo>
                <a:lnTo>
                  <a:pt x="7918" y="6715"/>
                </a:lnTo>
                <a:cubicBezTo>
                  <a:pt x="7918" y="6632"/>
                  <a:pt x="7858" y="6572"/>
                  <a:pt x="7775" y="6572"/>
                </a:cubicBezTo>
                <a:cubicBezTo>
                  <a:pt x="7680" y="6572"/>
                  <a:pt x="7620" y="6632"/>
                  <a:pt x="7620" y="6715"/>
                </a:cubicBezTo>
                <a:lnTo>
                  <a:pt x="7620" y="8251"/>
                </a:lnTo>
                <a:cubicBezTo>
                  <a:pt x="7549" y="8299"/>
                  <a:pt x="7489" y="8382"/>
                  <a:pt x="7489" y="8477"/>
                </a:cubicBezTo>
                <a:lnTo>
                  <a:pt x="7489" y="8680"/>
                </a:lnTo>
                <a:lnTo>
                  <a:pt x="5882" y="8680"/>
                </a:lnTo>
                <a:lnTo>
                  <a:pt x="5882" y="8477"/>
                </a:lnTo>
                <a:cubicBezTo>
                  <a:pt x="5882" y="8370"/>
                  <a:pt x="5822" y="8299"/>
                  <a:pt x="5751" y="8251"/>
                </a:cubicBezTo>
                <a:lnTo>
                  <a:pt x="5751" y="4263"/>
                </a:lnTo>
                <a:cubicBezTo>
                  <a:pt x="5787" y="4274"/>
                  <a:pt x="5846" y="4298"/>
                  <a:pt x="5894" y="4298"/>
                </a:cubicBezTo>
                <a:cubicBezTo>
                  <a:pt x="6132" y="4298"/>
                  <a:pt x="6323" y="4096"/>
                  <a:pt x="6323" y="3882"/>
                </a:cubicBezTo>
                <a:cubicBezTo>
                  <a:pt x="6323" y="3822"/>
                  <a:pt x="6323" y="3763"/>
                  <a:pt x="6299" y="3715"/>
                </a:cubicBezTo>
                <a:lnTo>
                  <a:pt x="7037" y="3715"/>
                </a:lnTo>
                <a:cubicBezTo>
                  <a:pt x="7025" y="3763"/>
                  <a:pt x="7025" y="3786"/>
                  <a:pt x="7013" y="3834"/>
                </a:cubicBezTo>
                <a:cubicBezTo>
                  <a:pt x="7013" y="3953"/>
                  <a:pt x="7061" y="4072"/>
                  <a:pt x="7132" y="4155"/>
                </a:cubicBezTo>
                <a:cubicBezTo>
                  <a:pt x="7215" y="4251"/>
                  <a:pt x="7323" y="4298"/>
                  <a:pt x="7454" y="4298"/>
                </a:cubicBezTo>
                <a:cubicBezTo>
                  <a:pt x="7501" y="4298"/>
                  <a:pt x="7561" y="4274"/>
                  <a:pt x="7608" y="4263"/>
                </a:cubicBezTo>
                <a:lnTo>
                  <a:pt x="7608" y="5989"/>
                </a:lnTo>
                <a:cubicBezTo>
                  <a:pt x="7608" y="6084"/>
                  <a:pt x="7668" y="6144"/>
                  <a:pt x="7751" y="6144"/>
                </a:cubicBezTo>
                <a:cubicBezTo>
                  <a:pt x="7847" y="6144"/>
                  <a:pt x="7906" y="6084"/>
                  <a:pt x="7906" y="5989"/>
                </a:cubicBezTo>
                <a:lnTo>
                  <a:pt x="7906" y="4072"/>
                </a:lnTo>
                <a:cubicBezTo>
                  <a:pt x="7906" y="4001"/>
                  <a:pt x="7858" y="3917"/>
                  <a:pt x="7787" y="3893"/>
                </a:cubicBezTo>
                <a:cubicBezTo>
                  <a:pt x="7764" y="3882"/>
                  <a:pt x="7739" y="3877"/>
                  <a:pt x="7713" y="3877"/>
                </a:cubicBezTo>
                <a:cubicBezTo>
                  <a:pt x="7659" y="3877"/>
                  <a:pt x="7605" y="3901"/>
                  <a:pt x="7573" y="3941"/>
                </a:cubicBezTo>
                <a:cubicBezTo>
                  <a:pt x="7549" y="3965"/>
                  <a:pt x="7513" y="3977"/>
                  <a:pt x="7477" y="3977"/>
                </a:cubicBezTo>
                <a:cubicBezTo>
                  <a:pt x="7430" y="3977"/>
                  <a:pt x="7394" y="3965"/>
                  <a:pt x="7370" y="3941"/>
                </a:cubicBezTo>
                <a:cubicBezTo>
                  <a:pt x="7335" y="3905"/>
                  <a:pt x="7323" y="3858"/>
                  <a:pt x="7323" y="3834"/>
                </a:cubicBezTo>
                <a:cubicBezTo>
                  <a:pt x="7323" y="3763"/>
                  <a:pt x="7394" y="3703"/>
                  <a:pt x="7477" y="3703"/>
                </a:cubicBezTo>
                <a:close/>
                <a:moveTo>
                  <a:pt x="8990" y="8954"/>
                </a:moveTo>
                <a:cubicBezTo>
                  <a:pt x="9073" y="8954"/>
                  <a:pt x="9132" y="9013"/>
                  <a:pt x="9132" y="9085"/>
                </a:cubicBezTo>
                <a:lnTo>
                  <a:pt x="9132" y="9263"/>
                </a:lnTo>
                <a:lnTo>
                  <a:pt x="4263" y="9263"/>
                </a:lnTo>
                <a:cubicBezTo>
                  <a:pt x="4167" y="9263"/>
                  <a:pt x="4108" y="9323"/>
                  <a:pt x="4108" y="9418"/>
                </a:cubicBezTo>
                <a:cubicBezTo>
                  <a:pt x="4108" y="9501"/>
                  <a:pt x="4167" y="9561"/>
                  <a:pt x="4263" y="9561"/>
                </a:cubicBezTo>
                <a:lnTo>
                  <a:pt x="9311" y="9561"/>
                </a:lnTo>
                <a:cubicBezTo>
                  <a:pt x="9382" y="9561"/>
                  <a:pt x="9454" y="9620"/>
                  <a:pt x="9454" y="9716"/>
                </a:cubicBezTo>
                <a:lnTo>
                  <a:pt x="9454" y="9870"/>
                </a:lnTo>
                <a:lnTo>
                  <a:pt x="738" y="9870"/>
                </a:lnTo>
                <a:lnTo>
                  <a:pt x="738" y="9716"/>
                </a:lnTo>
                <a:cubicBezTo>
                  <a:pt x="738" y="9632"/>
                  <a:pt x="798" y="9561"/>
                  <a:pt x="881" y="9561"/>
                </a:cubicBezTo>
                <a:lnTo>
                  <a:pt x="3513" y="9561"/>
                </a:lnTo>
                <a:cubicBezTo>
                  <a:pt x="3608" y="9561"/>
                  <a:pt x="3667" y="9501"/>
                  <a:pt x="3667" y="9418"/>
                </a:cubicBezTo>
                <a:cubicBezTo>
                  <a:pt x="3667" y="9323"/>
                  <a:pt x="3608" y="9263"/>
                  <a:pt x="3513" y="9263"/>
                </a:cubicBezTo>
                <a:lnTo>
                  <a:pt x="1048" y="9263"/>
                </a:lnTo>
                <a:lnTo>
                  <a:pt x="1048" y="9085"/>
                </a:lnTo>
                <a:cubicBezTo>
                  <a:pt x="1048" y="9013"/>
                  <a:pt x="1108" y="8954"/>
                  <a:pt x="1179" y="8954"/>
                </a:cubicBezTo>
                <a:close/>
                <a:moveTo>
                  <a:pt x="5096" y="0"/>
                </a:moveTo>
                <a:cubicBezTo>
                  <a:pt x="5052" y="0"/>
                  <a:pt x="5007" y="12"/>
                  <a:pt x="4965" y="36"/>
                </a:cubicBezTo>
                <a:lnTo>
                  <a:pt x="858" y="2429"/>
                </a:lnTo>
                <a:cubicBezTo>
                  <a:pt x="834" y="2453"/>
                  <a:pt x="822" y="2453"/>
                  <a:pt x="822" y="2465"/>
                </a:cubicBezTo>
                <a:cubicBezTo>
                  <a:pt x="762" y="2524"/>
                  <a:pt x="715" y="2596"/>
                  <a:pt x="715" y="2691"/>
                </a:cubicBezTo>
                <a:lnTo>
                  <a:pt x="715" y="3429"/>
                </a:lnTo>
                <a:cubicBezTo>
                  <a:pt x="715" y="3560"/>
                  <a:pt x="822" y="3679"/>
                  <a:pt x="941" y="3715"/>
                </a:cubicBezTo>
                <a:cubicBezTo>
                  <a:pt x="929" y="3763"/>
                  <a:pt x="917" y="3798"/>
                  <a:pt x="917" y="3846"/>
                </a:cubicBezTo>
                <a:cubicBezTo>
                  <a:pt x="917" y="3965"/>
                  <a:pt x="953" y="4084"/>
                  <a:pt x="1036" y="4179"/>
                </a:cubicBezTo>
                <a:cubicBezTo>
                  <a:pt x="1119" y="4263"/>
                  <a:pt x="1227" y="4310"/>
                  <a:pt x="1358" y="4310"/>
                </a:cubicBezTo>
                <a:cubicBezTo>
                  <a:pt x="1405" y="4310"/>
                  <a:pt x="1465" y="4298"/>
                  <a:pt x="1512" y="4274"/>
                </a:cubicBezTo>
                <a:lnTo>
                  <a:pt x="1512" y="8263"/>
                </a:lnTo>
                <a:cubicBezTo>
                  <a:pt x="1429" y="8311"/>
                  <a:pt x="1370" y="8406"/>
                  <a:pt x="1370" y="8489"/>
                </a:cubicBezTo>
                <a:lnTo>
                  <a:pt x="1370" y="8704"/>
                </a:lnTo>
                <a:lnTo>
                  <a:pt x="1191" y="8704"/>
                </a:lnTo>
                <a:cubicBezTo>
                  <a:pt x="953" y="8704"/>
                  <a:pt x="762" y="8894"/>
                  <a:pt x="762" y="9132"/>
                </a:cubicBezTo>
                <a:lnTo>
                  <a:pt x="762" y="9323"/>
                </a:lnTo>
                <a:cubicBezTo>
                  <a:pt x="584" y="9382"/>
                  <a:pt x="453" y="9549"/>
                  <a:pt x="453" y="9739"/>
                </a:cubicBezTo>
                <a:lnTo>
                  <a:pt x="453" y="9906"/>
                </a:lnTo>
                <a:lnTo>
                  <a:pt x="155" y="9906"/>
                </a:lnTo>
                <a:cubicBezTo>
                  <a:pt x="60" y="9906"/>
                  <a:pt x="0" y="9966"/>
                  <a:pt x="0" y="10049"/>
                </a:cubicBezTo>
                <a:cubicBezTo>
                  <a:pt x="0" y="10144"/>
                  <a:pt x="60" y="10204"/>
                  <a:pt x="155" y="10204"/>
                </a:cubicBezTo>
                <a:lnTo>
                  <a:pt x="10049" y="10204"/>
                </a:lnTo>
                <a:cubicBezTo>
                  <a:pt x="10133" y="10204"/>
                  <a:pt x="10192" y="10144"/>
                  <a:pt x="10192" y="10049"/>
                </a:cubicBezTo>
                <a:cubicBezTo>
                  <a:pt x="10180" y="9954"/>
                  <a:pt x="10109" y="9870"/>
                  <a:pt x="10037" y="9870"/>
                </a:cubicBezTo>
                <a:lnTo>
                  <a:pt x="9740" y="9870"/>
                </a:lnTo>
                <a:lnTo>
                  <a:pt x="9740" y="9716"/>
                </a:lnTo>
                <a:cubicBezTo>
                  <a:pt x="9740" y="9513"/>
                  <a:pt x="9597" y="9335"/>
                  <a:pt x="9430" y="9299"/>
                </a:cubicBezTo>
                <a:lnTo>
                  <a:pt x="9430" y="9097"/>
                </a:lnTo>
                <a:cubicBezTo>
                  <a:pt x="9430" y="8858"/>
                  <a:pt x="9228" y="8668"/>
                  <a:pt x="8990" y="8668"/>
                </a:cubicBezTo>
                <a:lnTo>
                  <a:pt x="8918" y="8668"/>
                </a:lnTo>
                <a:lnTo>
                  <a:pt x="8918" y="8465"/>
                </a:lnTo>
                <a:cubicBezTo>
                  <a:pt x="8918" y="8358"/>
                  <a:pt x="8859" y="8287"/>
                  <a:pt x="8787" y="8239"/>
                </a:cubicBezTo>
                <a:lnTo>
                  <a:pt x="8787" y="4251"/>
                </a:lnTo>
                <a:cubicBezTo>
                  <a:pt x="8823" y="4263"/>
                  <a:pt x="8894" y="4274"/>
                  <a:pt x="8930" y="4274"/>
                </a:cubicBezTo>
                <a:cubicBezTo>
                  <a:pt x="9168" y="4274"/>
                  <a:pt x="9371" y="4084"/>
                  <a:pt x="9371" y="3858"/>
                </a:cubicBezTo>
                <a:cubicBezTo>
                  <a:pt x="9371" y="3786"/>
                  <a:pt x="9347" y="3715"/>
                  <a:pt x="9323" y="3655"/>
                </a:cubicBezTo>
                <a:cubicBezTo>
                  <a:pt x="9394" y="3608"/>
                  <a:pt x="9454" y="3524"/>
                  <a:pt x="9454" y="3417"/>
                </a:cubicBezTo>
                <a:lnTo>
                  <a:pt x="9454" y="2667"/>
                </a:lnTo>
                <a:cubicBezTo>
                  <a:pt x="9454" y="2572"/>
                  <a:pt x="9394" y="2465"/>
                  <a:pt x="9311" y="2417"/>
                </a:cubicBezTo>
                <a:lnTo>
                  <a:pt x="5227" y="36"/>
                </a:lnTo>
                <a:cubicBezTo>
                  <a:pt x="5185" y="12"/>
                  <a:pt x="5141" y="0"/>
                  <a:pt x="50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 name="Google Shape;133;p19"/>
          <p:cNvGrpSpPr/>
          <p:nvPr/>
        </p:nvGrpSpPr>
        <p:grpSpPr>
          <a:xfrm>
            <a:off x="689606" y="4078014"/>
            <a:ext cx="123432" cy="405823"/>
            <a:chOff x="7651983" y="3349181"/>
            <a:chExt cx="107183" cy="352399"/>
          </a:xfrm>
        </p:grpSpPr>
        <p:sp>
          <p:nvSpPr>
            <p:cNvPr id="134" name="Google Shape;134;p19"/>
            <p:cNvSpPr/>
            <p:nvPr/>
          </p:nvSpPr>
          <p:spPr>
            <a:xfrm>
              <a:off x="7651983" y="3349181"/>
              <a:ext cx="84092" cy="247507"/>
            </a:xfrm>
            <a:custGeom>
              <a:avLst/>
              <a:gdLst/>
              <a:ahLst/>
              <a:cxnLst/>
              <a:rect l="l" t="t" r="r" b="b"/>
              <a:pathLst>
                <a:path w="2644" h="7782" extrusionOk="0">
                  <a:moveTo>
                    <a:pt x="1699" y="0"/>
                  </a:moveTo>
                  <a:cubicBezTo>
                    <a:pt x="1523" y="0"/>
                    <a:pt x="1349" y="75"/>
                    <a:pt x="1227" y="221"/>
                  </a:cubicBezTo>
                  <a:lnTo>
                    <a:pt x="750" y="756"/>
                  </a:lnTo>
                  <a:cubicBezTo>
                    <a:pt x="274" y="1292"/>
                    <a:pt x="0" y="1995"/>
                    <a:pt x="0" y="2721"/>
                  </a:cubicBezTo>
                  <a:lnTo>
                    <a:pt x="0" y="4602"/>
                  </a:lnTo>
                  <a:cubicBezTo>
                    <a:pt x="0" y="4793"/>
                    <a:pt x="381" y="4840"/>
                    <a:pt x="381" y="5138"/>
                  </a:cubicBezTo>
                  <a:cubicBezTo>
                    <a:pt x="381" y="5328"/>
                    <a:pt x="227" y="5388"/>
                    <a:pt x="48" y="5602"/>
                  </a:cubicBezTo>
                  <a:cubicBezTo>
                    <a:pt x="24" y="5626"/>
                    <a:pt x="0" y="5674"/>
                    <a:pt x="0" y="5721"/>
                  </a:cubicBezTo>
                  <a:lnTo>
                    <a:pt x="0" y="6876"/>
                  </a:lnTo>
                  <a:cubicBezTo>
                    <a:pt x="0" y="7162"/>
                    <a:pt x="60" y="7424"/>
                    <a:pt x="167" y="7686"/>
                  </a:cubicBezTo>
                  <a:cubicBezTo>
                    <a:pt x="203" y="7745"/>
                    <a:pt x="262" y="7781"/>
                    <a:pt x="322" y="7781"/>
                  </a:cubicBezTo>
                  <a:cubicBezTo>
                    <a:pt x="441" y="7781"/>
                    <a:pt x="512" y="7662"/>
                    <a:pt x="465" y="7543"/>
                  </a:cubicBezTo>
                  <a:cubicBezTo>
                    <a:pt x="381" y="7341"/>
                    <a:pt x="346" y="6710"/>
                    <a:pt x="334" y="5793"/>
                  </a:cubicBezTo>
                  <a:cubicBezTo>
                    <a:pt x="441" y="5638"/>
                    <a:pt x="703" y="5507"/>
                    <a:pt x="703" y="5150"/>
                  </a:cubicBezTo>
                  <a:cubicBezTo>
                    <a:pt x="703" y="4769"/>
                    <a:pt x="393" y="4614"/>
                    <a:pt x="334" y="4543"/>
                  </a:cubicBezTo>
                  <a:lnTo>
                    <a:pt x="334" y="2757"/>
                  </a:lnTo>
                  <a:cubicBezTo>
                    <a:pt x="334" y="2114"/>
                    <a:pt x="572" y="1495"/>
                    <a:pt x="989" y="1018"/>
                  </a:cubicBezTo>
                  <a:lnTo>
                    <a:pt x="1465" y="483"/>
                  </a:lnTo>
                  <a:cubicBezTo>
                    <a:pt x="1522" y="408"/>
                    <a:pt x="1604" y="372"/>
                    <a:pt x="1687" y="372"/>
                  </a:cubicBezTo>
                  <a:cubicBezTo>
                    <a:pt x="1777" y="372"/>
                    <a:pt x="1867" y="414"/>
                    <a:pt x="1929" y="494"/>
                  </a:cubicBezTo>
                  <a:lnTo>
                    <a:pt x="2310" y="971"/>
                  </a:lnTo>
                  <a:cubicBezTo>
                    <a:pt x="2343" y="1010"/>
                    <a:pt x="2390" y="1028"/>
                    <a:pt x="2438" y="1028"/>
                  </a:cubicBezTo>
                  <a:cubicBezTo>
                    <a:pt x="2477" y="1028"/>
                    <a:pt x="2516" y="1016"/>
                    <a:pt x="2548" y="995"/>
                  </a:cubicBezTo>
                  <a:cubicBezTo>
                    <a:pt x="2620" y="887"/>
                    <a:pt x="2644" y="792"/>
                    <a:pt x="2584" y="721"/>
                  </a:cubicBezTo>
                  <a:lnTo>
                    <a:pt x="2191" y="244"/>
                  </a:lnTo>
                  <a:cubicBezTo>
                    <a:pt x="2064" y="81"/>
                    <a:pt x="1881" y="0"/>
                    <a:pt x="16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9"/>
            <p:cNvSpPr/>
            <p:nvPr/>
          </p:nvSpPr>
          <p:spPr>
            <a:xfrm>
              <a:off x="7667885" y="3387379"/>
              <a:ext cx="91280" cy="314202"/>
            </a:xfrm>
            <a:custGeom>
              <a:avLst/>
              <a:gdLst/>
              <a:ahLst/>
              <a:cxnLst/>
              <a:rect l="l" t="t" r="r" b="b"/>
              <a:pathLst>
                <a:path w="2870" h="9879" extrusionOk="0">
                  <a:moveTo>
                    <a:pt x="2334" y="1"/>
                  </a:moveTo>
                  <a:cubicBezTo>
                    <a:pt x="2310" y="1"/>
                    <a:pt x="2286" y="6"/>
                    <a:pt x="2263" y="20"/>
                  </a:cubicBezTo>
                  <a:cubicBezTo>
                    <a:pt x="2179" y="67"/>
                    <a:pt x="2144" y="151"/>
                    <a:pt x="2179" y="246"/>
                  </a:cubicBezTo>
                  <a:cubicBezTo>
                    <a:pt x="2536" y="948"/>
                    <a:pt x="2453" y="1544"/>
                    <a:pt x="2465" y="1639"/>
                  </a:cubicBezTo>
                  <a:lnTo>
                    <a:pt x="2084" y="2044"/>
                  </a:lnTo>
                  <a:cubicBezTo>
                    <a:pt x="1822" y="2318"/>
                    <a:pt x="1858" y="2746"/>
                    <a:pt x="2144" y="2973"/>
                  </a:cubicBezTo>
                  <a:lnTo>
                    <a:pt x="2465" y="3234"/>
                  </a:lnTo>
                  <a:lnTo>
                    <a:pt x="2465" y="5616"/>
                  </a:lnTo>
                  <a:cubicBezTo>
                    <a:pt x="2465" y="5973"/>
                    <a:pt x="2358" y="6306"/>
                    <a:pt x="2155" y="6580"/>
                  </a:cubicBezTo>
                  <a:lnTo>
                    <a:pt x="1334" y="7711"/>
                  </a:lnTo>
                  <a:lnTo>
                    <a:pt x="1334" y="3937"/>
                  </a:lnTo>
                  <a:lnTo>
                    <a:pt x="2084" y="3389"/>
                  </a:lnTo>
                  <a:cubicBezTo>
                    <a:pt x="2155" y="3330"/>
                    <a:pt x="2167" y="3223"/>
                    <a:pt x="2108" y="3151"/>
                  </a:cubicBezTo>
                  <a:cubicBezTo>
                    <a:pt x="2073" y="3102"/>
                    <a:pt x="2022" y="3078"/>
                    <a:pt x="1972" y="3078"/>
                  </a:cubicBezTo>
                  <a:cubicBezTo>
                    <a:pt x="1935" y="3078"/>
                    <a:pt x="1899" y="3091"/>
                    <a:pt x="1870" y="3115"/>
                  </a:cubicBezTo>
                  <a:lnTo>
                    <a:pt x="1322" y="3520"/>
                  </a:lnTo>
                  <a:lnTo>
                    <a:pt x="1322" y="210"/>
                  </a:lnTo>
                  <a:cubicBezTo>
                    <a:pt x="1322" y="127"/>
                    <a:pt x="1251" y="44"/>
                    <a:pt x="1155" y="44"/>
                  </a:cubicBezTo>
                  <a:cubicBezTo>
                    <a:pt x="1072" y="44"/>
                    <a:pt x="989" y="127"/>
                    <a:pt x="989" y="210"/>
                  </a:cubicBezTo>
                  <a:lnTo>
                    <a:pt x="989" y="1270"/>
                  </a:lnTo>
                  <a:lnTo>
                    <a:pt x="608" y="925"/>
                  </a:lnTo>
                  <a:cubicBezTo>
                    <a:pt x="575" y="897"/>
                    <a:pt x="535" y="883"/>
                    <a:pt x="495" y="883"/>
                  </a:cubicBezTo>
                  <a:cubicBezTo>
                    <a:pt x="448" y="883"/>
                    <a:pt x="402" y="903"/>
                    <a:pt x="370" y="948"/>
                  </a:cubicBezTo>
                  <a:cubicBezTo>
                    <a:pt x="310" y="1020"/>
                    <a:pt x="310" y="1127"/>
                    <a:pt x="381" y="1187"/>
                  </a:cubicBezTo>
                  <a:cubicBezTo>
                    <a:pt x="846" y="1579"/>
                    <a:pt x="977" y="1722"/>
                    <a:pt x="989" y="1722"/>
                  </a:cubicBezTo>
                  <a:lnTo>
                    <a:pt x="989" y="4842"/>
                  </a:lnTo>
                  <a:lnTo>
                    <a:pt x="655" y="4532"/>
                  </a:lnTo>
                  <a:cubicBezTo>
                    <a:pt x="615" y="4504"/>
                    <a:pt x="573" y="4489"/>
                    <a:pt x="533" y="4489"/>
                  </a:cubicBezTo>
                  <a:cubicBezTo>
                    <a:pt x="489" y="4489"/>
                    <a:pt x="448" y="4507"/>
                    <a:pt x="417" y="4544"/>
                  </a:cubicBezTo>
                  <a:cubicBezTo>
                    <a:pt x="358" y="4616"/>
                    <a:pt x="358" y="4723"/>
                    <a:pt x="429" y="4782"/>
                  </a:cubicBezTo>
                  <a:lnTo>
                    <a:pt x="989" y="5306"/>
                  </a:lnTo>
                  <a:lnTo>
                    <a:pt x="989" y="7795"/>
                  </a:lnTo>
                  <a:lnTo>
                    <a:pt x="322" y="6854"/>
                  </a:lnTo>
                  <a:cubicBezTo>
                    <a:pt x="283" y="6808"/>
                    <a:pt x="235" y="6782"/>
                    <a:pt x="183" y="6782"/>
                  </a:cubicBezTo>
                  <a:cubicBezTo>
                    <a:pt x="155" y="6782"/>
                    <a:pt x="125" y="6789"/>
                    <a:pt x="96" y="6806"/>
                  </a:cubicBezTo>
                  <a:cubicBezTo>
                    <a:pt x="24" y="6866"/>
                    <a:pt x="12" y="6961"/>
                    <a:pt x="60" y="7033"/>
                  </a:cubicBezTo>
                  <a:lnTo>
                    <a:pt x="989" y="8342"/>
                  </a:lnTo>
                  <a:lnTo>
                    <a:pt x="989" y="8699"/>
                  </a:lnTo>
                  <a:lnTo>
                    <a:pt x="298" y="8033"/>
                  </a:lnTo>
                  <a:cubicBezTo>
                    <a:pt x="268" y="8003"/>
                    <a:pt x="227" y="7988"/>
                    <a:pt x="183" y="7988"/>
                  </a:cubicBezTo>
                  <a:cubicBezTo>
                    <a:pt x="140" y="7988"/>
                    <a:pt x="96" y="8003"/>
                    <a:pt x="60" y="8033"/>
                  </a:cubicBezTo>
                  <a:cubicBezTo>
                    <a:pt x="0" y="8092"/>
                    <a:pt x="0" y="8187"/>
                    <a:pt x="60" y="8271"/>
                  </a:cubicBezTo>
                  <a:lnTo>
                    <a:pt x="977" y="9164"/>
                  </a:lnTo>
                  <a:lnTo>
                    <a:pt x="977" y="9711"/>
                  </a:lnTo>
                  <a:cubicBezTo>
                    <a:pt x="977" y="9795"/>
                    <a:pt x="1048" y="9878"/>
                    <a:pt x="1143" y="9878"/>
                  </a:cubicBezTo>
                  <a:cubicBezTo>
                    <a:pt x="1227" y="9878"/>
                    <a:pt x="1310" y="9795"/>
                    <a:pt x="1310" y="9711"/>
                  </a:cubicBezTo>
                  <a:lnTo>
                    <a:pt x="1310" y="9164"/>
                  </a:lnTo>
                  <a:lnTo>
                    <a:pt x="2263" y="8187"/>
                  </a:lnTo>
                  <a:cubicBezTo>
                    <a:pt x="2322" y="8128"/>
                    <a:pt x="2322" y="8033"/>
                    <a:pt x="2263" y="7949"/>
                  </a:cubicBezTo>
                  <a:cubicBezTo>
                    <a:pt x="2234" y="7915"/>
                    <a:pt x="2195" y="7900"/>
                    <a:pt x="2154" y="7900"/>
                  </a:cubicBezTo>
                  <a:cubicBezTo>
                    <a:pt x="2109" y="7900"/>
                    <a:pt x="2062" y="7918"/>
                    <a:pt x="2024" y="7949"/>
                  </a:cubicBezTo>
                  <a:lnTo>
                    <a:pt x="1286" y="8688"/>
                  </a:lnTo>
                  <a:lnTo>
                    <a:pt x="1286" y="8247"/>
                  </a:lnTo>
                  <a:lnTo>
                    <a:pt x="2382" y="6759"/>
                  </a:lnTo>
                  <a:cubicBezTo>
                    <a:pt x="2632" y="6425"/>
                    <a:pt x="2763" y="6021"/>
                    <a:pt x="2763" y="5604"/>
                  </a:cubicBezTo>
                  <a:lnTo>
                    <a:pt x="2763" y="3151"/>
                  </a:lnTo>
                  <a:cubicBezTo>
                    <a:pt x="2798" y="3115"/>
                    <a:pt x="2763" y="3068"/>
                    <a:pt x="2739" y="3044"/>
                  </a:cubicBezTo>
                  <a:lnTo>
                    <a:pt x="2346" y="2734"/>
                  </a:lnTo>
                  <a:cubicBezTo>
                    <a:pt x="2215" y="2627"/>
                    <a:pt x="2203" y="2413"/>
                    <a:pt x="2322" y="2282"/>
                  </a:cubicBezTo>
                  <a:cubicBezTo>
                    <a:pt x="2715" y="1853"/>
                    <a:pt x="2798" y="1841"/>
                    <a:pt x="2798" y="1722"/>
                  </a:cubicBezTo>
                  <a:cubicBezTo>
                    <a:pt x="2775" y="1568"/>
                    <a:pt x="2870" y="877"/>
                    <a:pt x="2477" y="91"/>
                  </a:cubicBezTo>
                  <a:cubicBezTo>
                    <a:pt x="2451" y="40"/>
                    <a:pt x="2394" y="1"/>
                    <a:pt x="2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 name="Google Shape;136;p19"/>
          <p:cNvSpPr txBox="1">
            <a:spLocks noGrp="1"/>
          </p:cNvSpPr>
          <p:nvPr>
            <p:ph type="title"/>
          </p:nvPr>
        </p:nvSpPr>
        <p:spPr>
          <a:xfrm>
            <a:off x="548960" y="565242"/>
            <a:ext cx="8067000" cy="47032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1100"/>
              <a:buNone/>
            </a:pPr>
            <a:r>
              <a:rPr lang="fa-IR" sz="3200" dirty="0" smtClean="0">
                <a:latin typeface="Cinema" panose="01000500000000020002" charset="-78"/>
                <a:cs typeface="Cinema" panose="01000500000000020002" charset="-78"/>
              </a:rPr>
              <a:t>جمعیت</a:t>
            </a:r>
            <a:endParaRPr sz="3200"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0"/>
        <p:cNvGrpSpPr/>
        <p:nvPr/>
      </p:nvGrpSpPr>
      <p:grpSpPr>
        <a:xfrm>
          <a:off x="0" y="0"/>
          <a:ext cx="0" cy="0"/>
          <a:chOff x="0" y="0"/>
          <a:chExt cx="0" cy="0"/>
        </a:xfrm>
      </p:grpSpPr>
      <p:sp>
        <p:nvSpPr>
          <p:cNvPr id="211" name="Google Shape;211;p24"/>
          <p:cNvSpPr/>
          <p:nvPr/>
        </p:nvSpPr>
        <p:spPr>
          <a:xfrm rot="5400000">
            <a:off x="2990850" y="2486433"/>
            <a:ext cx="3162300" cy="1745700"/>
          </a:xfrm>
          <a:prstGeom prst="homePlate">
            <a:avLst>
              <a:gd name="adj" fmla="val 27822"/>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4"/>
          <p:cNvSpPr/>
          <p:nvPr/>
        </p:nvSpPr>
        <p:spPr>
          <a:xfrm rot="5400000">
            <a:off x="432425" y="2490558"/>
            <a:ext cx="3162300" cy="1745700"/>
          </a:xfrm>
          <a:prstGeom prst="homePlate">
            <a:avLst>
              <a:gd name="adj" fmla="val 27822"/>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4"/>
          <p:cNvSpPr txBox="1">
            <a:spLocks noGrp="1"/>
          </p:cNvSpPr>
          <p:nvPr>
            <p:ph type="title"/>
          </p:nvPr>
        </p:nvSpPr>
        <p:spPr>
          <a:xfrm>
            <a:off x="488881" y="358129"/>
            <a:ext cx="8067000" cy="1169335"/>
          </a:xfrm>
          <a:prstGeom prst="rect">
            <a:avLst/>
          </a:prstGeom>
        </p:spPr>
        <p:txBody>
          <a:bodyPr spcFirstLastPara="1" wrap="square" lIns="91425" tIns="91425" rIns="91425" bIns="91425" anchor="ctr" anchorCtr="0">
            <a:noAutofit/>
          </a:bodyPr>
          <a:lstStyle/>
          <a:p>
            <a:pPr rtl="1"/>
            <a:r>
              <a:rPr lang="fa-IR" b="1" dirty="0">
                <a:cs typeface="B Titr" panose="00000700000000000000" pitchFamily="2" charset="-78"/>
              </a:rPr>
              <a:t>نژاد و </a:t>
            </a:r>
            <a:r>
              <a:rPr lang="fa-IR" b="1" dirty="0" smtClean="0">
                <a:cs typeface="B Titr" panose="00000700000000000000" pitchFamily="2" charset="-78"/>
              </a:rPr>
              <a:t>زبان</a:t>
            </a:r>
            <a:br>
              <a:rPr lang="fa-IR" b="1" dirty="0" smtClean="0">
                <a:cs typeface="B Titr" panose="00000700000000000000" pitchFamily="2" charset="-78"/>
              </a:rPr>
            </a:br>
            <a:r>
              <a:rPr lang="fa-IR" b="1" dirty="0" smtClean="0"/>
              <a:t/>
            </a:r>
            <a:br>
              <a:rPr lang="fa-IR" b="1" dirty="0" smtClean="0"/>
            </a:br>
            <a:r>
              <a:rPr lang="fa-IR" sz="1600" dirty="0">
                <a:latin typeface="Vazir" panose="020B0603030804020204" pitchFamily="34" charset="-78"/>
                <a:cs typeface="Vazir" panose="020B0603030804020204" pitchFamily="34" charset="-78"/>
              </a:rPr>
              <a:t>اروپاییان از نژاد سفید پوست </a:t>
            </a:r>
            <a:r>
              <a:rPr lang="fa-IR" sz="1600" dirty="0" smtClean="0">
                <a:latin typeface="Vazir" panose="020B0603030804020204" pitchFamily="34" charset="-78"/>
                <a:cs typeface="Vazir" panose="020B0603030804020204" pitchFamily="34" charset="-78"/>
              </a:rPr>
              <a:t>هستند</a:t>
            </a:r>
            <a:r>
              <a:rPr lang="en-US" sz="1600" dirty="0" smtClean="0">
                <a:latin typeface="Vazir" panose="020B0603030804020204" pitchFamily="34" charset="-78"/>
                <a:cs typeface="Vazir" panose="020B0603030804020204" pitchFamily="34" charset="-78"/>
              </a:rPr>
              <a:t>.</a:t>
            </a:r>
            <a:r>
              <a:rPr lang="fa-IR" sz="1600" dirty="0" smtClean="0">
                <a:latin typeface="Vazir" panose="020B0603030804020204" pitchFamily="34" charset="-78"/>
                <a:cs typeface="Vazir" panose="020B0603030804020204" pitchFamily="34" charset="-78"/>
              </a:rPr>
              <a:t/>
            </a:r>
            <a:br>
              <a:rPr lang="fa-IR" sz="1600" dirty="0" smtClean="0">
                <a:latin typeface="Vazir" panose="020B0603030804020204" pitchFamily="34" charset="-78"/>
                <a:cs typeface="Vazir" panose="020B0603030804020204" pitchFamily="34" charset="-78"/>
              </a:rPr>
            </a:br>
            <a:r>
              <a:rPr lang="fa-IR" sz="1600" dirty="0" smtClean="0">
                <a:latin typeface="Vazir" panose="020B0603030804020204" pitchFamily="34" charset="-78"/>
                <a:cs typeface="Vazir" panose="020B0603030804020204" pitchFamily="34" charset="-78"/>
              </a:rPr>
              <a:t/>
            </a:r>
            <a:br>
              <a:rPr lang="fa-IR" sz="1600" dirty="0" smtClean="0">
                <a:latin typeface="Vazir" panose="020B0603030804020204" pitchFamily="34" charset="-78"/>
                <a:cs typeface="Vazir" panose="020B0603030804020204" pitchFamily="34" charset="-78"/>
              </a:rPr>
            </a:br>
            <a:r>
              <a:rPr lang="fa-IR" sz="1600" dirty="0">
                <a:latin typeface="Vazir" panose="020B0603030804020204" pitchFamily="34" charset="-78"/>
                <a:cs typeface="Vazir" panose="020B0603030804020204" pitchFamily="34" charset="-78"/>
              </a:rPr>
              <a:t>سه گروه عمده زبانی در اروپا وجود دارد </a:t>
            </a:r>
            <a:r>
              <a:rPr lang="fa-IR" sz="1600" dirty="0" smtClean="0">
                <a:latin typeface="Vazir" panose="020B0603030804020204" pitchFamily="34" charset="-78"/>
                <a:cs typeface="Vazir" panose="020B0603030804020204" pitchFamily="34" charset="-78"/>
              </a:rPr>
              <a:t>:</a:t>
            </a:r>
            <a:r>
              <a:rPr lang="en-US" sz="1800" dirty="0">
                <a:latin typeface="Vazir" panose="020B0603030804020204" pitchFamily="34" charset="-78"/>
                <a:cs typeface="Vazir" panose="020B0603030804020204" pitchFamily="34" charset="-78"/>
              </a:rPr>
              <a:t/>
            </a:r>
            <a:br>
              <a:rPr lang="en-US" sz="1800" dirty="0">
                <a:latin typeface="Vazir" panose="020B0603030804020204" pitchFamily="34" charset="-78"/>
                <a:cs typeface="Vazir" panose="020B0603030804020204" pitchFamily="34" charset="-78"/>
              </a:rPr>
            </a:br>
            <a:endParaRPr lang="en-US" sz="1800" dirty="0">
              <a:latin typeface="Vazir" panose="020B0603030804020204" pitchFamily="34" charset="-78"/>
              <a:cs typeface="Vazir" panose="020B0603030804020204" pitchFamily="34" charset="-78"/>
            </a:endParaRPr>
          </a:p>
        </p:txBody>
      </p:sp>
      <p:sp>
        <p:nvSpPr>
          <p:cNvPr id="214" name="Google Shape;214;p24"/>
          <p:cNvSpPr/>
          <p:nvPr/>
        </p:nvSpPr>
        <p:spPr>
          <a:xfrm rot="5400000">
            <a:off x="5549275" y="2490558"/>
            <a:ext cx="3162300" cy="1745700"/>
          </a:xfrm>
          <a:prstGeom prst="homePlate">
            <a:avLst>
              <a:gd name="adj" fmla="val 27822"/>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4"/>
          <p:cNvSpPr txBox="1"/>
          <p:nvPr/>
        </p:nvSpPr>
        <p:spPr>
          <a:xfrm>
            <a:off x="6436075" y="3600381"/>
            <a:ext cx="1388700" cy="634200"/>
          </a:xfrm>
          <a:prstGeom prst="rect">
            <a:avLst/>
          </a:prstGeom>
          <a:noFill/>
          <a:ln>
            <a:noFill/>
          </a:ln>
        </p:spPr>
        <p:txBody>
          <a:bodyPr spcFirstLastPara="1" wrap="square" lIns="0" tIns="91425" rIns="0" bIns="91425" anchor="ctr" anchorCtr="0">
            <a:noAutofit/>
          </a:bodyPr>
          <a:lstStyle/>
          <a:p>
            <a:pPr marL="0" indent="0" algn="ctr" rtl="1">
              <a:lnSpc>
                <a:spcPct val="150000"/>
              </a:lnSpc>
              <a:buNone/>
            </a:pPr>
            <a:r>
              <a:rPr lang="fa-IR" sz="1800" dirty="0">
                <a:solidFill>
                  <a:srgbClr val="960A0A"/>
                </a:solidFill>
                <a:latin typeface="Cinema" panose="01000500000000020002" pitchFamily="2" charset="-78"/>
                <a:cs typeface="Cinema" panose="01000500000000020002" pitchFamily="2" charset="-78"/>
              </a:rPr>
              <a:t>زبان‌های </a:t>
            </a:r>
            <a:r>
              <a:rPr lang="fa-IR" sz="1800" dirty="0" smtClean="0">
                <a:solidFill>
                  <a:srgbClr val="960A0A"/>
                </a:solidFill>
                <a:latin typeface="Cinema" panose="01000500000000020002" pitchFamily="2" charset="-78"/>
                <a:cs typeface="Cinema" panose="01000500000000020002" pitchFamily="2" charset="-78"/>
              </a:rPr>
              <a:t>با</a:t>
            </a:r>
            <a:r>
              <a:rPr lang="en-US" sz="1800" dirty="0" smtClean="0">
                <a:solidFill>
                  <a:srgbClr val="960A0A"/>
                </a:solidFill>
                <a:latin typeface="Cinema" panose="01000500000000020002" pitchFamily="2" charset="-78"/>
                <a:cs typeface="Cinema" panose="01000500000000020002" pitchFamily="2" charset="-78"/>
              </a:rPr>
              <a:t> </a:t>
            </a:r>
            <a:r>
              <a:rPr lang="fa-IR" sz="1800" dirty="0" smtClean="0">
                <a:solidFill>
                  <a:srgbClr val="960A0A"/>
                </a:solidFill>
                <a:latin typeface="Cinema" panose="01000500000000020002" pitchFamily="2" charset="-78"/>
                <a:cs typeface="Cinema" panose="01000500000000020002" pitchFamily="2" charset="-78"/>
              </a:rPr>
              <a:t> </a:t>
            </a:r>
            <a:r>
              <a:rPr lang="fa-IR" sz="1800" dirty="0">
                <a:solidFill>
                  <a:srgbClr val="960A0A"/>
                </a:solidFill>
                <a:latin typeface="Cinema" panose="01000500000000020002" pitchFamily="2" charset="-78"/>
                <a:cs typeface="Cinema" panose="01000500000000020002" pitchFamily="2" charset="-78"/>
              </a:rPr>
              <a:t>ریشه لاتین مانند ایتالیایی و </a:t>
            </a:r>
            <a:r>
              <a:rPr lang="fa-IR" sz="1800" dirty="0" smtClean="0">
                <a:solidFill>
                  <a:srgbClr val="960A0A"/>
                </a:solidFill>
                <a:latin typeface="Cinema" panose="01000500000000020002" pitchFamily="2" charset="-78"/>
                <a:cs typeface="Cinema" panose="01000500000000020002" pitchFamily="2" charset="-78"/>
              </a:rPr>
              <a:t>اسپانیایی</a:t>
            </a:r>
            <a:endParaRPr lang="fa-IR" sz="1600" dirty="0">
              <a:solidFill>
                <a:srgbClr val="960A0A"/>
              </a:solidFill>
              <a:latin typeface="Cinema" panose="01000500000000020002" pitchFamily="2" charset="-78"/>
              <a:cs typeface="Cinema" panose="01000500000000020002" pitchFamily="2" charset="-78"/>
            </a:endParaRPr>
          </a:p>
        </p:txBody>
      </p:sp>
      <p:sp>
        <p:nvSpPr>
          <p:cNvPr id="218" name="Google Shape;218;p24"/>
          <p:cNvSpPr txBox="1"/>
          <p:nvPr/>
        </p:nvSpPr>
        <p:spPr>
          <a:xfrm>
            <a:off x="1319225" y="3600381"/>
            <a:ext cx="1388700" cy="634200"/>
          </a:xfrm>
          <a:prstGeom prst="rect">
            <a:avLst/>
          </a:prstGeom>
          <a:noFill/>
          <a:ln>
            <a:noFill/>
          </a:ln>
        </p:spPr>
        <p:txBody>
          <a:bodyPr spcFirstLastPara="1" wrap="square" lIns="0" tIns="91425" rIns="0" bIns="91425" anchor="ctr" anchorCtr="0">
            <a:noAutofit/>
          </a:bodyPr>
          <a:lstStyle/>
          <a:p>
            <a:pPr lvl="1" algn="ctr" rtl="1">
              <a:lnSpc>
                <a:spcPct val="150000"/>
              </a:lnSpc>
            </a:pPr>
            <a:r>
              <a:rPr lang="fa-IR" sz="1800" dirty="0">
                <a:solidFill>
                  <a:srgbClr val="AF440E"/>
                </a:solidFill>
                <a:latin typeface="Cinema" panose="01000500000000020002" pitchFamily="2" charset="-78"/>
                <a:cs typeface="Cinema" panose="01000500000000020002" pitchFamily="2" charset="-78"/>
              </a:rPr>
              <a:t>زبان‌های با </a:t>
            </a:r>
            <a:r>
              <a:rPr lang="en-US" sz="1800" dirty="0" smtClean="0">
                <a:solidFill>
                  <a:srgbClr val="AF440E"/>
                </a:solidFill>
                <a:latin typeface="Cinema" panose="01000500000000020002" pitchFamily="2" charset="-78"/>
                <a:cs typeface="Cinema" panose="01000500000000020002" pitchFamily="2" charset="-78"/>
              </a:rPr>
              <a:t> </a:t>
            </a:r>
            <a:r>
              <a:rPr lang="fa-IR" sz="1800" dirty="0" smtClean="0">
                <a:solidFill>
                  <a:srgbClr val="AF440E"/>
                </a:solidFill>
                <a:latin typeface="Cinema" panose="01000500000000020002" pitchFamily="2" charset="-78"/>
                <a:cs typeface="Cinema" panose="01000500000000020002" pitchFamily="2" charset="-78"/>
              </a:rPr>
              <a:t>ریشه </a:t>
            </a:r>
            <a:r>
              <a:rPr lang="fa-IR" sz="1800" dirty="0">
                <a:solidFill>
                  <a:srgbClr val="AF440E"/>
                </a:solidFill>
                <a:latin typeface="Cinema" panose="01000500000000020002" pitchFamily="2" charset="-78"/>
                <a:cs typeface="Cinema" panose="01000500000000020002" pitchFamily="2" charset="-78"/>
              </a:rPr>
              <a:t>اِسلاو مانند روسی و لهستانی</a:t>
            </a:r>
            <a:endParaRPr lang="en-US" sz="1800" dirty="0">
              <a:solidFill>
                <a:srgbClr val="AF440E"/>
              </a:solidFill>
              <a:latin typeface="Cinema" panose="01000500000000020002" pitchFamily="2" charset="-78"/>
              <a:cs typeface="Cinema" panose="01000500000000020002" pitchFamily="2" charset="-78"/>
            </a:endParaRPr>
          </a:p>
        </p:txBody>
      </p:sp>
      <p:sp>
        <p:nvSpPr>
          <p:cNvPr id="220" name="Google Shape;220;p24"/>
          <p:cNvSpPr txBox="1"/>
          <p:nvPr/>
        </p:nvSpPr>
        <p:spPr>
          <a:xfrm>
            <a:off x="3877650" y="3600381"/>
            <a:ext cx="1388700" cy="634200"/>
          </a:xfrm>
          <a:prstGeom prst="rect">
            <a:avLst/>
          </a:prstGeom>
          <a:noFill/>
          <a:ln>
            <a:noFill/>
          </a:ln>
        </p:spPr>
        <p:txBody>
          <a:bodyPr spcFirstLastPara="1" wrap="square" lIns="0" tIns="91425" rIns="0" bIns="91425" anchor="ctr" anchorCtr="0">
            <a:noAutofit/>
          </a:bodyPr>
          <a:lstStyle/>
          <a:p>
            <a:pPr marL="0" indent="0" algn="ctr" rtl="1">
              <a:lnSpc>
                <a:spcPct val="150000"/>
              </a:lnSpc>
              <a:buNone/>
            </a:pPr>
            <a:r>
              <a:rPr lang="fa-IR" sz="1800" dirty="0">
                <a:solidFill>
                  <a:srgbClr val="846722"/>
                </a:solidFill>
                <a:latin typeface="Cinema" panose="01000500000000020002" pitchFamily="2" charset="-78"/>
                <a:cs typeface="Cinema" panose="01000500000000020002" pitchFamily="2" charset="-78"/>
              </a:rPr>
              <a:t>زبان‌های با </a:t>
            </a:r>
            <a:r>
              <a:rPr lang="en-US" sz="1800" dirty="0" smtClean="0">
                <a:solidFill>
                  <a:srgbClr val="846722"/>
                </a:solidFill>
                <a:latin typeface="Cinema" panose="01000500000000020002" pitchFamily="2" charset="-78"/>
                <a:cs typeface="Cinema" panose="01000500000000020002" pitchFamily="2" charset="-78"/>
              </a:rPr>
              <a:t> </a:t>
            </a:r>
            <a:r>
              <a:rPr lang="fa-IR" sz="1800" dirty="0" smtClean="0">
                <a:solidFill>
                  <a:srgbClr val="846722"/>
                </a:solidFill>
                <a:latin typeface="Cinema" panose="01000500000000020002" pitchFamily="2" charset="-78"/>
                <a:cs typeface="Cinema" panose="01000500000000020002" pitchFamily="2" charset="-78"/>
              </a:rPr>
              <a:t>ریشه </a:t>
            </a:r>
            <a:r>
              <a:rPr lang="fa-IR" sz="1800" dirty="0">
                <a:solidFill>
                  <a:srgbClr val="846722"/>
                </a:solidFill>
                <a:latin typeface="Cinema" panose="01000500000000020002" pitchFamily="2" charset="-78"/>
                <a:cs typeface="Cinema" panose="01000500000000020002" pitchFamily="2" charset="-78"/>
              </a:rPr>
              <a:t>ژرمنی مانند آلمانی و انگلیسی </a:t>
            </a:r>
            <a:endParaRPr lang="fa-IR" sz="1200" dirty="0">
              <a:solidFill>
                <a:srgbClr val="846722"/>
              </a:solidFill>
              <a:latin typeface="Cinema" panose="01000500000000020002" pitchFamily="2" charset="-78"/>
              <a:cs typeface="Cinema" panose="01000500000000020002" pitchFamily="2" charset="-78"/>
            </a:endParaRPr>
          </a:p>
        </p:txBody>
      </p:sp>
      <p:pic>
        <p:nvPicPr>
          <p:cNvPr id="221" name="Google Shape;221;p24"/>
          <p:cNvPicPr preferRelativeResize="0"/>
          <p:nvPr/>
        </p:nvPicPr>
        <p:blipFill>
          <a:blip r:embed="rId4">
            <a:alphaModFix/>
          </a:blip>
          <a:stretch>
            <a:fillRect/>
          </a:stretch>
        </p:blipFill>
        <p:spPr>
          <a:xfrm>
            <a:off x="6771962" y="2120889"/>
            <a:ext cx="716927" cy="978200"/>
          </a:xfrm>
          <a:prstGeom prst="rect">
            <a:avLst/>
          </a:prstGeom>
          <a:noFill/>
          <a:ln>
            <a:noFill/>
          </a:ln>
        </p:spPr>
      </p:pic>
      <p:grpSp>
        <p:nvGrpSpPr>
          <p:cNvPr id="222" name="Google Shape;222;p24"/>
          <p:cNvGrpSpPr/>
          <p:nvPr/>
        </p:nvGrpSpPr>
        <p:grpSpPr>
          <a:xfrm>
            <a:off x="1567425" y="2120891"/>
            <a:ext cx="892300" cy="978196"/>
            <a:chOff x="1567425" y="1593551"/>
            <a:chExt cx="892300" cy="978196"/>
          </a:xfrm>
        </p:grpSpPr>
        <p:pic>
          <p:nvPicPr>
            <p:cNvPr id="223" name="Google Shape;223;p24"/>
            <p:cNvPicPr preferRelativeResize="0"/>
            <p:nvPr/>
          </p:nvPicPr>
          <p:blipFill>
            <a:blip r:embed="rId5">
              <a:alphaModFix/>
            </a:blip>
            <a:stretch>
              <a:fillRect/>
            </a:stretch>
          </p:blipFill>
          <p:spPr>
            <a:xfrm>
              <a:off x="1567425" y="1593551"/>
              <a:ext cx="892300" cy="978196"/>
            </a:xfrm>
            <a:prstGeom prst="rect">
              <a:avLst/>
            </a:prstGeom>
            <a:noFill/>
            <a:ln>
              <a:noFill/>
            </a:ln>
          </p:spPr>
        </p:pic>
        <p:pic>
          <p:nvPicPr>
            <p:cNvPr id="224" name="Google Shape;224;p24"/>
            <p:cNvPicPr preferRelativeResize="0"/>
            <p:nvPr/>
          </p:nvPicPr>
          <p:blipFill>
            <a:blip r:embed="rId5">
              <a:alphaModFix/>
            </a:blip>
            <a:stretch>
              <a:fillRect/>
            </a:stretch>
          </p:blipFill>
          <p:spPr>
            <a:xfrm>
              <a:off x="1567425" y="1593551"/>
              <a:ext cx="892300" cy="978196"/>
            </a:xfrm>
            <a:prstGeom prst="rect">
              <a:avLst/>
            </a:prstGeom>
            <a:noFill/>
            <a:ln>
              <a:noFill/>
            </a:ln>
          </p:spPr>
        </p:pic>
      </p:grpSp>
      <p:grpSp>
        <p:nvGrpSpPr>
          <p:cNvPr id="225" name="Google Shape;225;p24"/>
          <p:cNvGrpSpPr/>
          <p:nvPr/>
        </p:nvGrpSpPr>
        <p:grpSpPr>
          <a:xfrm>
            <a:off x="4078000" y="2120889"/>
            <a:ext cx="988000" cy="978201"/>
            <a:chOff x="4092287" y="1579262"/>
            <a:chExt cx="988000" cy="978201"/>
          </a:xfrm>
        </p:grpSpPr>
        <p:pic>
          <p:nvPicPr>
            <p:cNvPr id="226" name="Google Shape;226;p24"/>
            <p:cNvPicPr preferRelativeResize="0"/>
            <p:nvPr/>
          </p:nvPicPr>
          <p:blipFill>
            <a:blip r:embed="rId6">
              <a:alphaModFix/>
            </a:blip>
            <a:stretch>
              <a:fillRect/>
            </a:stretch>
          </p:blipFill>
          <p:spPr>
            <a:xfrm>
              <a:off x="4092287" y="1579262"/>
              <a:ext cx="988000" cy="978201"/>
            </a:xfrm>
            <a:prstGeom prst="rect">
              <a:avLst/>
            </a:prstGeom>
            <a:noFill/>
            <a:ln>
              <a:noFill/>
            </a:ln>
          </p:spPr>
        </p:pic>
        <p:pic>
          <p:nvPicPr>
            <p:cNvPr id="227" name="Google Shape;227;p24"/>
            <p:cNvPicPr preferRelativeResize="0"/>
            <p:nvPr/>
          </p:nvPicPr>
          <p:blipFill>
            <a:blip r:embed="rId6">
              <a:alphaModFix/>
            </a:blip>
            <a:stretch>
              <a:fillRect/>
            </a:stretch>
          </p:blipFill>
          <p:spPr>
            <a:xfrm>
              <a:off x="4092287" y="1579262"/>
              <a:ext cx="988000" cy="978201"/>
            </a:xfrm>
            <a:prstGeom prst="rect">
              <a:avLst/>
            </a:prstGeom>
            <a:noFill/>
            <a:ln>
              <a:noFill/>
            </a:ln>
          </p:spPr>
        </p:pic>
        <p:pic>
          <p:nvPicPr>
            <p:cNvPr id="228" name="Google Shape;228;p24"/>
            <p:cNvPicPr preferRelativeResize="0"/>
            <p:nvPr/>
          </p:nvPicPr>
          <p:blipFill>
            <a:blip r:embed="rId6">
              <a:alphaModFix/>
            </a:blip>
            <a:stretch>
              <a:fillRect/>
            </a:stretch>
          </p:blipFill>
          <p:spPr>
            <a:xfrm>
              <a:off x="4092287" y="1579262"/>
              <a:ext cx="988000" cy="978201"/>
            </a:xfrm>
            <a:prstGeom prst="rect">
              <a:avLst/>
            </a:prstGeom>
            <a:noFill/>
            <a:ln>
              <a:noFill/>
            </a:ln>
          </p:spPr>
        </p:pic>
        <p:pic>
          <p:nvPicPr>
            <p:cNvPr id="229" name="Google Shape;229;p24"/>
            <p:cNvPicPr preferRelativeResize="0"/>
            <p:nvPr/>
          </p:nvPicPr>
          <p:blipFill>
            <a:blip r:embed="rId6">
              <a:alphaModFix/>
            </a:blip>
            <a:stretch>
              <a:fillRect/>
            </a:stretch>
          </p:blipFill>
          <p:spPr>
            <a:xfrm>
              <a:off x="4092287" y="1579262"/>
              <a:ext cx="988000" cy="978201"/>
            </a:xfrm>
            <a:prstGeom prst="rect">
              <a:avLst/>
            </a:prstGeom>
            <a:noFill/>
            <a:ln>
              <a:noFill/>
            </a:ln>
          </p:spPr>
        </p:pic>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9"/>
        <p:cNvGrpSpPr/>
        <p:nvPr/>
      </p:nvGrpSpPr>
      <p:grpSpPr>
        <a:xfrm>
          <a:off x="0" y="0"/>
          <a:ext cx="0" cy="0"/>
          <a:chOff x="0" y="0"/>
          <a:chExt cx="0" cy="0"/>
        </a:xfrm>
      </p:grpSpPr>
      <p:sp>
        <p:nvSpPr>
          <p:cNvPr id="60" name="Google Shape;60;p17"/>
          <p:cNvSpPr/>
          <p:nvPr/>
        </p:nvSpPr>
        <p:spPr>
          <a:xfrm>
            <a:off x="272135" y="3610521"/>
            <a:ext cx="2272591" cy="784500"/>
          </a:xfrm>
          <a:prstGeom prst="rightArrow">
            <a:avLst>
              <a:gd name="adj1" fmla="val 100000"/>
              <a:gd name="adj2" fmla="val 50041"/>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7"/>
          <p:cNvSpPr/>
          <p:nvPr/>
        </p:nvSpPr>
        <p:spPr>
          <a:xfrm>
            <a:off x="272135" y="2719812"/>
            <a:ext cx="2272591" cy="784500"/>
          </a:xfrm>
          <a:prstGeom prst="rightArrow">
            <a:avLst>
              <a:gd name="adj1" fmla="val 100000"/>
              <a:gd name="adj2" fmla="val 50041"/>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7"/>
          <p:cNvSpPr/>
          <p:nvPr/>
        </p:nvSpPr>
        <p:spPr>
          <a:xfrm>
            <a:off x="272135" y="1829104"/>
            <a:ext cx="2272591" cy="784500"/>
          </a:xfrm>
          <a:prstGeom prst="rightArrow">
            <a:avLst>
              <a:gd name="adj1" fmla="val 100000"/>
              <a:gd name="adj2" fmla="val 50041"/>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7"/>
          <p:cNvSpPr txBox="1"/>
          <p:nvPr/>
        </p:nvSpPr>
        <p:spPr>
          <a:xfrm>
            <a:off x="4104167" y="1155445"/>
            <a:ext cx="4592586" cy="413100"/>
          </a:xfrm>
          <a:prstGeom prst="rect">
            <a:avLst/>
          </a:prstGeom>
          <a:noFill/>
          <a:ln>
            <a:noFill/>
          </a:ln>
        </p:spPr>
        <p:txBody>
          <a:bodyPr spcFirstLastPara="1" wrap="square" lIns="91425" tIns="91425" rIns="91425" bIns="91425" anchor="ctr" anchorCtr="0">
            <a:noAutofit/>
          </a:bodyPr>
          <a:lstStyle/>
          <a:p>
            <a:pPr lvl="1" algn="r" rtl="1"/>
            <a:r>
              <a:rPr lang="fa-IR" sz="1600" dirty="0">
                <a:latin typeface="Vazir" panose="020B0603030804020204" pitchFamily="34" charset="-78"/>
                <a:cs typeface="Vazir" panose="020B0603030804020204" pitchFamily="34" charset="-78"/>
              </a:rPr>
              <a:t>بیشتر مردم اروپا پیرو دین حضرت مسیح هستند.</a:t>
            </a:r>
            <a:endParaRPr lang="en-US" sz="1600" dirty="0">
              <a:effectLst/>
              <a:latin typeface="Vazir" panose="020B0603030804020204" pitchFamily="34" charset="-78"/>
              <a:cs typeface="Vazir" panose="020B0603030804020204" pitchFamily="34" charset="-78"/>
            </a:endParaRPr>
          </a:p>
        </p:txBody>
      </p:sp>
      <p:sp>
        <p:nvSpPr>
          <p:cNvPr id="68" name="Google Shape;68;p17"/>
          <p:cNvSpPr txBox="1"/>
          <p:nvPr/>
        </p:nvSpPr>
        <p:spPr>
          <a:xfrm>
            <a:off x="2875507" y="2008744"/>
            <a:ext cx="6020400" cy="527100"/>
          </a:xfrm>
          <a:prstGeom prst="rect">
            <a:avLst/>
          </a:prstGeom>
          <a:noFill/>
          <a:ln>
            <a:noFill/>
          </a:ln>
        </p:spPr>
        <p:txBody>
          <a:bodyPr spcFirstLastPara="1" wrap="square" lIns="91425" tIns="91425" rIns="91425" bIns="91425" anchor="ctr" anchorCtr="0">
            <a:noAutofit/>
          </a:bodyPr>
          <a:lstStyle/>
          <a:p>
            <a:pPr lvl="1" algn="ctr" rtl="1"/>
            <a:r>
              <a:rPr lang="fa-IR" sz="1600" dirty="0">
                <a:solidFill>
                  <a:schemeClr val="bg2">
                    <a:lumMod val="75000"/>
                  </a:schemeClr>
                </a:solidFill>
                <a:latin typeface="Vazir" panose="020B0603030804020204" pitchFamily="34" charset="-78"/>
                <a:cs typeface="Vazir" panose="020B0603030804020204" pitchFamily="34" charset="-78"/>
              </a:rPr>
              <a:t>کاتولیک‌ها از رهبر مذهبی و روحانی خود پاپ، که محل اقامت او در واتیکان است، پیروی می‌کنند.</a:t>
            </a:r>
            <a:endParaRPr lang="en-US" sz="1600" dirty="0">
              <a:solidFill>
                <a:schemeClr val="bg2">
                  <a:lumMod val="75000"/>
                </a:schemeClr>
              </a:solidFill>
              <a:effectLst/>
              <a:latin typeface="Vazir" panose="020B0603030804020204" pitchFamily="34" charset="-78"/>
              <a:cs typeface="Vazir" panose="020B0603030804020204" pitchFamily="34" charset="-78"/>
            </a:endParaRPr>
          </a:p>
        </p:txBody>
      </p:sp>
      <p:sp>
        <p:nvSpPr>
          <p:cNvPr id="69" name="Google Shape;69;p17"/>
          <p:cNvSpPr/>
          <p:nvPr/>
        </p:nvSpPr>
        <p:spPr>
          <a:xfrm>
            <a:off x="272135" y="938396"/>
            <a:ext cx="3442172" cy="784500"/>
          </a:xfrm>
          <a:prstGeom prst="rightArrow">
            <a:avLst>
              <a:gd name="adj1" fmla="val 100000"/>
              <a:gd name="adj2" fmla="val 50041"/>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7"/>
          <p:cNvSpPr txBox="1">
            <a:spLocks noGrp="1"/>
          </p:cNvSpPr>
          <p:nvPr>
            <p:ph type="title"/>
          </p:nvPr>
        </p:nvSpPr>
        <p:spPr>
          <a:xfrm>
            <a:off x="538575" y="124221"/>
            <a:ext cx="8067000" cy="4131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SzPts val="1100"/>
              <a:buNone/>
            </a:pPr>
            <a:r>
              <a:rPr lang="fa-IR" sz="2800" dirty="0" smtClean="0">
                <a:latin typeface="Cinema" panose="01000500000000020002" charset="-78"/>
                <a:cs typeface="Cinema" panose="01000500000000020002" charset="-78"/>
              </a:rPr>
              <a:t>دین  مذهب  در  اروپا</a:t>
            </a:r>
            <a:endParaRPr sz="2800" dirty="0">
              <a:latin typeface="Cinema" panose="01000500000000020002" charset="-78"/>
              <a:cs typeface="Cinema" panose="01000500000000020002" charset="-78"/>
            </a:endParaRPr>
          </a:p>
        </p:txBody>
      </p:sp>
      <p:sp>
        <p:nvSpPr>
          <p:cNvPr id="2" name="Rectangle 1"/>
          <p:cNvSpPr/>
          <p:nvPr/>
        </p:nvSpPr>
        <p:spPr>
          <a:xfrm>
            <a:off x="340242" y="1166901"/>
            <a:ext cx="3090530" cy="338554"/>
          </a:xfrm>
          <a:prstGeom prst="rect">
            <a:avLst/>
          </a:prstGeom>
        </p:spPr>
        <p:txBody>
          <a:bodyPr wrap="square">
            <a:spAutoFit/>
          </a:bodyPr>
          <a:lstStyle/>
          <a:p>
            <a:pPr algn="ctr" rtl="1"/>
            <a:r>
              <a:rPr lang="fa-IR" sz="1600" dirty="0" smtClean="0">
                <a:solidFill>
                  <a:srgbClr val="AF440E"/>
                </a:solidFill>
                <a:latin typeface="Cinema" panose="01000500000000020002" pitchFamily="2" charset="-78"/>
                <a:ea typeface="Calibri" panose="020F0502020204030204" pitchFamily="34" charset="0"/>
                <a:cs typeface="Cinema" panose="01000500000000020002" pitchFamily="2" charset="-78"/>
              </a:rPr>
              <a:t>تقسیم بندی دین </a:t>
            </a:r>
            <a:r>
              <a:rPr lang="fa-IR" sz="1600" dirty="0">
                <a:solidFill>
                  <a:srgbClr val="AF440E"/>
                </a:solidFill>
                <a:latin typeface="Cinema" panose="01000500000000020002" pitchFamily="2" charset="-78"/>
                <a:ea typeface="Calibri" panose="020F0502020204030204" pitchFamily="34" charset="0"/>
                <a:cs typeface="Cinema" panose="01000500000000020002" pitchFamily="2" charset="-78"/>
              </a:rPr>
              <a:t>مسیح به سه مذهب </a:t>
            </a:r>
            <a:r>
              <a:rPr lang="fa-IR" sz="1600" dirty="0" smtClean="0">
                <a:solidFill>
                  <a:srgbClr val="AF440E"/>
                </a:solidFill>
                <a:latin typeface="Cinema" panose="01000500000000020002" pitchFamily="2" charset="-78"/>
                <a:ea typeface="Calibri" panose="020F0502020204030204" pitchFamily="34" charset="0"/>
                <a:cs typeface="Cinema" panose="01000500000000020002" pitchFamily="2" charset="-78"/>
              </a:rPr>
              <a:t>بزرگ</a:t>
            </a:r>
            <a:endParaRPr lang="en-US" sz="1600" dirty="0">
              <a:solidFill>
                <a:srgbClr val="AF440E"/>
              </a:solidFill>
              <a:latin typeface="Cinema" panose="01000500000000020002" pitchFamily="2" charset="-78"/>
              <a:cs typeface="Cinema" panose="01000500000000020002" pitchFamily="2" charset="-78"/>
            </a:endParaRPr>
          </a:p>
        </p:txBody>
      </p:sp>
      <p:sp>
        <p:nvSpPr>
          <p:cNvPr id="3" name="Rectangle 2"/>
          <p:cNvSpPr/>
          <p:nvPr/>
        </p:nvSpPr>
        <p:spPr>
          <a:xfrm>
            <a:off x="911004" y="2038191"/>
            <a:ext cx="869149" cy="400110"/>
          </a:xfrm>
          <a:prstGeom prst="rect">
            <a:avLst/>
          </a:prstGeom>
        </p:spPr>
        <p:txBody>
          <a:bodyPr wrap="none">
            <a:spAutoFit/>
          </a:bodyPr>
          <a:lstStyle/>
          <a:p>
            <a:r>
              <a:rPr lang="fa-IR" sz="2000" dirty="0" smtClean="0">
                <a:solidFill>
                  <a:schemeClr val="bg2">
                    <a:lumMod val="75000"/>
                  </a:schemeClr>
                </a:solidFill>
                <a:latin typeface="Cinema" panose="01000500000000020002" pitchFamily="2" charset="-78"/>
                <a:ea typeface="Calibri" panose="020F0502020204030204" pitchFamily="34" charset="0"/>
                <a:cs typeface="Cinema" panose="01000500000000020002" pitchFamily="2" charset="-78"/>
              </a:rPr>
              <a:t>کاتولیک</a:t>
            </a:r>
            <a:endParaRPr lang="en-US" sz="2000" dirty="0">
              <a:solidFill>
                <a:schemeClr val="bg2">
                  <a:lumMod val="75000"/>
                </a:schemeClr>
              </a:solidFill>
              <a:latin typeface="Cinema" panose="01000500000000020002" pitchFamily="2" charset="-78"/>
              <a:cs typeface="Cinema" panose="01000500000000020002" pitchFamily="2" charset="-78"/>
            </a:endParaRPr>
          </a:p>
        </p:txBody>
      </p:sp>
      <p:sp>
        <p:nvSpPr>
          <p:cNvPr id="4" name="Rectangle 3"/>
          <p:cNvSpPr/>
          <p:nvPr/>
        </p:nvSpPr>
        <p:spPr>
          <a:xfrm>
            <a:off x="857303" y="2908470"/>
            <a:ext cx="976549" cy="400110"/>
          </a:xfrm>
          <a:prstGeom prst="rect">
            <a:avLst/>
          </a:prstGeom>
        </p:spPr>
        <p:txBody>
          <a:bodyPr wrap="none">
            <a:spAutoFit/>
          </a:bodyPr>
          <a:lstStyle/>
          <a:p>
            <a:r>
              <a:rPr lang="en-US" sz="2000" dirty="0">
                <a:solidFill>
                  <a:srgbClr val="960A0A"/>
                </a:solidFill>
                <a:latin typeface="Cinema" panose="01000500000000020002" pitchFamily="2" charset="-78"/>
                <a:ea typeface="Calibri" panose="020F0502020204030204" pitchFamily="34" charset="0"/>
                <a:cs typeface="Cinema" panose="01000500000000020002" pitchFamily="2" charset="-78"/>
              </a:rPr>
              <a:t> </a:t>
            </a:r>
            <a:r>
              <a:rPr lang="fa-IR" sz="2000" dirty="0">
                <a:solidFill>
                  <a:srgbClr val="960A0A"/>
                </a:solidFill>
                <a:latin typeface="Cinema" panose="01000500000000020002" pitchFamily="2" charset="-78"/>
                <a:ea typeface="Calibri" panose="020F0502020204030204" pitchFamily="34" charset="0"/>
                <a:cs typeface="Cinema" panose="01000500000000020002" pitchFamily="2" charset="-78"/>
              </a:rPr>
              <a:t>پروتستان </a:t>
            </a:r>
            <a:endParaRPr lang="en-US" sz="2000" dirty="0">
              <a:solidFill>
                <a:srgbClr val="960A0A"/>
              </a:solidFill>
              <a:latin typeface="Cinema" panose="01000500000000020002" pitchFamily="2" charset="-78"/>
              <a:cs typeface="Cinema" panose="01000500000000020002" pitchFamily="2" charset="-78"/>
            </a:endParaRPr>
          </a:p>
        </p:txBody>
      </p:sp>
      <p:sp>
        <p:nvSpPr>
          <p:cNvPr id="5" name="Rectangle 4"/>
          <p:cNvSpPr/>
          <p:nvPr/>
        </p:nvSpPr>
        <p:spPr>
          <a:xfrm>
            <a:off x="800248" y="3749611"/>
            <a:ext cx="1079142" cy="400110"/>
          </a:xfrm>
          <a:prstGeom prst="rect">
            <a:avLst/>
          </a:prstGeom>
        </p:spPr>
        <p:txBody>
          <a:bodyPr wrap="none">
            <a:spAutoFit/>
          </a:bodyPr>
          <a:lstStyle/>
          <a:p>
            <a:r>
              <a:rPr lang="fa-IR" sz="2000" dirty="0">
                <a:solidFill>
                  <a:srgbClr val="003300"/>
                </a:solidFill>
                <a:latin typeface="Cinema" panose="01000500000000020002" pitchFamily="2" charset="-78"/>
                <a:ea typeface="Calibri" panose="020F0502020204030204" pitchFamily="34" charset="0"/>
                <a:cs typeface="Cinema" panose="01000500000000020002" pitchFamily="2" charset="-78"/>
              </a:rPr>
              <a:t>ارتودوکس</a:t>
            </a:r>
            <a:endParaRPr lang="en-US" sz="2000" dirty="0">
              <a:solidFill>
                <a:srgbClr val="003300"/>
              </a:solidFill>
              <a:latin typeface="Cinema" panose="01000500000000020002" pitchFamily="2" charset="-78"/>
              <a:cs typeface="Cinema" panose="01000500000000020002" pitchFamily="2" charset="-78"/>
            </a:endParaRPr>
          </a:p>
        </p:txBody>
      </p:sp>
      <p:sp>
        <p:nvSpPr>
          <p:cNvPr id="27" name="Google Shape;68;p17"/>
          <p:cNvSpPr txBox="1"/>
          <p:nvPr/>
        </p:nvSpPr>
        <p:spPr>
          <a:xfrm>
            <a:off x="2544726" y="3174287"/>
            <a:ext cx="6351181" cy="1606531"/>
          </a:xfrm>
          <a:prstGeom prst="rect">
            <a:avLst/>
          </a:prstGeom>
          <a:noFill/>
          <a:ln>
            <a:noFill/>
          </a:ln>
        </p:spPr>
        <p:txBody>
          <a:bodyPr spcFirstLastPara="1" wrap="square" lIns="91425" tIns="91425" rIns="91425" bIns="91425" anchor="ctr" anchorCtr="0">
            <a:noAutofit/>
          </a:bodyPr>
          <a:lstStyle/>
          <a:p>
            <a:pPr lvl="1" algn="r" rtl="1">
              <a:lnSpc>
                <a:spcPct val="150000"/>
              </a:lnSpc>
            </a:pPr>
            <a:r>
              <a:rPr lang="fa-IR" dirty="0">
                <a:solidFill>
                  <a:schemeClr val="bg1">
                    <a:lumMod val="50000"/>
                  </a:schemeClr>
                </a:solidFill>
                <a:latin typeface="Vazir" panose="020B0603030804020204" pitchFamily="34" charset="-78"/>
                <a:cs typeface="Vazir" panose="020B0603030804020204" pitchFamily="34" charset="-78"/>
              </a:rPr>
              <a:t>مسلمانان در قاره اروپا پراکنده‌اند، اما بیشتر آنها در شبه جزیره بالکان زندگی می‌کنند</a:t>
            </a:r>
            <a:r>
              <a:rPr lang="fa-IR" dirty="0" smtClean="0">
                <a:solidFill>
                  <a:schemeClr val="bg1">
                    <a:lumMod val="50000"/>
                  </a:schemeClr>
                </a:solidFill>
                <a:latin typeface="Vazir" panose="020B0603030804020204" pitchFamily="34" charset="-78"/>
                <a:cs typeface="Vazir" panose="020B0603030804020204" pitchFamily="34" charset="-78"/>
              </a:rPr>
              <a:t>.</a:t>
            </a:r>
          </a:p>
          <a:p>
            <a:pPr lvl="1" algn="r" rtl="1">
              <a:lnSpc>
                <a:spcPct val="200000"/>
              </a:lnSpc>
            </a:pPr>
            <a:r>
              <a:rPr lang="fa-IR" dirty="0">
                <a:solidFill>
                  <a:schemeClr val="bg1">
                    <a:lumMod val="50000"/>
                  </a:schemeClr>
                </a:solidFill>
                <a:latin typeface="Vazir" panose="020B0603030804020204" pitchFamily="34" charset="-78"/>
                <a:cs typeface="Vazir" panose="020B0603030804020204" pitchFamily="34" charset="-78"/>
              </a:rPr>
              <a:t>شبه جزيرة بالکان، شبه جزیره‌ای در جنوب شرقی اروپا که به سبب کوه‌های بالکان در بلغارستان به این نام نامیده شده و شامل کشورهای یونان، آلبانی، بلغارستان، کرواسی، بوسنی و هرزگوین، اسلوونی، مقدونیه، صربستان مونته نگرو، رومانی و بخش اروپایی ترکیه </a:t>
            </a:r>
            <a:r>
              <a:rPr lang="fa-IR" dirty="0" smtClean="0">
                <a:solidFill>
                  <a:schemeClr val="bg1">
                    <a:lumMod val="50000"/>
                  </a:schemeClr>
                </a:solidFill>
                <a:latin typeface="Vazir" panose="020B0603030804020204" pitchFamily="34" charset="-78"/>
                <a:cs typeface="Vazir" panose="020B0603030804020204" pitchFamily="34" charset="-78"/>
              </a:rPr>
              <a:t>است</a:t>
            </a:r>
            <a:r>
              <a:rPr lang="en-US" dirty="0" smtClean="0">
                <a:solidFill>
                  <a:schemeClr val="bg1">
                    <a:lumMod val="50000"/>
                  </a:schemeClr>
                </a:solidFill>
                <a:latin typeface="Vazir" panose="020B0603030804020204" pitchFamily="34" charset="-78"/>
                <a:cs typeface="Vazir" panose="020B0603030804020204" pitchFamily="34" charset="-78"/>
              </a:rPr>
              <a:t>.</a:t>
            </a:r>
            <a:endParaRPr lang="en-US" dirty="0">
              <a:solidFill>
                <a:schemeClr val="bg1">
                  <a:lumMod val="50000"/>
                </a:schemeClr>
              </a:solidFill>
              <a:effectLst/>
              <a:latin typeface="Vazir" panose="020B0603030804020204" pitchFamily="34" charset="-78"/>
              <a:cs typeface="Vazir" panose="020B0603030804020204" pitchFamily="34" charset="-78"/>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486" y="3813402"/>
            <a:ext cx="3526575" cy="723156"/>
          </a:xfrm>
        </p:spPr>
        <p:txBody>
          <a:bodyPr>
            <a:normAutofit/>
          </a:bodyPr>
          <a:lstStyle/>
          <a:p>
            <a:r>
              <a:rPr lang="fa-IR" sz="2000" dirty="0" smtClean="0">
                <a:latin typeface="Vazir" panose="020B0603030804020204" pitchFamily="34" charset="-78"/>
                <a:cs typeface="Vazir" panose="020B0603030804020204" pitchFamily="34" charset="-78"/>
              </a:rPr>
              <a:t>موزه واتیکان در شهر رم</a:t>
            </a:r>
            <a:endParaRPr lang="en-US" sz="2000" dirty="0">
              <a:latin typeface="Vazir" panose="020B0603030804020204" pitchFamily="34" charset="-78"/>
              <a:cs typeface="Vazir" panose="020B0603030804020204" pitchFamily="34" charset="-78"/>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385" y="574158"/>
            <a:ext cx="4157221" cy="28920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2405" y="574159"/>
            <a:ext cx="4146698" cy="28920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itle 1"/>
          <p:cNvSpPr txBox="1">
            <a:spLocks/>
          </p:cNvSpPr>
          <p:nvPr/>
        </p:nvSpPr>
        <p:spPr>
          <a:xfrm>
            <a:off x="5124616" y="3678724"/>
            <a:ext cx="3526575" cy="72315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1pPr>
            <a:lvl2pPr marR="0" lvl="1" algn="l"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2pPr>
            <a:lvl3pPr marR="0" lvl="2" algn="l"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3pPr>
            <a:lvl4pPr marR="0" lvl="3" algn="l"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4pPr>
            <a:lvl5pPr marR="0" lvl="4" algn="l"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5pPr>
            <a:lvl6pPr marR="0" lvl="5" algn="l"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6pPr>
            <a:lvl7pPr marR="0" lvl="6" algn="l"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7pPr>
            <a:lvl8pPr marR="0" lvl="7" algn="l"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8pPr>
            <a:lvl9pPr marR="0" lvl="8" algn="l"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9pPr>
          </a:lstStyle>
          <a:p>
            <a:pPr>
              <a:lnSpc>
                <a:spcPct val="150000"/>
              </a:lnSpc>
            </a:pPr>
            <a:r>
              <a:rPr lang="fa-IR" sz="1600" dirty="0" smtClean="0">
                <a:latin typeface="Vazir" panose="020B0603030804020204" pitchFamily="34" charset="-78"/>
                <a:cs typeface="Vazir" panose="020B0603030804020204" pitchFamily="34" charset="-78"/>
              </a:rPr>
              <a:t>کشور واتیکان درکنار شهر رم کوچک ترین کشور جهان است</a:t>
            </a:r>
            <a:endParaRPr lang="en-US" sz="1600" dirty="0">
              <a:latin typeface="Vazir" panose="020B0603030804020204" pitchFamily="34" charset="-78"/>
              <a:cs typeface="Vazir" panose="020B0603030804020204" pitchFamily="34" charset="-78"/>
            </a:endParaRPr>
          </a:p>
        </p:txBody>
      </p:sp>
    </p:spTree>
    <p:extLst>
      <p:ext uri="{BB962C8B-B14F-4D97-AF65-F5344CB8AC3E}">
        <p14:creationId xmlns:p14="http://schemas.microsoft.com/office/powerpoint/2010/main" val="399043968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5"/>
        <p:cNvGrpSpPr/>
        <p:nvPr/>
      </p:nvGrpSpPr>
      <p:grpSpPr>
        <a:xfrm>
          <a:off x="0" y="0"/>
          <a:ext cx="0" cy="0"/>
          <a:chOff x="0" y="0"/>
          <a:chExt cx="0" cy="0"/>
        </a:xfrm>
      </p:grpSpPr>
      <p:sp>
        <p:nvSpPr>
          <p:cNvPr id="176" name="Google Shape;176;p22"/>
          <p:cNvSpPr/>
          <p:nvPr/>
        </p:nvSpPr>
        <p:spPr>
          <a:xfrm rot="5400000">
            <a:off x="2981081" y="1323484"/>
            <a:ext cx="3181800" cy="3181800"/>
          </a:xfrm>
          <a:prstGeom prst="pie">
            <a:avLst>
              <a:gd name="adj1" fmla="val 10624130"/>
              <a:gd name="adj2" fmla="val 15974567"/>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2"/>
          <p:cNvSpPr/>
          <p:nvPr/>
        </p:nvSpPr>
        <p:spPr>
          <a:xfrm rot="-5400000">
            <a:off x="2981119" y="1323441"/>
            <a:ext cx="3181800" cy="3181800"/>
          </a:xfrm>
          <a:prstGeom prst="pie">
            <a:avLst>
              <a:gd name="adj1" fmla="val 10436095"/>
              <a:gd name="adj2" fmla="val 15700301"/>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2"/>
          <p:cNvSpPr/>
          <p:nvPr/>
        </p:nvSpPr>
        <p:spPr>
          <a:xfrm rot="10800000">
            <a:off x="2981081" y="1323441"/>
            <a:ext cx="3181800" cy="3181800"/>
          </a:xfrm>
          <a:prstGeom prst="pie">
            <a:avLst>
              <a:gd name="adj1" fmla="val 11256968"/>
              <a:gd name="adj2" fmla="val 15579224"/>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2"/>
          <p:cNvSpPr/>
          <p:nvPr/>
        </p:nvSpPr>
        <p:spPr>
          <a:xfrm>
            <a:off x="2981119" y="1323484"/>
            <a:ext cx="3181800" cy="3181800"/>
          </a:xfrm>
          <a:prstGeom prst="pie">
            <a:avLst>
              <a:gd name="adj1" fmla="val 10943208"/>
              <a:gd name="adj2" fmla="val 15538696"/>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2"/>
          <p:cNvSpPr txBox="1"/>
          <p:nvPr/>
        </p:nvSpPr>
        <p:spPr>
          <a:xfrm>
            <a:off x="6216502" y="1684438"/>
            <a:ext cx="2714847" cy="1071174"/>
          </a:xfrm>
          <a:prstGeom prst="rect">
            <a:avLst/>
          </a:prstGeom>
          <a:noFill/>
          <a:ln>
            <a:noFill/>
          </a:ln>
        </p:spPr>
        <p:txBody>
          <a:bodyPr spcFirstLastPara="1" wrap="square" lIns="91425" tIns="91425" rIns="91425" bIns="91425" anchor="ctr" anchorCtr="0">
            <a:noAutofit/>
          </a:bodyPr>
          <a:lstStyle/>
          <a:p>
            <a:pPr lvl="1" algn="r" rtl="1"/>
            <a:r>
              <a:rPr lang="fa-IR" sz="1600" dirty="0">
                <a:solidFill>
                  <a:schemeClr val="bg2">
                    <a:lumMod val="75000"/>
                  </a:schemeClr>
                </a:solidFill>
                <a:latin typeface="Cinema" panose="01000500000000020002" pitchFamily="2" charset="-78"/>
                <a:cs typeface="Cinema" panose="01000500000000020002" pitchFamily="2" charset="-78"/>
              </a:rPr>
              <a:t>میزان درآمد و سطح سواد و سطح بهداشت و همچنین میزان طول عمر در بیشتر کشورهای قاره اروپا، بالاست.</a:t>
            </a:r>
            <a:endParaRPr lang="en-US" sz="1600" dirty="0">
              <a:solidFill>
                <a:schemeClr val="bg2">
                  <a:lumMod val="75000"/>
                </a:schemeClr>
              </a:solidFill>
              <a:effectLst/>
              <a:latin typeface="Cinema" panose="01000500000000020002" pitchFamily="2" charset="-78"/>
              <a:cs typeface="Cinema" panose="01000500000000020002" pitchFamily="2" charset="-78"/>
            </a:endParaRPr>
          </a:p>
        </p:txBody>
      </p:sp>
      <p:sp>
        <p:nvSpPr>
          <p:cNvPr id="183" name="Google Shape;183;p22"/>
          <p:cNvSpPr txBox="1"/>
          <p:nvPr/>
        </p:nvSpPr>
        <p:spPr>
          <a:xfrm>
            <a:off x="177209" y="1684438"/>
            <a:ext cx="2700669" cy="1071174"/>
          </a:xfrm>
          <a:prstGeom prst="rect">
            <a:avLst/>
          </a:prstGeom>
          <a:noFill/>
          <a:ln>
            <a:noFill/>
          </a:ln>
        </p:spPr>
        <p:txBody>
          <a:bodyPr spcFirstLastPara="1" wrap="square" lIns="91425" tIns="91425" rIns="91425" bIns="91425" anchor="ctr" anchorCtr="0">
            <a:noAutofit/>
          </a:bodyPr>
          <a:lstStyle/>
          <a:p>
            <a:pPr marL="0" indent="0" algn="ctr" rtl="1">
              <a:lnSpc>
                <a:spcPct val="150000"/>
              </a:lnSpc>
              <a:buNone/>
            </a:pPr>
            <a:r>
              <a:rPr lang="fa-IR" sz="1600" dirty="0">
                <a:solidFill>
                  <a:srgbClr val="AF440E"/>
                </a:solidFill>
                <a:latin typeface="Cinema" panose="01000500000000020002" pitchFamily="2" charset="-78"/>
                <a:cs typeface="Cinema" panose="01000500000000020002" pitchFamily="2" charset="-78"/>
              </a:rPr>
              <a:t>در جنوب اروپا، آب و هوای مدیترانه‌ای موجب شده که محصولات ویژه‌ای چون زیتون، مرکبات و انگور به عمل آید.</a:t>
            </a:r>
            <a:endParaRPr lang="fa-IR" dirty="0">
              <a:solidFill>
                <a:srgbClr val="AF440E"/>
              </a:solidFill>
              <a:latin typeface="Cinema" panose="01000500000000020002" pitchFamily="2" charset="-78"/>
              <a:cs typeface="Cinema" panose="01000500000000020002" pitchFamily="2" charset="-78"/>
            </a:endParaRPr>
          </a:p>
        </p:txBody>
      </p:sp>
      <p:sp>
        <p:nvSpPr>
          <p:cNvPr id="185" name="Google Shape;185;p22"/>
          <p:cNvSpPr txBox="1"/>
          <p:nvPr/>
        </p:nvSpPr>
        <p:spPr>
          <a:xfrm>
            <a:off x="6326386" y="3428765"/>
            <a:ext cx="2403052" cy="1071174"/>
          </a:xfrm>
          <a:prstGeom prst="rect">
            <a:avLst/>
          </a:prstGeom>
          <a:noFill/>
          <a:ln>
            <a:noFill/>
          </a:ln>
        </p:spPr>
        <p:txBody>
          <a:bodyPr spcFirstLastPara="1" wrap="square" lIns="91425" tIns="91425" rIns="91425" bIns="91425" anchor="ctr" anchorCtr="0">
            <a:noAutofit/>
          </a:bodyPr>
          <a:lstStyle/>
          <a:p>
            <a:pPr lvl="1" algn="ctr" rtl="1"/>
            <a:r>
              <a:rPr lang="fa-IR" sz="1600" dirty="0">
                <a:solidFill>
                  <a:srgbClr val="960A0A"/>
                </a:solidFill>
                <a:latin typeface="Cinema" panose="01000500000000020002" pitchFamily="2" charset="-78"/>
                <a:cs typeface="Cinema" panose="01000500000000020002" pitchFamily="2" charset="-78"/>
              </a:rPr>
              <a:t>کشاورزی تقریباً در همه جای اروپا رایج است و با استفاده از ماشین آلات مدرن و شیوه‌های علمی صورت می‌گیرد.</a:t>
            </a:r>
            <a:endParaRPr lang="en-US" sz="1600" dirty="0">
              <a:solidFill>
                <a:srgbClr val="960A0A"/>
              </a:solidFill>
              <a:effectLst/>
              <a:latin typeface="Cinema" panose="01000500000000020002" pitchFamily="2" charset="-78"/>
              <a:cs typeface="Cinema" panose="01000500000000020002" pitchFamily="2" charset="-78"/>
            </a:endParaRPr>
          </a:p>
        </p:txBody>
      </p:sp>
      <p:sp>
        <p:nvSpPr>
          <p:cNvPr id="187" name="Google Shape;187;p22"/>
          <p:cNvSpPr txBox="1"/>
          <p:nvPr/>
        </p:nvSpPr>
        <p:spPr>
          <a:xfrm>
            <a:off x="177209" y="3357061"/>
            <a:ext cx="2545114" cy="1071173"/>
          </a:xfrm>
          <a:prstGeom prst="rect">
            <a:avLst/>
          </a:prstGeom>
          <a:noFill/>
          <a:ln>
            <a:noFill/>
          </a:ln>
        </p:spPr>
        <p:txBody>
          <a:bodyPr spcFirstLastPara="1" wrap="square" lIns="91425" tIns="91425" rIns="91425" bIns="91425" anchor="ctr" anchorCtr="0">
            <a:noAutofit/>
          </a:bodyPr>
          <a:lstStyle/>
          <a:p>
            <a:pPr lvl="1" algn="r" rtl="1"/>
            <a:r>
              <a:rPr lang="fa-IR" sz="1600" dirty="0">
                <a:solidFill>
                  <a:srgbClr val="0E3B07"/>
                </a:solidFill>
                <a:latin typeface="Cinema" panose="01000500000000020002" pitchFamily="2" charset="-78"/>
                <a:cs typeface="Cinema" panose="01000500000000020002" pitchFamily="2" charset="-78"/>
              </a:rPr>
              <a:t> در اروپا دامداری و دامپروری با شیوه‌های صنعتی انجام می‌شود و میزان تولید محصولات گوشتی و لبنی زیاد است.</a:t>
            </a:r>
            <a:endParaRPr lang="en-US" sz="1600" dirty="0">
              <a:solidFill>
                <a:srgbClr val="0E3B07"/>
              </a:solidFill>
              <a:effectLst/>
              <a:latin typeface="Cinema" panose="01000500000000020002" pitchFamily="2" charset="-78"/>
              <a:cs typeface="Cinema" panose="01000500000000020002" pitchFamily="2" charset="-78"/>
            </a:endParaRPr>
          </a:p>
        </p:txBody>
      </p:sp>
      <p:sp>
        <p:nvSpPr>
          <p:cNvPr id="192" name="Google Shape;192;p22"/>
          <p:cNvSpPr txBox="1">
            <a:spLocks noGrp="1"/>
          </p:cNvSpPr>
          <p:nvPr>
            <p:ph type="title"/>
          </p:nvPr>
        </p:nvSpPr>
        <p:spPr>
          <a:xfrm>
            <a:off x="538500" y="404831"/>
            <a:ext cx="8067000" cy="413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1100"/>
              <a:buNone/>
            </a:pPr>
            <a:r>
              <a:rPr lang="fa-IR" sz="3200" dirty="0" smtClean="0">
                <a:latin typeface="Cinema" panose="01000500000000020002" charset="-78"/>
                <a:cs typeface="Cinema" panose="01000500000000020002" charset="-78"/>
              </a:rPr>
              <a:t>اقتصاد  و  درآمد  در  اروپا</a:t>
            </a:r>
            <a:endParaRPr sz="3200"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3"/>
        <p:cNvGrpSpPr/>
        <p:nvPr/>
      </p:nvGrpSpPr>
      <p:grpSpPr>
        <a:xfrm>
          <a:off x="0" y="0"/>
          <a:ext cx="0" cy="0"/>
          <a:chOff x="0" y="0"/>
          <a:chExt cx="0" cy="0"/>
        </a:xfrm>
      </p:grpSpPr>
      <p:sp>
        <p:nvSpPr>
          <p:cNvPr id="385" name="Google Shape;385;p30"/>
          <p:cNvSpPr/>
          <p:nvPr/>
        </p:nvSpPr>
        <p:spPr>
          <a:xfrm>
            <a:off x="6360999" y="713305"/>
            <a:ext cx="1170000" cy="832800"/>
          </a:xfrm>
          <a:prstGeom prst="rect">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0"/>
          <p:cNvSpPr/>
          <p:nvPr/>
        </p:nvSpPr>
        <p:spPr>
          <a:xfrm>
            <a:off x="2825295" y="713305"/>
            <a:ext cx="3461700" cy="832800"/>
          </a:xfrm>
          <a:prstGeom prst="rect">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0"/>
          <p:cNvSpPr txBox="1"/>
          <p:nvPr/>
        </p:nvSpPr>
        <p:spPr>
          <a:xfrm>
            <a:off x="2759114" y="844325"/>
            <a:ext cx="3530320" cy="527100"/>
          </a:xfrm>
          <a:prstGeom prst="rect">
            <a:avLst/>
          </a:prstGeom>
          <a:noFill/>
          <a:ln>
            <a:noFill/>
          </a:ln>
        </p:spPr>
        <p:txBody>
          <a:bodyPr spcFirstLastPara="1" wrap="square" lIns="91425" tIns="45700" rIns="91425" bIns="45700" anchor="ctr" anchorCtr="0">
            <a:noAutofit/>
          </a:bodyPr>
          <a:lstStyle/>
          <a:p>
            <a:pPr lvl="1" algn="r" rtl="1"/>
            <a:r>
              <a:rPr lang="fa-IR" sz="1600" dirty="0">
                <a:solidFill>
                  <a:srgbClr val="AF440E"/>
                </a:solidFill>
                <a:latin typeface="Cinema" panose="01000500000000020002" pitchFamily="2" charset="-78"/>
                <a:cs typeface="Cinema" panose="01000500000000020002" pitchFamily="2" charset="-78"/>
              </a:rPr>
              <a:t>کشورهایی چون هلند و دانمارک از تولیدکنندگان و صادرکنندگان بزرگ فرآورده‌های گوشتی و لبنی هستند.</a:t>
            </a:r>
            <a:endParaRPr lang="en-US" sz="1600" dirty="0">
              <a:solidFill>
                <a:srgbClr val="AF440E"/>
              </a:solidFill>
              <a:effectLst/>
              <a:latin typeface="Cinema" panose="01000500000000020002" pitchFamily="2" charset="-78"/>
              <a:cs typeface="Cinema" panose="01000500000000020002" pitchFamily="2" charset="-78"/>
            </a:endParaRPr>
          </a:p>
        </p:txBody>
      </p:sp>
      <p:sp>
        <p:nvSpPr>
          <p:cNvPr id="388" name="Google Shape;388;p30"/>
          <p:cNvSpPr/>
          <p:nvPr/>
        </p:nvSpPr>
        <p:spPr>
          <a:xfrm rot="10800000">
            <a:off x="1410585" y="713455"/>
            <a:ext cx="1343115" cy="832500"/>
          </a:xfrm>
          <a:prstGeom prst="homePlate">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0"/>
          <p:cNvSpPr txBox="1"/>
          <p:nvPr/>
        </p:nvSpPr>
        <p:spPr>
          <a:xfrm>
            <a:off x="1913860" y="835405"/>
            <a:ext cx="839840" cy="588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5500"/>
              <a:buFont typeface="Open Sans"/>
              <a:buNone/>
            </a:pPr>
            <a:r>
              <a:rPr lang="fa-IR" sz="2000" dirty="0">
                <a:solidFill>
                  <a:schemeClr val="lt1"/>
                </a:solidFill>
                <a:latin typeface="Cinema" panose="01000500000000020002" charset="-78"/>
                <a:ea typeface="Redressed"/>
                <a:cs typeface="Cinema" panose="01000500000000020002" charset="-78"/>
                <a:sym typeface="Redressed"/>
              </a:rPr>
              <a:t>شماره 1</a:t>
            </a:r>
            <a:endParaRPr sz="2000" i="0" u="none" strike="noStrike" cap="none" dirty="0">
              <a:solidFill>
                <a:schemeClr val="lt1"/>
              </a:solidFill>
              <a:latin typeface="Cinema" panose="01000500000000020002" charset="-78"/>
              <a:ea typeface="Redressed"/>
              <a:cs typeface="Cinema" panose="01000500000000020002" charset="-78"/>
              <a:sym typeface="Redressed"/>
            </a:endParaRPr>
          </a:p>
        </p:txBody>
      </p:sp>
      <p:sp>
        <p:nvSpPr>
          <p:cNvPr id="390" name="Google Shape;390;p30"/>
          <p:cNvSpPr/>
          <p:nvPr/>
        </p:nvSpPr>
        <p:spPr>
          <a:xfrm>
            <a:off x="6360999" y="1614149"/>
            <a:ext cx="1170000" cy="832800"/>
          </a:xfrm>
          <a:prstGeom prst="rect">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0"/>
          <p:cNvSpPr/>
          <p:nvPr/>
        </p:nvSpPr>
        <p:spPr>
          <a:xfrm>
            <a:off x="2829895" y="1614149"/>
            <a:ext cx="3461700" cy="832800"/>
          </a:xfrm>
          <a:prstGeom prst="rect">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0"/>
          <p:cNvSpPr/>
          <p:nvPr/>
        </p:nvSpPr>
        <p:spPr>
          <a:xfrm rot="10800000">
            <a:off x="1410586" y="1614299"/>
            <a:ext cx="1343114" cy="832500"/>
          </a:xfrm>
          <a:prstGeom prst="homePlate">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0"/>
          <p:cNvSpPr txBox="1"/>
          <p:nvPr/>
        </p:nvSpPr>
        <p:spPr>
          <a:xfrm>
            <a:off x="1913860" y="1736249"/>
            <a:ext cx="839840" cy="588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5500"/>
              <a:buFont typeface="Open Sans"/>
              <a:buNone/>
            </a:pPr>
            <a:r>
              <a:rPr lang="fa-IR" sz="2000" dirty="0">
                <a:solidFill>
                  <a:srgbClr val="846722"/>
                </a:solidFill>
                <a:latin typeface="Cinema" panose="01000500000000020002" charset="-78"/>
                <a:ea typeface="Redressed"/>
                <a:cs typeface="Cinema" panose="01000500000000020002" charset="-78"/>
                <a:sym typeface="Redressed"/>
              </a:rPr>
              <a:t>شماره 2</a:t>
            </a:r>
            <a:endParaRPr lang="fa-IR" sz="2000" i="0" u="none" strike="noStrike" cap="none" dirty="0">
              <a:solidFill>
                <a:srgbClr val="846722"/>
              </a:solidFill>
              <a:latin typeface="Cinema" panose="01000500000000020002" charset="-78"/>
              <a:ea typeface="Redressed"/>
              <a:cs typeface="Cinema" panose="01000500000000020002" charset="-78"/>
              <a:sym typeface="Redressed"/>
            </a:endParaRPr>
          </a:p>
        </p:txBody>
      </p:sp>
      <p:sp>
        <p:nvSpPr>
          <p:cNvPr id="394" name="Google Shape;394;p30"/>
          <p:cNvSpPr txBox="1"/>
          <p:nvPr/>
        </p:nvSpPr>
        <p:spPr>
          <a:xfrm>
            <a:off x="2799432" y="1766999"/>
            <a:ext cx="3487563" cy="527100"/>
          </a:xfrm>
          <a:prstGeom prst="rect">
            <a:avLst/>
          </a:prstGeom>
          <a:noFill/>
          <a:ln>
            <a:noFill/>
          </a:ln>
        </p:spPr>
        <p:txBody>
          <a:bodyPr spcFirstLastPara="1" wrap="square" lIns="91425" tIns="45700" rIns="91425" bIns="45700" anchor="ctr" anchorCtr="0">
            <a:noAutofit/>
          </a:bodyPr>
          <a:lstStyle/>
          <a:p>
            <a:pPr lvl="1" algn="r" rtl="1"/>
            <a:r>
              <a:rPr lang="fa-IR" dirty="0">
                <a:solidFill>
                  <a:schemeClr val="bg2">
                    <a:lumMod val="75000"/>
                  </a:schemeClr>
                </a:solidFill>
                <a:latin typeface="Cinema" panose="01000500000000020002" pitchFamily="2" charset="-78"/>
                <a:cs typeface="Cinema" panose="01000500000000020002" pitchFamily="2" charset="-78"/>
              </a:rPr>
              <a:t>اروپا به خصوص غرب آن از مناطق مهم صنعتی جهان است و انواع کالاها و ماشین آلات و ابزار را تولید و به کشورهای دیگر صادر می‌کند.</a:t>
            </a:r>
            <a:endParaRPr lang="en-US" dirty="0">
              <a:solidFill>
                <a:schemeClr val="bg2">
                  <a:lumMod val="75000"/>
                </a:schemeClr>
              </a:solidFill>
              <a:effectLst/>
              <a:latin typeface="Cinema" panose="01000500000000020002" pitchFamily="2" charset="-78"/>
              <a:cs typeface="Cinema" panose="01000500000000020002" pitchFamily="2" charset="-78"/>
            </a:endParaRPr>
          </a:p>
        </p:txBody>
      </p:sp>
      <p:sp>
        <p:nvSpPr>
          <p:cNvPr id="395" name="Google Shape;395;p30"/>
          <p:cNvSpPr/>
          <p:nvPr/>
        </p:nvSpPr>
        <p:spPr>
          <a:xfrm>
            <a:off x="6360999" y="2517121"/>
            <a:ext cx="1170000" cy="1148421"/>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0"/>
          <p:cNvSpPr/>
          <p:nvPr/>
        </p:nvSpPr>
        <p:spPr>
          <a:xfrm>
            <a:off x="2829895" y="2517121"/>
            <a:ext cx="3461700" cy="1148422"/>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0"/>
          <p:cNvSpPr/>
          <p:nvPr/>
        </p:nvSpPr>
        <p:spPr>
          <a:xfrm rot="10800000">
            <a:off x="1410586" y="2517269"/>
            <a:ext cx="1343114" cy="1148272"/>
          </a:xfrm>
          <a:prstGeom prst="homePlate">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0"/>
          <p:cNvSpPr txBox="1"/>
          <p:nvPr/>
        </p:nvSpPr>
        <p:spPr>
          <a:xfrm>
            <a:off x="1831129" y="2858132"/>
            <a:ext cx="946165" cy="588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5500"/>
              <a:buFont typeface="Open Sans"/>
              <a:buNone/>
            </a:pPr>
            <a:r>
              <a:rPr lang="fa-IR" sz="2000" dirty="0">
                <a:solidFill>
                  <a:srgbClr val="960A0A"/>
                </a:solidFill>
                <a:latin typeface="Cinema" panose="01000500000000020002" charset="-78"/>
                <a:ea typeface="Redressed"/>
                <a:cs typeface="Cinema" panose="01000500000000020002" charset="-78"/>
                <a:sym typeface="Redressed"/>
              </a:rPr>
              <a:t>شماره 3</a:t>
            </a:r>
            <a:endParaRPr lang="fa-IR" sz="2000" i="0" u="none" strike="noStrike" cap="none" dirty="0">
              <a:solidFill>
                <a:srgbClr val="960A0A"/>
              </a:solidFill>
              <a:latin typeface="Cinema" panose="01000500000000020002" charset="-78"/>
              <a:ea typeface="Redressed"/>
              <a:cs typeface="Cinema" panose="01000500000000020002" charset="-78"/>
              <a:sym typeface="Redressed"/>
            </a:endParaRPr>
          </a:p>
        </p:txBody>
      </p:sp>
      <p:sp>
        <p:nvSpPr>
          <p:cNvPr id="399" name="Google Shape;399;p30"/>
          <p:cNvSpPr txBox="1"/>
          <p:nvPr/>
        </p:nvSpPr>
        <p:spPr>
          <a:xfrm>
            <a:off x="2760491" y="2804446"/>
            <a:ext cx="3463575" cy="527100"/>
          </a:xfrm>
          <a:prstGeom prst="rect">
            <a:avLst/>
          </a:prstGeom>
          <a:noFill/>
          <a:ln>
            <a:noFill/>
          </a:ln>
        </p:spPr>
        <p:txBody>
          <a:bodyPr spcFirstLastPara="1" wrap="square" lIns="91425" tIns="45700" rIns="91425" bIns="45700" anchor="ctr" anchorCtr="0">
            <a:noAutofit/>
          </a:bodyPr>
          <a:lstStyle/>
          <a:p>
            <a:pPr marL="0" indent="0" algn="r" rtl="1">
              <a:buNone/>
            </a:pPr>
            <a:r>
              <a:rPr lang="fa-IR" dirty="0">
                <a:solidFill>
                  <a:srgbClr val="960A0A"/>
                </a:solidFill>
                <a:latin typeface="Cinema" panose="01000500000000020002" pitchFamily="2" charset="-78"/>
                <a:cs typeface="Cinema" panose="01000500000000020002" pitchFamily="2" charset="-78"/>
              </a:rPr>
              <a:t>منابع زیرزمینی و معادن قاره اروپا نمی‌توانند نیازهای صنایع عظیم قاره اروپا را برآورده سازند. به همین دلیل کشورهای صنعتی قاره اروپا به منابع و مواد اولیه کشورهای دیگر نیاز دارند و واردکننده مواد اولیه مانند نفت هستند.</a:t>
            </a:r>
            <a:endParaRPr lang="fa-IR" sz="1100" dirty="0">
              <a:solidFill>
                <a:srgbClr val="960A0A"/>
              </a:solidFill>
              <a:latin typeface="Cinema" panose="01000500000000020002" pitchFamily="2" charset="-78"/>
              <a:cs typeface="Cinema" panose="01000500000000020002" pitchFamily="2" charset="-78"/>
            </a:endParaRPr>
          </a:p>
        </p:txBody>
      </p:sp>
      <p:sp>
        <p:nvSpPr>
          <p:cNvPr id="400" name="Google Shape;400;p30"/>
          <p:cNvSpPr/>
          <p:nvPr/>
        </p:nvSpPr>
        <p:spPr>
          <a:xfrm>
            <a:off x="6360999" y="3725171"/>
            <a:ext cx="1170000" cy="832800"/>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0"/>
          <p:cNvSpPr/>
          <p:nvPr/>
        </p:nvSpPr>
        <p:spPr>
          <a:xfrm>
            <a:off x="2829895" y="3725171"/>
            <a:ext cx="3461700" cy="832800"/>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0"/>
          <p:cNvSpPr/>
          <p:nvPr/>
        </p:nvSpPr>
        <p:spPr>
          <a:xfrm rot="10800000">
            <a:off x="1410585" y="3725321"/>
            <a:ext cx="1343115" cy="832500"/>
          </a:xfrm>
          <a:prstGeom prst="homePlate">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0"/>
          <p:cNvSpPr txBox="1"/>
          <p:nvPr/>
        </p:nvSpPr>
        <p:spPr>
          <a:xfrm>
            <a:off x="1913860" y="3847271"/>
            <a:ext cx="839840" cy="588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5500"/>
              <a:buFont typeface="Open Sans"/>
              <a:buNone/>
            </a:pPr>
            <a:r>
              <a:rPr lang="fa-IR" sz="2000" dirty="0">
                <a:solidFill>
                  <a:srgbClr val="0E3B07"/>
                </a:solidFill>
                <a:latin typeface="Cinema" panose="01000500000000020002" charset="-78"/>
                <a:ea typeface="Redressed"/>
                <a:cs typeface="Cinema" panose="01000500000000020002" charset="-78"/>
                <a:sym typeface="Redressed"/>
              </a:rPr>
              <a:t>شماره 4</a:t>
            </a:r>
            <a:endParaRPr lang="fa-IR" sz="2000" i="0" u="none" strike="noStrike" cap="none" dirty="0">
              <a:solidFill>
                <a:srgbClr val="0E3B07"/>
              </a:solidFill>
              <a:latin typeface="Cinema" panose="01000500000000020002" charset="-78"/>
              <a:ea typeface="Redressed"/>
              <a:cs typeface="Cinema" panose="01000500000000020002" charset="-78"/>
              <a:sym typeface="Redressed"/>
            </a:endParaRPr>
          </a:p>
        </p:txBody>
      </p:sp>
      <p:sp>
        <p:nvSpPr>
          <p:cNvPr id="404" name="Google Shape;404;p30"/>
          <p:cNvSpPr txBox="1"/>
          <p:nvPr/>
        </p:nvSpPr>
        <p:spPr>
          <a:xfrm>
            <a:off x="2785256" y="3878021"/>
            <a:ext cx="3487563" cy="527100"/>
          </a:xfrm>
          <a:prstGeom prst="rect">
            <a:avLst/>
          </a:prstGeom>
          <a:noFill/>
          <a:ln>
            <a:noFill/>
          </a:ln>
        </p:spPr>
        <p:txBody>
          <a:bodyPr spcFirstLastPara="1" wrap="square" lIns="91425" tIns="45700" rIns="91425" bIns="45700" anchor="ctr" anchorCtr="0">
            <a:noAutofit/>
          </a:bodyPr>
          <a:lstStyle/>
          <a:p>
            <a:pPr lvl="1" algn="r" rtl="1"/>
            <a:r>
              <a:rPr lang="fa-IR" sz="1600" dirty="0">
                <a:solidFill>
                  <a:srgbClr val="0E3B07"/>
                </a:solidFill>
                <a:latin typeface="Cinema" panose="01000500000000020002" pitchFamily="2" charset="-78"/>
                <a:cs typeface="Cinema" panose="01000500000000020002" pitchFamily="2" charset="-78"/>
              </a:rPr>
              <a:t> کشورهای اروپایی سالیان دراز برای استفاده از منابع و معادن سایر سرزمین‌ها، به استعمار کشورهای دیگر دست زده‌اند.</a:t>
            </a:r>
            <a:endParaRPr lang="en-US" sz="1600" dirty="0">
              <a:solidFill>
                <a:srgbClr val="0E3B07"/>
              </a:solidFill>
              <a:effectLst/>
              <a:latin typeface="Cinema" panose="01000500000000020002" pitchFamily="2" charset="-78"/>
              <a:cs typeface="Cinema" panose="01000500000000020002" pitchFamily="2" charset="-78"/>
            </a:endParaRPr>
          </a:p>
        </p:txBody>
      </p:sp>
      <p:sp>
        <p:nvSpPr>
          <p:cNvPr id="405" name="Google Shape;405;p30"/>
          <p:cNvSpPr/>
          <p:nvPr/>
        </p:nvSpPr>
        <p:spPr>
          <a:xfrm>
            <a:off x="6723620" y="926616"/>
            <a:ext cx="444759" cy="406178"/>
          </a:xfrm>
          <a:custGeom>
            <a:avLst/>
            <a:gdLst/>
            <a:ahLst/>
            <a:cxnLst/>
            <a:rect l="l" t="t" r="r" b="b"/>
            <a:pathLst>
              <a:path w="13038" h="11907" extrusionOk="0">
                <a:moveTo>
                  <a:pt x="6632" y="369"/>
                </a:moveTo>
                <a:cubicBezTo>
                  <a:pt x="6680" y="369"/>
                  <a:pt x="6704" y="405"/>
                  <a:pt x="6704" y="441"/>
                </a:cubicBezTo>
                <a:lnTo>
                  <a:pt x="6704" y="881"/>
                </a:lnTo>
                <a:cubicBezTo>
                  <a:pt x="6644" y="864"/>
                  <a:pt x="6582" y="855"/>
                  <a:pt x="6519" y="855"/>
                </a:cubicBezTo>
                <a:cubicBezTo>
                  <a:pt x="6457" y="855"/>
                  <a:pt x="6394" y="864"/>
                  <a:pt x="6335" y="881"/>
                </a:cubicBezTo>
                <a:lnTo>
                  <a:pt x="6335" y="441"/>
                </a:lnTo>
                <a:lnTo>
                  <a:pt x="6323" y="441"/>
                </a:lnTo>
                <a:cubicBezTo>
                  <a:pt x="6323" y="405"/>
                  <a:pt x="6347" y="369"/>
                  <a:pt x="6394" y="369"/>
                </a:cubicBezTo>
                <a:close/>
                <a:moveTo>
                  <a:pt x="6501" y="1251"/>
                </a:moveTo>
                <a:cubicBezTo>
                  <a:pt x="7061" y="1251"/>
                  <a:pt x="7275" y="2013"/>
                  <a:pt x="6763" y="2286"/>
                </a:cubicBezTo>
                <a:cubicBezTo>
                  <a:pt x="6692" y="2322"/>
                  <a:pt x="6585" y="2346"/>
                  <a:pt x="6501" y="2346"/>
                </a:cubicBezTo>
                <a:cubicBezTo>
                  <a:pt x="6204" y="2346"/>
                  <a:pt x="5954" y="2096"/>
                  <a:pt x="5954" y="1798"/>
                </a:cubicBezTo>
                <a:cubicBezTo>
                  <a:pt x="5954" y="1489"/>
                  <a:pt x="6204" y="1251"/>
                  <a:pt x="6501" y="1251"/>
                </a:cubicBezTo>
                <a:close/>
                <a:moveTo>
                  <a:pt x="2382" y="2429"/>
                </a:moveTo>
                <a:cubicBezTo>
                  <a:pt x="2560" y="2429"/>
                  <a:pt x="2703" y="2572"/>
                  <a:pt x="2703" y="2751"/>
                </a:cubicBezTo>
                <a:cubicBezTo>
                  <a:pt x="2703" y="2929"/>
                  <a:pt x="2560" y="3084"/>
                  <a:pt x="2382" y="3084"/>
                </a:cubicBezTo>
                <a:cubicBezTo>
                  <a:pt x="2215" y="3084"/>
                  <a:pt x="2048" y="2941"/>
                  <a:pt x="2048" y="2751"/>
                </a:cubicBezTo>
                <a:cubicBezTo>
                  <a:pt x="2048" y="2560"/>
                  <a:pt x="2203" y="2429"/>
                  <a:pt x="2382" y="2429"/>
                </a:cubicBezTo>
                <a:close/>
                <a:moveTo>
                  <a:pt x="10657" y="2429"/>
                </a:moveTo>
                <a:cubicBezTo>
                  <a:pt x="10835" y="2429"/>
                  <a:pt x="10978" y="2572"/>
                  <a:pt x="10978" y="2751"/>
                </a:cubicBezTo>
                <a:cubicBezTo>
                  <a:pt x="10978" y="2929"/>
                  <a:pt x="10835" y="3084"/>
                  <a:pt x="10657" y="3084"/>
                </a:cubicBezTo>
                <a:cubicBezTo>
                  <a:pt x="10478" y="3084"/>
                  <a:pt x="10323" y="2941"/>
                  <a:pt x="10323" y="2751"/>
                </a:cubicBezTo>
                <a:cubicBezTo>
                  <a:pt x="10323" y="2560"/>
                  <a:pt x="10478" y="2429"/>
                  <a:pt x="10657" y="2429"/>
                </a:cubicBezTo>
                <a:close/>
                <a:moveTo>
                  <a:pt x="2477" y="3441"/>
                </a:moveTo>
                <a:lnTo>
                  <a:pt x="3715" y="6025"/>
                </a:lnTo>
                <a:lnTo>
                  <a:pt x="1024" y="6025"/>
                </a:lnTo>
                <a:lnTo>
                  <a:pt x="2239" y="3441"/>
                </a:lnTo>
                <a:cubicBezTo>
                  <a:pt x="2275" y="3447"/>
                  <a:pt x="2316" y="3450"/>
                  <a:pt x="2358" y="3450"/>
                </a:cubicBezTo>
                <a:cubicBezTo>
                  <a:pt x="2400" y="3450"/>
                  <a:pt x="2441" y="3447"/>
                  <a:pt x="2477" y="3441"/>
                </a:cubicBezTo>
                <a:close/>
                <a:moveTo>
                  <a:pt x="10776" y="3441"/>
                </a:moveTo>
                <a:lnTo>
                  <a:pt x="11990" y="6025"/>
                </a:lnTo>
                <a:lnTo>
                  <a:pt x="9299" y="6025"/>
                </a:lnTo>
                <a:lnTo>
                  <a:pt x="10538" y="3441"/>
                </a:lnTo>
                <a:cubicBezTo>
                  <a:pt x="10573" y="3447"/>
                  <a:pt x="10612" y="3450"/>
                  <a:pt x="10652" y="3450"/>
                </a:cubicBezTo>
                <a:cubicBezTo>
                  <a:pt x="10692" y="3450"/>
                  <a:pt x="10734" y="3447"/>
                  <a:pt x="10776" y="3441"/>
                </a:cubicBezTo>
                <a:close/>
                <a:moveTo>
                  <a:pt x="4251" y="6418"/>
                </a:moveTo>
                <a:cubicBezTo>
                  <a:pt x="4322" y="6418"/>
                  <a:pt x="4382" y="6477"/>
                  <a:pt x="4382" y="6549"/>
                </a:cubicBezTo>
                <a:lnTo>
                  <a:pt x="4382" y="6668"/>
                </a:lnTo>
                <a:cubicBezTo>
                  <a:pt x="4382" y="6739"/>
                  <a:pt x="4322" y="6799"/>
                  <a:pt x="4251" y="6799"/>
                </a:cubicBezTo>
                <a:lnTo>
                  <a:pt x="501" y="6799"/>
                </a:lnTo>
                <a:cubicBezTo>
                  <a:pt x="429" y="6799"/>
                  <a:pt x="370" y="6739"/>
                  <a:pt x="370" y="6668"/>
                </a:cubicBezTo>
                <a:lnTo>
                  <a:pt x="370" y="6549"/>
                </a:lnTo>
                <a:cubicBezTo>
                  <a:pt x="370" y="6477"/>
                  <a:pt x="429" y="6418"/>
                  <a:pt x="501" y="6418"/>
                </a:cubicBezTo>
                <a:close/>
                <a:moveTo>
                  <a:pt x="12526" y="6418"/>
                </a:moveTo>
                <a:cubicBezTo>
                  <a:pt x="12597" y="6418"/>
                  <a:pt x="12657" y="6477"/>
                  <a:pt x="12657" y="6549"/>
                </a:cubicBezTo>
                <a:lnTo>
                  <a:pt x="12657" y="6668"/>
                </a:lnTo>
                <a:cubicBezTo>
                  <a:pt x="12657" y="6739"/>
                  <a:pt x="12597" y="6799"/>
                  <a:pt x="12526" y="6799"/>
                </a:cubicBezTo>
                <a:lnTo>
                  <a:pt x="8775" y="6799"/>
                </a:lnTo>
                <a:cubicBezTo>
                  <a:pt x="8704" y="6799"/>
                  <a:pt x="8644" y="6739"/>
                  <a:pt x="8644" y="6668"/>
                </a:cubicBezTo>
                <a:lnTo>
                  <a:pt x="8644" y="6549"/>
                </a:lnTo>
                <a:cubicBezTo>
                  <a:pt x="8644" y="6477"/>
                  <a:pt x="8704" y="6418"/>
                  <a:pt x="8775" y="6418"/>
                </a:cubicBezTo>
                <a:close/>
                <a:moveTo>
                  <a:pt x="3715" y="7168"/>
                </a:moveTo>
                <a:cubicBezTo>
                  <a:pt x="3525" y="7787"/>
                  <a:pt x="2953" y="8228"/>
                  <a:pt x="2298" y="8228"/>
                </a:cubicBezTo>
                <a:cubicBezTo>
                  <a:pt x="1644" y="8228"/>
                  <a:pt x="1084" y="7799"/>
                  <a:pt x="905" y="7168"/>
                </a:cubicBezTo>
                <a:close/>
                <a:moveTo>
                  <a:pt x="12145" y="7168"/>
                </a:moveTo>
                <a:cubicBezTo>
                  <a:pt x="11942" y="7787"/>
                  <a:pt x="11383" y="8228"/>
                  <a:pt x="10728" y="8228"/>
                </a:cubicBezTo>
                <a:cubicBezTo>
                  <a:pt x="10073" y="8228"/>
                  <a:pt x="9502" y="7799"/>
                  <a:pt x="9323" y="7168"/>
                </a:cubicBezTo>
                <a:close/>
                <a:moveTo>
                  <a:pt x="7942" y="10371"/>
                </a:moveTo>
                <a:cubicBezTo>
                  <a:pt x="8013" y="10371"/>
                  <a:pt x="8073" y="10430"/>
                  <a:pt x="8073" y="10502"/>
                </a:cubicBezTo>
                <a:lnTo>
                  <a:pt x="8073" y="10764"/>
                </a:lnTo>
                <a:lnTo>
                  <a:pt x="4918" y="10764"/>
                </a:lnTo>
                <a:lnTo>
                  <a:pt x="4918" y="10502"/>
                </a:lnTo>
                <a:cubicBezTo>
                  <a:pt x="4918" y="10430"/>
                  <a:pt x="4977" y="10371"/>
                  <a:pt x="5049" y="10371"/>
                </a:cubicBezTo>
                <a:close/>
                <a:moveTo>
                  <a:pt x="6382" y="0"/>
                </a:moveTo>
                <a:cubicBezTo>
                  <a:pt x="6132" y="0"/>
                  <a:pt x="5930" y="203"/>
                  <a:pt x="5930" y="441"/>
                </a:cubicBezTo>
                <a:lnTo>
                  <a:pt x="5930" y="1060"/>
                </a:lnTo>
                <a:cubicBezTo>
                  <a:pt x="5692" y="1251"/>
                  <a:pt x="5549" y="1536"/>
                  <a:pt x="5561" y="1858"/>
                </a:cubicBezTo>
                <a:lnTo>
                  <a:pt x="3703" y="2370"/>
                </a:lnTo>
                <a:cubicBezTo>
                  <a:pt x="3477" y="2429"/>
                  <a:pt x="3251" y="2465"/>
                  <a:pt x="3037" y="2501"/>
                </a:cubicBezTo>
                <a:cubicBezTo>
                  <a:pt x="2929" y="2227"/>
                  <a:pt x="2679" y="2036"/>
                  <a:pt x="2382" y="2036"/>
                </a:cubicBezTo>
                <a:cubicBezTo>
                  <a:pt x="1989" y="2036"/>
                  <a:pt x="1679" y="2346"/>
                  <a:pt x="1679" y="2739"/>
                </a:cubicBezTo>
                <a:cubicBezTo>
                  <a:pt x="1679" y="2941"/>
                  <a:pt x="1763" y="3132"/>
                  <a:pt x="1917" y="3275"/>
                </a:cubicBezTo>
                <a:lnTo>
                  <a:pt x="608" y="6025"/>
                </a:lnTo>
                <a:lnTo>
                  <a:pt x="501" y="6025"/>
                </a:lnTo>
                <a:cubicBezTo>
                  <a:pt x="215" y="6025"/>
                  <a:pt x="1" y="6251"/>
                  <a:pt x="1" y="6525"/>
                </a:cubicBezTo>
                <a:lnTo>
                  <a:pt x="1" y="6644"/>
                </a:lnTo>
                <a:cubicBezTo>
                  <a:pt x="1" y="6930"/>
                  <a:pt x="215" y="7156"/>
                  <a:pt x="501" y="7156"/>
                </a:cubicBezTo>
                <a:cubicBezTo>
                  <a:pt x="691" y="7989"/>
                  <a:pt x="1441" y="8585"/>
                  <a:pt x="2298" y="8585"/>
                </a:cubicBezTo>
                <a:cubicBezTo>
                  <a:pt x="3168" y="8585"/>
                  <a:pt x="3906" y="7978"/>
                  <a:pt x="4108" y="7156"/>
                </a:cubicBezTo>
                <a:lnTo>
                  <a:pt x="4251" y="7156"/>
                </a:lnTo>
                <a:cubicBezTo>
                  <a:pt x="4537" y="7156"/>
                  <a:pt x="4763" y="6930"/>
                  <a:pt x="4763" y="6644"/>
                </a:cubicBezTo>
                <a:lnTo>
                  <a:pt x="4763" y="6525"/>
                </a:lnTo>
                <a:cubicBezTo>
                  <a:pt x="4763" y="6251"/>
                  <a:pt x="4537" y="6025"/>
                  <a:pt x="4251" y="6025"/>
                </a:cubicBezTo>
                <a:lnTo>
                  <a:pt x="4144" y="6025"/>
                </a:lnTo>
                <a:lnTo>
                  <a:pt x="2834" y="3275"/>
                </a:lnTo>
                <a:cubicBezTo>
                  <a:pt x="2953" y="3167"/>
                  <a:pt x="3037" y="3036"/>
                  <a:pt x="3060" y="2870"/>
                </a:cubicBezTo>
                <a:cubicBezTo>
                  <a:pt x="3310" y="2846"/>
                  <a:pt x="3549" y="2798"/>
                  <a:pt x="3787" y="2727"/>
                </a:cubicBezTo>
                <a:lnTo>
                  <a:pt x="5656" y="2215"/>
                </a:lnTo>
                <a:cubicBezTo>
                  <a:pt x="5716" y="2346"/>
                  <a:pt x="5811" y="2453"/>
                  <a:pt x="5918" y="2548"/>
                </a:cubicBezTo>
                <a:lnTo>
                  <a:pt x="5918" y="10002"/>
                </a:lnTo>
                <a:lnTo>
                  <a:pt x="5037" y="10002"/>
                </a:lnTo>
                <a:cubicBezTo>
                  <a:pt x="4763" y="10002"/>
                  <a:pt x="4537" y="10228"/>
                  <a:pt x="4537" y="10502"/>
                </a:cubicBezTo>
                <a:lnTo>
                  <a:pt x="4537" y="10776"/>
                </a:lnTo>
                <a:cubicBezTo>
                  <a:pt x="4299" y="10823"/>
                  <a:pt x="4120" y="11026"/>
                  <a:pt x="4120" y="11276"/>
                </a:cubicBezTo>
                <a:lnTo>
                  <a:pt x="4120" y="11395"/>
                </a:lnTo>
                <a:cubicBezTo>
                  <a:pt x="4120" y="11680"/>
                  <a:pt x="4346" y="11907"/>
                  <a:pt x="4620" y="11907"/>
                </a:cubicBezTo>
                <a:lnTo>
                  <a:pt x="6049" y="11907"/>
                </a:lnTo>
                <a:cubicBezTo>
                  <a:pt x="6156" y="11907"/>
                  <a:pt x="6251" y="11811"/>
                  <a:pt x="6251" y="11704"/>
                </a:cubicBezTo>
                <a:cubicBezTo>
                  <a:pt x="6251" y="11609"/>
                  <a:pt x="6156" y="11514"/>
                  <a:pt x="6049" y="11514"/>
                </a:cubicBezTo>
                <a:lnTo>
                  <a:pt x="4620" y="11514"/>
                </a:lnTo>
                <a:cubicBezTo>
                  <a:pt x="4549" y="11514"/>
                  <a:pt x="4489" y="11454"/>
                  <a:pt x="4489" y="11383"/>
                </a:cubicBezTo>
                <a:lnTo>
                  <a:pt x="4489" y="11264"/>
                </a:lnTo>
                <a:cubicBezTo>
                  <a:pt x="4489" y="11192"/>
                  <a:pt x="4549" y="11133"/>
                  <a:pt x="4620" y="11133"/>
                </a:cubicBezTo>
                <a:lnTo>
                  <a:pt x="8371" y="11133"/>
                </a:lnTo>
                <a:cubicBezTo>
                  <a:pt x="8454" y="11133"/>
                  <a:pt x="8513" y="11192"/>
                  <a:pt x="8513" y="11264"/>
                </a:cubicBezTo>
                <a:lnTo>
                  <a:pt x="8513" y="11383"/>
                </a:lnTo>
                <a:cubicBezTo>
                  <a:pt x="8513" y="11454"/>
                  <a:pt x="8454" y="11514"/>
                  <a:pt x="8371" y="11514"/>
                </a:cubicBezTo>
                <a:lnTo>
                  <a:pt x="6930" y="11514"/>
                </a:lnTo>
                <a:cubicBezTo>
                  <a:pt x="6823" y="11514"/>
                  <a:pt x="6739" y="11609"/>
                  <a:pt x="6739" y="11704"/>
                </a:cubicBezTo>
                <a:cubicBezTo>
                  <a:pt x="6739" y="11811"/>
                  <a:pt x="6823" y="11907"/>
                  <a:pt x="6930" y="11907"/>
                </a:cubicBezTo>
                <a:lnTo>
                  <a:pt x="8371" y="11907"/>
                </a:lnTo>
                <a:cubicBezTo>
                  <a:pt x="8656" y="11907"/>
                  <a:pt x="8883" y="11680"/>
                  <a:pt x="8883" y="11395"/>
                </a:cubicBezTo>
                <a:lnTo>
                  <a:pt x="8883" y="11276"/>
                </a:lnTo>
                <a:cubicBezTo>
                  <a:pt x="8883" y="11026"/>
                  <a:pt x="8692" y="10799"/>
                  <a:pt x="8454" y="10776"/>
                </a:cubicBezTo>
                <a:lnTo>
                  <a:pt x="8454" y="10502"/>
                </a:lnTo>
                <a:cubicBezTo>
                  <a:pt x="8454" y="10228"/>
                  <a:pt x="8228" y="10002"/>
                  <a:pt x="7942" y="10002"/>
                </a:cubicBezTo>
                <a:lnTo>
                  <a:pt x="7061" y="10002"/>
                </a:lnTo>
                <a:lnTo>
                  <a:pt x="7061" y="7049"/>
                </a:lnTo>
                <a:cubicBezTo>
                  <a:pt x="7061" y="6954"/>
                  <a:pt x="6978" y="6858"/>
                  <a:pt x="6870" y="6858"/>
                </a:cubicBezTo>
                <a:cubicBezTo>
                  <a:pt x="6763" y="6858"/>
                  <a:pt x="6680" y="6954"/>
                  <a:pt x="6680" y="7049"/>
                </a:cubicBezTo>
                <a:lnTo>
                  <a:pt x="6680" y="10002"/>
                </a:lnTo>
                <a:lnTo>
                  <a:pt x="6311" y="10002"/>
                </a:lnTo>
                <a:lnTo>
                  <a:pt x="6311" y="2727"/>
                </a:lnTo>
                <a:cubicBezTo>
                  <a:pt x="6370" y="2739"/>
                  <a:pt x="6430" y="2745"/>
                  <a:pt x="6491" y="2745"/>
                </a:cubicBezTo>
                <a:cubicBezTo>
                  <a:pt x="6552" y="2745"/>
                  <a:pt x="6614" y="2739"/>
                  <a:pt x="6680" y="2727"/>
                </a:cubicBezTo>
                <a:lnTo>
                  <a:pt x="6680" y="6156"/>
                </a:lnTo>
                <a:cubicBezTo>
                  <a:pt x="6680" y="6263"/>
                  <a:pt x="6763" y="6358"/>
                  <a:pt x="6870" y="6358"/>
                </a:cubicBezTo>
                <a:cubicBezTo>
                  <a:pt x="6978" y="6358"/>
                  <a:pt x="7061" y="6263"/>
                  <a:pt x="7061" y="6156"/>
                </a:cubicBezTo>
                <a:lnTo>
                  <a:pt x="7061" y="2548"/>
                </a:lnTo>
                <a:cubicBezTo>
                  <a:pt x="7180" y="2453"/>
                  <a:pt x="7275" y="2346"/>
                  <a:pt x="7335" y="2215"/>
                </a:cubicBezTo>
                <a:lnTo>
                  <a:pt x="9228" y="2739"/>
                </a:lnTo>
                <a:cubicBezTo>
                  <a:pt x="9466" y="2798"/>
                  <a:pt x="9716" y="2858"/>
                  <a:pt x="9954" y="2882"/>
                </a:cubicBezTo>
                <a:cubicBezTo>
                  <a:pt x="9978" y="3048"/>
                  <a:pt x="10073" y="3179"/>
                  <a:pt x="10180" y="3287"/>
                </a:cubicBezTo>
                <a:lnTo>
                  <a:pt x="8871" y="6037"/>
                </a:lnTo>
                <a:lnTo>
                  <a:pt x="8764" y="6037"/>
                </a:lnTo>
                <a:cubicBezTo>
                  <a:pt x="8478" y="6037"/>
                  <a:pt x="8252" y="6263"/>
                  <a:pt x="8252" y="6549"/>
                </a:cubicBezTo>
                <a:lnTo>
                  <a:pt x="8252" y="6668"/>
                </a:lnTo>
                <a:cubicBezTo>
                  <a:pt x="8252" y="6954"/>
                  <a:pt x="8478" y="7168"/>
                  <a:pt x="8764" y="7168"/>
                </a:cubicBezTo>
                <a:lnTo>
                  <a:pt x="8906" y="7168"/>
                </a:lnTo>
                <a:cubicBezTo>
                  <a:pt x="9109" y="8001"/>
                  <a:pt x="9847" y="8597"/>
                  <a:pt x="10716" y="8597"/>
                </a:cubicBezTo>
                <a:cubicBezTo>
                  <a:pt x="11573" y="8597"/>
                  <a:pt x="12323" y="7989"/>
                  <a:pt x="12514" y="7168"/>
                </a:cubicBezTo>
                <a:cubicBezTo>
                  <a:pt x="12800" y="7168"/>
                  <a:pt x="13014" y="6954"/>
                  <a:pt x="13014" y="6668"/>
                </a:cubicBezTo>
                <a:lnTo>
                  <a:pt x="13014" y="6549"/>
                </a:lnTo>
                <a:cubicBezTo>
                  <a:pt x="13038" y="6263"/>
                  <a:pt x="12812" y="6025"/>
                  <a:pt x="12526" y="6025"/>
                </a:cubicBezTo>
                <a:lnTo>
                  <a:pt x="12419" y="6025"/>
                </a:lnTo>
                <a:lnTo>
                  <a:pt x="11109" y="3275"/>
                </a:lnTo>
                <a:cubicBezTo>
                  <a:pt x="11264" y="3144"/>
                  <a:pt x="11347" y="2965"/>
                  <a:pt x="11347" y="2739"/>
                </a:cubicBezTo>
                <a:cubicBezTo>
                  <a:pt x="11347" y="2346"/>
                  <a:pt x="11038" y="2036"/>
                  <a:pt x="10657" y="2036"/>
                </a:cubicBezTo>
                <a:cubicBezTo>
                  <a:pt x="10359" y="2036"/>
                  <a:pt x="10097" y="2227"/>
                  <a:pt x="10002" y="2501"/>
                </a:cubicBezTo>
                <a:cubicBezTo>
                  <a:pt x="9776" y="2465"/>
                  <a:pt x="9549" y="2429"/>
                  <a:pt x="9323" y="2370"/>
                </a:cubicBezTo>
                <a:lnTo>
                  <a:pt x="7442" y="1846"/>
                </a:lnTo>
                <a:cubicBezTo>
                  <a:pt x="7454" y="1536"/>
                  <a:pt x="7323" y="1239"/>
                  <a:pt x="7061" y="1060"/>
                </a:cubicBezTo>
                <a:lnTo>
                  <a:pt x="7061" y="441"/>
                </a:lnTo>
                <a:cubicBezTo>
                  <a:pt x="7061" y="191"/>
                  <a:pt x="6859" y="0"/>
                  <a:pt x="66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6" name="Google Shape;406;p30"/>
          <p:cNvGrpSpPr/>
          <p:nvPr/>
        </p:nvGrpSpPr>
        <p:grpSpPr>
          <a:xfrm>
            <a:off x="6754064" y="1838631"/>
            <a:ext cx="383870" cy="383836"/>
            <a:chOff x="4896099" y="1970920"/>
            <a:chExt cx="358155" cy="358123"/>
          </a:xfrm>
        </p:grpSpPr>
        <p:sp>
          <p:nvSpPr>
            <p:cNvPr id="407" name="Google Shape;407;p30"/>
            <p:cNvSpPr/>
            <p:nvPr/>
          </p:nvSpPr>
          <p:spPr>
            <a:xfrm>
              <a:off x="4896099" y="1970920"/>
              <a:ext cx="358155" cy="358123"/>
            </a:xfrm>
            <a:custGeom>
              <a:avLst/>
              <a:gdLst/>
              <a:ahLst/>
              <a:cxnLst/>
              <a:rect l="l" t="t" r="r" b="b"/>
              <a:pathLst>
                <a:path w="11253" h="11252" extrusionOk="0">
                  <a:moveTo>
                    <a:pt x="5621" y="0"/>
                  </a:moveTo>
                  <a:cubicBezTo>
                    <a:pt x="4109" y="0"/>
                    <a:pt x="2704" y="595"/>
                    <a:pt x="1644" y="1643"/>
                  </a:cubicBezTo>
                  <a:cubicBezTo>
                    <a:pt x="584" y="2715"/>
                    <a:pt x="1" y="4132"/>
                    <a:pt x="1" y="5632"/>
                  </a:cubicBezTo>
                  <a:cubicBezTo>
                    <a:pt x="1" y="6930"/>
                    <a:pt x="465" y="8192"/>
                    <a:pt x="1263" y="9192"/>
                  </a:cubicBezTo>
                  <a:cubicBezTo>
                    <a:pt x="1300" y="9235"/>
                    <a:pt x="1343" y="9252"/>
                    <a:pt x="1386" y="9252"/>
                  </a:cubicBezTo>
                  <a:cubicBezTo>
                    <a:pt x="1509" y="9252"/>
                    <a:pt x="1622" y="9104"/>
                    <a:pt x="1525" y="8989"/>
                  </a:cubicBezTo>
                  <a:cubicBezTo>
                    <a:pt x="751" y="8049"/>
                    <a:pt x="334" y="6858"/>
                    <a:pt x="334" y="5632"/>
                  </a:cubicBezTo>
                  <a:cubicBezTo>
                    <a:pt x="334" y="4227"/>
                    <a:pt x="882" y="2881"/>
                    <a:pt x="1882" y="1881"/>
                  </a:cubicBezTo>
                  <a:cubicBezTo>
                    <a:pt x="2882" y="893"/>
                    <a:pt x="4204" y="322"/>
                    <a:pt x="5621" y="322"/>
                  </a:cubicBezTo>
                  <a:cubicBezTo>
                    <a:pt x="7026" y="322"/>
                    <a:pt x="8371" y="869"/>
                    <a:pt x="9371" y="1869"/>
                  </a:cubicBezTo>
                  <a:cubicBezTo>
                    <a:pt x="10359" y="2870"/>
                    <a:pt x="10931" y="4191"/>
                    <a:pt x="10931" y="5608"/>
                  </a:cubicBezTo>
                  <a:cubicBezTo>
                    <a:pt x="10931" y="7025"/>
                    <a:pt x="10383" y="8358"/>
                    <a:pt x="9383" y="9358"/>
                  </a:cubicBezTo>
                  <a:cubicBezTo>
                    <a:pt x="8383" y="10359"/>
                    <a:pt x="7061" y="10918"/>
                    <a:pt x="5644" y="10918"/>
                  </a:cubicBezTo>
                  <a:cubicBezTo>
                    <a:pt x="4323" y="10918"/>
                    <a:pt x="3037" y="10430"/>
                    <a:pt x="2061" y="9537"/>
                  </a:cubicBezTo>
                  <a:cubicBezTo>
                    <a:pt x="2025" y="9504"/>
                    <a:pt x="1987" y="9490"/>
                    <a:pt x="1951" y="9490"/>
                  </a:cubicBezTo>
                  <a:cubicBezTo>
                    <a:pt x="1823" y="9490"/>
                    <a:pt x="1723" y="9673"/>
                    <a:pt x="1834" y="9775"/>
                  </a:cubicBezTo>
                  <a:cubicBezTo>
                    <a:pt x="2882" y="10728"/>
                    <a:pt x="4228" y="11252"/>
                    <a:pt x="5644" y="11252"/>
                  </a:cubicBezTo>
                  <a:cubicBezTo>
                    <a:pt x="7145" y="11252"/>
                    <a:pt x="8562" y="10656"/>
                    <a:pt x="9621" y="9597"/>
                  </a:cubicBezTo>
                  <a:cubicBezTo>
                    <a:pt x="10681" y="8525"/>
                    <a:pt x="11252" y="7108"/>
                    <a:pt x="11252" y="5608"/>
                  </a:cubicBezTo>
                  <a:cubicBezTo>
                    <a:pt x="11252" y="4120"/>
                    <a:pt x="10657" y="2703"/>
                    <a:pt x="9597" y="1631"/>
                  </a:cubicBezTo>
                  <a:cubicBezTo>
                    <a:pt x="8526" y="572"/>
                    <a:pt x="7121" y="0"/>
                    <a:pt x="56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0"/>
            <p:cNvSpPr/>
            <p:nvPr/>
          </p:nvSpPr>
          <p:spPr>
            <a:xfrm>
              <a:off x="4991454" y="2067835"/>
              <a:ext cx="166999" cy="164325"/>
            </a:xfrm>
            <a:custGeom>
              <a:avLst/>
              <a:gdLst/>
              <a:ahLst/>
              <a:cxnLst/>
              <a:rect l="l" t="t" r="r" b="b"/>
              <a:pathLst>
                <a:path w="5247" h="5163" extrusionOk="0">
                  <a:moveTo>
                    <a:pt x="4506" y="706"/>
                  </a:moveTo>
                  <a:lnTo>
                    <a:pt x="3160" y="2861"/>
                  </a:lnTo>
                  <a:lnTo>
                    <a:pt x="2351" y="2075"/>
                  </a:lnTo>
                  <a:lnTo>
                    <a:pt x="4506" y="706"/>
                  </a:lnTo>
                  <a:close/>
                  <a:moveTo>
                    <a:pt x="2113" y="2289"/>
                  </a:moveTo>
                  <a:lnTo>
                    <a:pt x="2922" y="3099"/>
                  </a:lnTo>
                  <a:lnTo>
                    <a:pt x="755" y="4468"/>
                  </a:lnTo>
                  <a:lnTo>
                    <a:pt x="755" y="4468"/>
                  </a:lnTo>
                  <a:lnTo>
                    <a:pt x="2113" y="2289"/>
                  </a:lnTo>
                  <a:close/>
                  <a:moveTo>
                    <a:pt x="5032" y="0"/>
                  </a:moveTo>
                  <a:cubicBezTo>
                    <a:pt x="5004" y="0"/>
                    <a:pt x="4974" y="8"/>
                    <a:pt x="4946" y="27"/>
                  </a:cubicBezTo>
                  <a:lnTo>
                    <a:pt x="2006" y="1896"/>
                  </a:lnTo>
                  <a:cubicBezTo>
                    <a:pt x="1970" y="1908"/>
                    <a:pt x="1934" y="1932"/>
                    <a:pt x="1922" y="1980"/>
                  </a:cubicBezTo>
                  <a:lnTo>
                    <a:pt x="77" y="4909"/>
                  </a:lnTo>
                  <a:cubicBezTo>
                    <a:pt x="1" y="5032"/>
                    <a:pt x="99" y="5163"/>
                    <a:pt x="214" y="5163"/>
                  </a:cubicBezTo>
                  <a:cubicBezTo>
                    <a:pt x="243" y="5163"/>
                    <a:pt x="274" y="5154"/>
                    <a:pt x="303" y="5135"/>
                  </a:cubicBezTo>
                  <a:lnTo>
                    <a:pt x="3232" y="3277"/>
                  </a:lnTo>
                  <a:cubicBezTo>
                    <a:pt x="3280" y="3265"/>
                    <a:pt x="3303" y="3230"/>
                    <a:pt x="3315" y="3182"/>
                  </a:cubicBezTo>
                  <a:lnTo>
                    <a:pt x="5161" y="253"/>
                  </a:lnTo>
                  <a:cubicBezTo>
                    <a:pt x="5247" y="138"/>
                    <a:pt x="5148" y="0"/>
                    <a:pt x="50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0"/>
            <p:cNvSpPr/>
            <p:nvPr/>
          </p:nvSpPr>
          <p:spPr>
            <a:xfrm>
              <a:off x="4923789" y="1998578"/>
              <a:ext cx="302043" cy="302425"/>
            </a:xfrm>
            <a:custGeom>
              <a:avLst/>
              <a:gdLst/>
              <a:ahLst/>
              <a:cxnLst/>
              <a:rect l="l" t="t" r="r" b="b"/>
              <a:pathLst>
                <a:path w="9490" h="9502" extrusionOk="0">
                  <a:moveTo>
                    <a:pt x="4727" y="0"/>
                  </a:moveTo>
                  <a:cubicBezTo>
                    <a:pt x="3465" y="0"/>
                    <a:pt x="2274" y="500"/>
                    <a:pt x="1381" y="1405"/>
                  </a:cubicBezTo>
                  <a:cubicBezTo>
                    <a:pt x="488" y="2298"/>
                    <a:pt x="0" y="3489"/>
                    <a:pt x="0" y="4763"/>
                  </a:cubicBezTo>
                  <a:cubicBezTo>
                    <a:pt x="0" y="6049"/>
                    <a:pt x="488" y="7227"/>
                    <a:pt x="1393" y="8120"/>
                  </a:cubicBezTo>
                  <a:cubicBezTo>
                    <a:pt x="2286" y="9013"/>
                    <a:pt x="3477" y="9501"/>
                    <a:pt x="4763" y="9501"/>
                  </a:cubicBezTo>
                  <a:cubicBezTo>
                    <a:pt x="6025" y="9501"/>
                    <a:pt x="7215" y="9013"/>
                    <a:pt x="8108" y="8097"/>
                  </a:cubicBezTo>
                  <a:cubicBezTo>
                    <a:pt x="9001" y="7204"/>
                    <a:pt x="9489" y="6013"/>
                    <a:pt x="9489" y="4739"/>
                  </a:cubicBezTo>
                  <a:cubicBezTo>
                    <a:pt x="9489" y="3620"/>
                    <a:pt x="9096" y="2524"/>
                    <a:pt x="8358" y="1667"/>
                  </a:cubicBezTo>
                  <a:cubicBezTo>
                    <a:pt x="8325" y="1625"/>
                    <a:pt x="8284" y="1607"/>
                    <a:pt x="8243" y="1607"/>
                  </a:cubicBezTo>
                  <a:cubicBezTo>
                    <a:pt x="8124" y="1607"/>
                    <a:pt x="8011" y="1757"/>
                    <a:pt x="8108" y="1881"/>
                  </a:cubicBezTo>
                  <a:cubicBezTo>
                    <a:pt x="8751" y="2620"/>
                    <a:pt x="9108" y="3560"/>
                    <a:pt x="9156" y="4537"/>
                  </a:cubicBezTo>
                  <a:lnTo>
                    <a:pt x="8477" y="4537"/>
                  </a:lnTo>
                  <a:cubicBezTo>
                    <a:pt x="8275" y="4537"/>
                    <a:pt x="8275" y="4870"/>
                    <a:pt x="8477" y="4870"/>
                  </a:cubicBezTo>
                  <a:lnTo>
                    <a:pt x="9156" y="4870"/>
                  </a:lnTo>
                  <a:cubicBezTo>
                    <a:pt x="9120" y="6001"/>
                    <a:pt x="8656" y="7037"/>
                    <a:pt x="7870" y="7847"/>
                  </a:cubicBezTo>
                  <a:cubicBezTo>
                    <a:pt x="7084" y="8632"/>
                    <a:pt x="6037" y="9097"/>
                    <a:pt x="4929" y="9144"/>
                  </a:cubicBezTo>
                  <a:lnTo>
                    <a:pt x="4929" y="8466"/>
                  </a:lnTo>
                  <a:cubicBezTo>
                    <a:pt x="4929" y="8364"/>
                    <a:pt x="4846" y="8314"/>
                    <a:pt x="4763" y="8314"/>
                  </a:cubicBezTo>
                  <a:cubicBezTo>
                    <a:pt x="4679" y="8314"/>
                    <a:pt x="4596" y="8364"/>
                    <a:pt x="4596" y="8466"/>
                  </a:cubicBezTo>
                  <a:lnTo>
                    <a:pt x="4596" y="9144"/>
                  </a:lnTo>
                  <a:cubicBezTo>
                    <a:pt x="3477" y="9097"/>
                    <a:pt x="2441" y="8644"/>
                    <a:pt x="1631" y="7858"/>
                  </a:cubicBezTo>
                  <a:cubicBezTo>
                    <a:pt x="834" y="7061"/>
                    <a:pt x="369" y="6013"/>
                    <a:pt x="345" y="4882"/>
                  </a:cubicBezTo>
                  <a:lnTo>
                    <a:pt x="1012" y="4882"/>
                  </a:lnTo>
                  <a:cubicBezTo>
                    <a:pt x="1215" y="4882"/>
                    <a:pt x="1215" y="4560"/>
                    <a:pt x="1012" y="4560"/>
                  </a:cubicBezTo>
                  <a:lnTo>
                    <a:pt x="345" y="4560"/>
                  </a:lnTo>
                  <a:cubicBezTo>
                    <a:pt x="381" y="3441"/>
                    <a:pt x="834" y="2417"/>
                    <a:pt x="1619" y="1620"/>
                  </a:cubicBezTo>
                  <a:cubicBezTo>
                    <a:pt x="2405" y="834"/>
                    <a:pt x="3453" y="369"/>
                    <a:pt x="4560" y="334"/>
                  </a:cubicBezTo>
                  <a:lnTo>
                    <a:pt x="4560" y="1000"/>
                  </a:lnTo>
                  <a:cubicBezTo>
                    <a:pt x="4560" y="1102"/>
                    <a:pt x="4644" y="1152"/>
                    <a:pt x="4727" y="1152"/>
                  </a:cubicBezTo>
                  <a:cubicBezTo>
                    <a:pt x="4810" y="1152"/>
                    <a:pt x="4894" y="1102"/>
                    <a:pt x="4894" y="1000"/>
                  </a:cubicBezTo>
                  <a:lnTo>
                    <a:pt x="4894" y="334"/>
                  </a:lnTo>
                  <a:cubicBezTo>
                    <a:pt x="5834" y="357"/>
                    <a:pt x="6727" y="691"/>
                    <a:pt x="7465" y="1262"/>
                  </a:cubicBezTo>
                  <a:cubicBezTo>
                    <a:pt x="7510" y="1301"/>
                    <a:pt x="7556" y="1319"/>
                    <a:pt x="7597" y="1319"/>
                  </a:cubicBezTo>
                  <a:cubicBezTo>
                    <a:pt x="7645" y="1319"/>
                    <a:pt x="7684" y="1295"/>
                    <a:pt x="7703" y="1250"/>
                  </a:cubicBezTo>
                  <a:cubicBezTo>
                    <a:pt x="7763" y="1179"/>
                    <a:pt x="7751" y="1072"/>
                    <a:pt x="7680" y="1012"/>
                  </a:cubicBezTo>
                  <a:cubicBezTo>
                    <a:pt x="6834" y="346"/>
                    <a:pt x="5822" y="0"/>
                    <a:pt x="47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0" name="Google Shape;410;p30"/>
          <p:cNvGrpSpPr/>
          <p:nvPr/>
        </p:nvGrpSpPr>
        <p:grpSpPr>
          <a:xfrm>
            <a:off x="6739888" y="2919543"/>
            <a:ext cx="383870" cy="268949"/>
            <a:chOff x="4048787" y="2977019"/>
            <a:chExt cx="283488" cy="198604"/>
          </a:xfrm>
        </p:grpSpPr>
        <p:sp>
          <p:nvSpPr>
            <p:cNvPr id="411" name="Google Shape;411;p30"/>
            <p:cNvSpPr/>
            <p:nvPr/>
          </p:nvSpPr>
          <p:spPr>
            <a:xfrm>
              <a:off x="4277659" y="3015880"/>
              <a:ext cx="25048" cy="19128"/>
            </a:xfrm>
            <a:custGeom>
              <a:avLst/>
              <a:gdLst/>
              <a:ahLst/>
              <a:cxnLst/>
              <a:rect l="l" t="t" r="r" b="b"/>
              <a:pathLst>
                <a:path w="787" h="601" extrusionOk="0">
                  <a:moveTo>
                    <a:pt x="157" y="1"/>
                  </a:moveTo>
                  <a:cubicBezTo>
                    <a:pt x="113" y="1"/>
                    <a:pt x="70" y="22"/>
                    <a:pt x="49" y="65"/>
                  </a:cubicBezTo>
                  <a:cubicBezTo>
                    <a:pt x="1" y="125"/>
                    <a:pt x="13" y="220"/>
                    <a:pt x="84" y="256"/>
                  </a:cubicBezTo>
                  <a:cubicBezTo>
                    <a:pt x="239" y="363"/>
                    <a:pt x="382" y="470"/>
                    <a:pt x="549" y="577"/>
                  </a:cubicBezTo>
                  <a:cubicBezTo>
                    <a:pt x="584" y="589"/>
                    <a:pt x="608" y="601"/>
                    <a:pt x="620" y="601"/>
                  </a:cubicBezTo>
                  <a:cubicBezTo>
                    <a:pt x="668" y="601"/>
                    <a:pt x="715" y="589"/>
                    <a:pt x="739" y="541"/>
                  </a:cubicBezTo>
                  <a:cubicBezTo>
                    <a:pt x="787" y="482"/>
                    <a:pt x="775" y="398"/>
                    <a:pt x="703" y="351"/>
                  </a:cubicBezTo>
                  <a:cubicBezTo>
                    <a:pt x="537" y="232"/>
                    <a:pt x="382" y="125"/>
                    <a:pt x="239" y="29"/>
                  </a:cubicBezTo>
                  <a:cubicBezTo>
                    <a:pt x="215" y="10"/>
                    <a:pt x="186" y="1"/>
                    <a:pt x="1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0"/>
            <p:cNvSpPr/>
            <p:nvPr/>
          </p:nvSpPr>
          <p:spPr>
            <a:xfrm>
              <a:off x="4101462" y="2977019"/>
              <a:ext cx="165630" cy="42458"/>
            </a:xfrm>
            <a:custGeom>
              <a:avLst/>
              <a:gdLst/>
              <a:ahLst/>
              <a:cxnLst/>
              <a:rect l="l" t="t" r="r" b="b"/>
              <a:pathLst>
                <a:path w="5204" h="1334" extrusionOk="0">
                  <a:moveTo>
                    <a:pt x="2810" y="0"/>
                  </a:moveTo>
                  <a:cubicBezTo>
                    <a:pt x="2132" y="0"/>
                    <a:pt x="1239" y="357"/>
                    <a:pt x="84" y="1084"/>
                  </a:cubicBezTo>
                  <a:cubicBezTo>
                    <a:pt x="24" y="1119"/>
                    <a:pt x="1" y="1215"/>
                    <a:pt x="48" y="1274"/>
                  </a:cubicBezTo>
                  <a:cubicBezTo>
                    <a:pt x="72" y="1322"/>
                    <a:pt x="120" y="1334"/>
                    <a:pt x="167" y="1334"/>
                  </a:cubicBezTo>
                  <a:cubicBezTo>
                    <a:pt x="191" y="1334"/>
                    <a:pt x="203" y="1334"/>
                    <a:pt x="239" y="1322"/>
                  </a:cubicBezTo>
                  <a:cubicBezTo>
                    <a:pt x="1334" y="619"/>
                    <a:pt x="2167" y="274"/>
                    <a:pt x="2798" y="274"/>
                  </a:cubicBezTo>
                  <a:cubicBezTo>
                    <a:pt x="3346" y="274"/>
                    <a:pt x="4061" y="524"/>
                    <a:pt x="4965" y="1060"/>
                  </a:cubicBezTo>
                  <a:cubicBezTo>
                    <a:pt x="4987" y="1077"/>
                    <a:pt x="5014" y="1085"/>
                    <a:pt x="5041" y="1085"/>
                  </a:cubicBezTo>
                  <a:cubicBezTo>
                    <a:pt x="5088" y="1085"/>
                    <a:pt x="5138" y="1062"/>
                    <a:pt x="5168" y="1024"/>
                  </a:cubicBezTo>
                  <a:cubicBezTo>
                    <a:pt x="5204" y="953"/>
                    <a:pt x="5180" y="869"/>
                    <a:pt x="5120" y="834"/>
                  </a:cubicBezTo>
                  <a:cubicBezTo>
                    <a:pt x="4168" y="262"/>
                    <a:pt x="3406" y="0"/>
                    <a:pt x="28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0"/>
            <p:cNvSpPr/>
            <p:nvPr/>
          </p:nvSpPr>
          <p:spPr>
            <a:xfrm>
              <a:off x="4048787" y="3000508"/>
              <a:ext cx="283488" cy="175115"/>
            </a:xfrm>
            <a:custGeom>
              <a:avLst/>
              <a:gdLst/>
              <a:ahLst/>
              <a:cxnLst/>
              <a:rect l="l" t="t" r="r" b="b"/>
              <a:pathLst>
                <a:path w="8907" h="5502" extrusionOk="0">
                  <a:moveTo>
                    <a:pt x="4453" y="286"/>
                  </a:moveTo>
                  <a:cubicBezTo>
                    <a:pt x="5596" y="286"/>
                    <a:pt x="7894" y="2072"/>
                    <a:pt x="8561" y="2620"/>
                  </a:cubicBezTo>
                  <a:cubicBezTo>
                    <a:pt x="8609" y="2655"/>
                    <a:pt x="8621" y="2691"/>
                    <a:pt x="8621" y="2751"/>
                  </a:cubicBezTo>
                  <a:cubicBezTo>
                    <a:pt x="8621" y="2810"/>
                    <a:pt x="8609" y="2858"/>
                    <a:pt x="8561" y="2894"/>
                  </a:cubicBezTo>
                  <a:cubicBezTo>
                    <a:pt x="7894" y="3441"/>
                    <a:pt x="5596" y="5227"/>
                    <a:pt x="4453" y="5227"/>
                  </a:cubicBezTo>
                  <a:cubicBezTo>
                    <a:pt x="3310" y="5227"/>
                    <a:pt x="1013" y="3441"/>
                    <a:pt x="346" y="2894"/>
                  </a:cubicBezTo>
                  <a:cubicBezTo>
                    <a:pt x="298" y="2858"/>
                    <a:pt x="286" y="2810"/>
                    <a:pt x="286" y="2751"/>
                  </a:cubicBezTo>
                  <a:cubicBezTo>
                    <a:pt x="286" y="2691"/>
                    <a:pt x="310" y="2655"/>
                    <a:pt x="346" y="2620"/>
                  </a:cubicBezTo>
                  <a:cubicBezTo>
                    <a:pt x="1013" y="2072"/>
                    <a:pt x="3310" y="286"/>
                    <a:pt x="4453" y="286"/>
                  </a:cubicBezTo>
                  <a:close/>
                  <a:moveTo>
                    <a:pt x="4453" y="0"/>
                  </a:moveTo>
                  <a:cubicBezTo>
                    <a:pt x="3251" y="0"/>
                    <a:pt x="1060" y="1679"/>
                    <a:pt x="167" y="2405"/>
                  </a:cubicBezTo>
                  <a:cubicBezTo>
                    <a:pt x="60" y="2501"/>
                    <a:pt x="1" y="2620"/>
                    <a:pt x="1" y="2751"/>
                  </a:cubicBezTo>
                  <a:cubicBezTo>
                    <a:pt x="1" y="2882"/>
                    <a:pt x="60" y="3025"/>
                    <a:pt x="167" y="3096"/>
                  </a:cubicBezTo>
                  <a:cubicBezTo>
                    <a:pt x="1060" y="3822"/>
                    <a:pt x="3251" y="5501"/>
                    <a:pt x="4453" y="5501"/>
                  </a:cubicBezTo>
                  <a:cubicBezTo>
                    <a:pt x="5656" y="5501"/>
                    <a:pt x="7847" y="3822"/>
                    <a:pt x="8740" y="3096"/>
                  </a:cubicBezTo>
                  <a:cubicBezTo>
                    <a:pt x="8847" y="3001"/>
                    <a:pt x="8906" y="2882"/>
                    <a:pt x="8906" y="2751"/>
                  </a:cubicBezTo>
                  <a:cubicBezTo>
                    <a:pt x="8906" y="2620"/>
                    <a:pt x="8847" y="2501"/>
                    <a:pt x="8740" y="2405"/>
                  </a:cubicBezTo>
                  <a:cubicBezTo>
                    <a:pt x="7847" y="1679"/>
                    <a:pt x="5656" y="0"/>
                    <a:pt x="44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0"/>
            <p:cNvSpPr/>
            <p:nvPr/>
          </p:nvSpPr>
          <p:spPr>
            <a:xfrm>
              <a:off x="4126478" y="3024347"/>
              <a:ext cx="129220" cy="127437"/>
            </a:xfrm>
            <a:custGeom>
              <a:avLst/>
              <a:gdLst/>
              <a:ahLst/>
              <a:cxnLst/>
              <a:rect l="l" t="t" r="r" b="b"/>
              <a:pathLst>
                <a:path w="4060" h="4004" extrusionOk="0">
                  <a:moveTo>
                    <a:pt x="2016" y="0"/>
                  </a:moveTo>
                  <a:cubicBezTo>
                    <a:pt x="1995" y="0"/>
                    <a:pt x="1974" y="1"/>
                    <a:pt x="1953" y="1"/>
                  </a:cubicBezTo>
                  <a:cubicBezTo>
                    <a:pt x="893" y="25"/>
                    <a:pt x="48" y="894"/>
                    <a:pt x="12" y="1930"/>
                  </a:cubicBezTo>
                  <a:cubicBezTo>
                    <a:pt x="0" y="2454"/>
                    <a:pt x="179" y="2942"/>
                    <a:pt x="512" y="3299"/>
                  </a:cubicBezTo>
                  <a:cubicBezTo>
                    <a:pt x="542" y="3329"/>
                    <a:pt x="578" y="3344"/>
                    <a:pt x="613" y="3344"/>
                  </a:cubicBezTo>
                  <a:cubicBezTo>
                    <a:pt x="649" y="3344"/>
                    <a:pt x="685" y="3329"/>
                    <a:pt x="715" y="3299"/>
                  </a:cubicBezTo>
                  <a:cubicBezTo>
                    <a:pt x="762" y="3252"/>
                    <a:pt x="774" y="3169"/>
                    <a:pt x="715" y="3109"/>
                  </a:cubicBezTo>
                  <a:cubicBezTo>
                    <a:pt x="429" y="2776"/>
                    <a:pt x="286" y="2359"/>
                    <a:pt x="298" y="1906"/>
                  </a:cubicBezTo>
                  <a:cubicBezTo>
                    <a:pt x="346" y="1025"/>
                    <a:pt x="1060" y="299"/>
                    <a:pt x="1941" y="263"/>
                  </a:cubicBezTo>
                  <a:cubicBezTo>
                    <a:pt x="1969" y="262"/>
                    <a:pt x="1996" y="261"/>
                    <a:pt x="2024" y="261"/>
                  </a:cubicBezTo>
                  <a:cubicBezTo>
                    <a:pt x="2975" y="261"/>
                    <a:pt x="3762" y="1053"/>
                    <a:pt x="3739" y="2026"/>
                  </a:cubicBezTo>
                  <a:cubicBezTo>
                    <a:pt x="3727" y="2930"/>
                    <a:pt x="2977" y="3692"/>
                    <a:pt x="2072" y="3716"/>
                  </a:cubicBezTo>
                  <a:cubicBezTo>
                    <a:pt x="2050" y="3717"/>
                    <a:pt x="2027" y="3717"/>
                    <a:pt x="2005" y="3717"/>
                  </a:cubicBezTo>
                  <a:cubicBezTo>
                    <a:pt x="1717" y="3717"/>
                    <a:pt x="1423" y="3646"/>
                    <a:pt x="1191" y="3514"/>
                  </a:cubicBezTo>
                  <a:cubicBezTo>
                    <a:pt x="1167" y="3500"/>
                    <a:pt x="1144" y="3493"/>
                    <a:pt x="1121" y="3493"/>
                  </a:cubicBezTo>
                  <a:cubicBezTo>
                    <a:pt x="1086" y="3493"/>
                    <a:pt x="1053" y="3509"/>
                    <a:pt x="1024" y="3538"/>
                  </a:cubicBezTo>
                  <a:cubicBezTo>
                    <a:pt x="965" y="3597"/>
                    <a:pt x="989" y="3716"/>
                    <a:pt x="1060" y="3764"/>
                  </a:cubicBezTo>
                  <a:cubicBezTo>
                    <a:pt x="1339" y="3920"/>
                    <a:pt x="1660" y="4003"/>
                    <a:pt x="1993" y="4003"/>
                  </a:cubicBezTo>
                  <a:cubicBezTo>
                    <a:pt x="2015" y="4003"/>
                    <a:pt x="2038" y="4003"/>
                    <a:pt x="2060" y="4002"/>
                  </a:cubicBezTo>
                  <a:cubicBezTo>
                    <a:pt x="3108" y="3966"/>
                    <a:pt x="3989" y="3121"/>
                    <a:pt x="4025" y="2061"/>
                  </a:cubicBezTo>
                  <a:cubicBezTo>
                    <a:pt x="4060" y="939"/>
                    <a:pt x="3142" y="0"/>
                    <a:pt x="20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0"/>
            <p:cNvSpPr/>
            <p:nvPr/>
          </p:nvSpPr>
          <p:spPr>
            <a:xfrm>
              <a:off x="4156778" y="3054678"/>
              <a:ext cx="68238" cy="68270"/>
            </a:xfrm>
            <a:custGeom>
              <a:avLst/>
              <a:gdLst/>
              <a:ahLst/>
              <a:cxnLst/>
              <a:rect l="l" t="t" r="r" b="b"/>
              <a:pathLst>
                <a:path w="2144" h="2145" extrusionOk="0">
                  <a:moveTo>
                    <a:pt x="1072" y="1"/>
                  </a:moveTo>
                  <a:cubicBezTo>
                    <a:pt x="477" y="1"/>
                    <a:pt x="1" y="477"/>
                    <a:pt x="1" y="1073"/>
                  </a:cubicBezTo>
                  <a:cubicBezTo>
                    <a:pt x="1" y="1668"/>
                    <a:pt x="477" y="2144"/>
                    <a:pt x="1072" y="2144"/>
                  </a:cubicBezTo>
                  <a:cubicBezTo>
                    <a:pt x="1668" y="2144"/>
                    <a:pt x="2144" y="1668"/>
                    <a:pt x="2144" y="1073"/>
                  </a:cubicBezTo>
                  <a:cubicBezTo>
                    <a:pt x="2132" y="977"/>
                    <a:pt x="2073" y="918"/>
                    <a:pt x="2001" y="918"/>
                  </a:cubicBezTo>
                  <a:cubicBezTo>
                    <a:pt x="1918" y="918"/>
                    <a:pt x="1858" y="977"/>
                    <a:pt x="1858" y="1049"/>
                  </a:cubicBezTo>
                  <a:cubicBezTo>
                    <a:pt x="1858" y="1489"/>
                    <a:pt x="1501" y="1846"/>
                    <a:pt x="1072" y="1846"/>
                  </a:cubicBezTo>
                  <a:cubicBezTo>
                    <a:pt x="644" y="1846"/>
                    <a:pt x="287" y="1489"/>
                    <a:pt x="287" y="1049"/>
                  </a:cubicBezTo>
                  <a:cubicBezTo>
                    <a:pt x="287" y="620"/>
                    <a:pt x="644" y="263"/>
                    <a:pt x="1072" y="263"/>
                  </a:cubicBezTo>
                  <a:cubicBezTo>
                    <a:pt x="1144" y="263"/>
                    <a:pt x="1203" y="203"/>
                    <a:pt x="1203" y="132"/>
                  </a:cubicBezTo>
                  <a:cubicBezTo>
                    <a:pt x="1203" y="60"/>
                    <a:pt x="1144" y="1"/>
                    <a:pt x="10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0"/>
            <p:cNvSpPr/>
            <p:nvPr/>
          </p:nvSpPr>
          <p:spPr>
            <a:xfrm>
              <a:off x="4198090" y="3060375"/>
              <a:ext cx="20879" cy="20879"/>
            </a:xfrm>
            <a:custGeom>
              <a:avLst/>
              <a:gdLst/>
              <a:ahLst/>
              <a:cxnLst/>
              <a:rect l="l" t="t" r="r" b="b"/>
              <a:pathLst>
                <a:path w="656" h="656" extrusionOk="0">
                  <a:moveTo>
                    <a:pt x="322" y="1"/>
                  </a:moveTo>
                  <a:cubicBezTo>
                    <a:pt x="143" y="1"/>
                    <a:pt x="1" y="143"/>
                    <a:pt x="1" y="322"/>
                  </a:cubicBezTo>
                  <a:cubicBezTo>
                    <a:pt x="1" y="501"/>
                    <a:pt x="143" y="655"/>
                    <a:pt x="322" y="655"/>
                  </a:cubicBezTo>
                  <a:cubicBezTo>
                    <a:pt x="501" y="655"/>
                    <a:pt x="655" y="501"/>
                    <a:pt x="655" y="322"/>
                  </a:cubicBezTo>
                  <a:cubicBezTo>
                    <a:pt x="655" y="143"/>
                    <a:pt x="501" y="1"/>
                    <a:pt x="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 name="Google Shape;417;p30"/>
          <p:cNvGrpSpPr/>
          <p:nvPr/>
        </p:nvGrpSpPr>
        <p:grpSpPr>
          <a:xfrm>
            <a:off x="6748794" y="3953303"/>
            <a:ext cx="394411" cy="376536"/>
            <a:chOff x="1299146" y="3806507"/>
            <a:chExt cx="367990" cy="351312"/>
          </a:xfrm>
        </p:grpSpPr>
        <p:sp>
          <p:nvSpPr>
            <p:cNvPr id="418" name="Google Shape;418;p30"/>
            <p:cNvSpPr/>
            <p:nvPr/>
          </p:nvSpPr>
          <p:spPr>
            <a:xfrm>
              <a:off x="1299146" y="3844414"/>
              <a:ext cx="321012" cy="313405"/>
            </a:xfrm>
            <a:custGeom>
              <a:avLst/>
              <a:gdLst/>
              <a:ahLst/>
              <a:cxnLst/>
              <a:rect l="l" t="t" r="r" b="b"/>
              <a:pathLst>
                <a:path w="10086" h="9847" extrusionOk="0">
                  <a:moveTo>
                    <a:pt x="8728" y="1"/>
                  </a:moveTo>
                  <a:cubicBezTo>
                    <a:pt x="8383" y="1"/>
                    <a:pt x="8038" y="143"/>
                    <a:pt x="7787" y="405"/>
                  </a:cubicBezTo>
                  <a:lnTo>
                    <a:pt x="6847" y="1346"/>
                  </a:lnTo>
                  <a:cubicBezTo>
                    <a:pt x="6775" y="1417"/>
                    <a:pt x="6775" y="1525"/>
                    <a:pt x="6847" y="1596"/>
                  </a:cubicBezTo>
                  <a:cubicBezTo>
                    <a:pt x="6883" y="1632"/>
                    <a:pt x="6927" y="1650"/>
                    <a:pt x="6972" y="1650"/>
                  </a:cubicBezTo>
                  <a:cubicBezTo>
                    <a:pt x="7017" y="1650"/>
                    <a:pt x="7061" y="1632"/>
                    <a:pt x="7097" y="1596"/>
                  </a:cubicBezTo>
                  <a:lnTo>
                    <a:pt x="8038" y="667"/>
                  </a:lnTo>
                  <a:cubicBezTo>
                    <a:pt x="8228" y="465"/>
                    <a:pt x="8478" y="370"/>
                    <a:pt x="8728" y="370"/>
                  </a:cubicBezTo>
                  <a:cubicBezTo>
                    <a:pt x="8990" y="370"/>
                    <a:pt x="9252" y="465"/>
                    <a:pt x="9431" y="667"/>
                  </a:cubicBezTo>
                  <a:cubicBezTo>
                    <a:pt x="9633" y="858"/>
                    <a:pt x="9728" y="1108"/>
                    <a:pt x="9728" y="1358"/>
                  </a:cubicBezTo>
                  <a:cubicBezTo>
                    <a:pt x="9728" y="1620"/>
                    <a:pt x="9633" y="1882"/>
                    <a:pt x="9431" y="2060"/>
                  </a:cubicBezTo>
                  <a:lnTo>
                    <a:pt x="8157" y="3346"/>
                  </a:lnTo>
                  <a:cubicBezTo>
                    <a:pt x="8014" y="3025"/>
                    <a:pt x="7835" y="2751"/>
                    <a:pt x="7585" y="2489"/>
                  </a:cubicBezTo>
                  <a:cubicBezTo>
                    <a:pt x="7085" y="1995"/>
                    <a:pt x="6427" y="1748"/>
                    <a:pt x="5769" y="1748"/>
                  </a:cubicBezTo>
                  <a:cubicBezTo>
                    <a:pt x="5112" y="1748"/>
                    <a:pt x="4454" y="1995"/>
                    <a:pt x="3954" y="2489"/>
                  </a:cubicBezTo>
                  <a:lnTo>
                    <a:pt x="989" y="5454"/>
                  </a:lnTo>
                  <a:cubicBezTo>
                    <a:pt x="1" y="6454"/>
                    <a:pt x="1" y="8085"/>
                    <a:pt x="989" y="9085"/>
                  </a:cubicBezTo>
                  <a:cubicBezTo>
                    <a:pt x="1501" y="9597"/>
                    <a:pt x="2156" y="9847"/>
                    <a:pt x="2811" y="9847"/>
                  </a:cubicBezTo>
                  <a:cubicBezTo>
                    <a:pt x="3466" y="9847"/>
                    <a:pt x="4120" y="9597"/>
                    <a:pt x="4620" y="9085"/>
                  </a:cubicBezTo>
                  <a:lnTo>
                    <a:pt x="6204" y="7513"/>
                  </a:lnTo>
                  <a:cubicBezTo>
                    <a:pt x="6275" y="7430"/>
                    <a:pt x="6275" y="7323"/>
                    <a:pt x="6204" y="7251"/>
                  </a:cubicBezTo>
                  <a:cubicBezTo>
                    <a:pt x="6182" y="7243"/>
                    <a:pt x="6152" y="7237"/>
                    <a:pt x="6120" y="7237"/>
                  </a:cubicBezTo>
                  <a:cubicBezTo>
                    <a:pt x="6064" y="7237"/>
                    <a:pt x="5999" y="7254"/>
                    <a:pt x="5954" y="7299"/>
                  </a:cubicBezTo>
                  <a:lnTo>
                    <a:pt x="4370" y="8883"/>
                  </a:lnTo>
                  <a:cubicBezTo>
                    <a:pt x="3954" y="9299"/>
                    <a:pt x="3394" y="9537"/>
                    <a:pt x="2811" y="9537"/>
                  </a:cubicBezTo>
                  <a:cubicBezTo>
                    <a:pt x="2215" y="9537"/>
                    <a:pt x="1668" y="9311"/>
                    <a:pt x="1251" y="8883"/>
                  </a:cubicBezTo>
                  <a:cubicBezTo>
                    <a:pt x="382" y="8013"/>
                    <a:pt x="382" y="6597"/>
                    <a:pt x="1251" y="5739"/>
                  </a:cubicBezTo>
                  <a:lnTo>
                    <a:pt x="4204" y="2775"/>
                  </a:lnTo>
                  <a:cubicBezTo>
                    <a:pt x="4620" y="2358"/>
                    <a:pt x="5192" y="2120"/>
                    <a:pt x="5775" y="2120"/>
                  </a:cubicBezTo>
                  <a:cubicBezTo>
                    <a:pt x="6371" y="2120"/>
                    <a:pt x="6918" y="2346"/>
                    <a:pt x="7335" y="2775"/>
                  </a:cubicBezTo>
                  <a:cubicBezTo>
                    <a:pt x="7573" y="3013"/>
                    <a:pt x="7764" y="3310"/>
                    <a:pt x="7871" y="3644"/>
                  </a:cubicBezTo>
                  <a:lnTo>
                    <a:pt x="6478" y="5037"/>
                  </a:lnTo>
                  <a:cubicBezTo>
                    <a:pt x="6275" y="5227"/>
                    <a:pt x="6025" y="5335"/>
                    <a:pt x="5775" y="5335"/>
                  </a:cubicBezTo>
                  <a:cubicBezTo>
                    <a:pt x="5501" y="5335"/>
                    <a:pt x="5251" y="5227"/>
                    <a:pt x="5073" y="5037"/>
                  </a:cubicBezTo>
                  <a:cubicBezTo>
                    <a:pt x="4990" y="4942"/>
                    <a:pt x="4906" y="4834"/>
                    <a:pt x="4847" y="4703"/>
                  </a:cubicBezTo>
                  <a:cubicBezTo>
                    <a:pt x="4828" y="4639"/>
                    <a:pt x="4760" y="4596"/>
                    <a:pt x="4692" y="4596"/>
                  </a:cubicBezTo>
                  <a:cubicBezTo>
                    <a:pt x="4672" y="4596"/>
                    <a:pt x="4651" y="4600"/>
                    <a:pt x="4632" y="4608"/>
                  </a:cubicBezTo>
                  <a:cubicBezTo>
                    <a:pt x="4537" y="4632"/>
                    <a:pt x="4489" y="4739"/>
                    <a:pt x="4525" y="4823"/>
                  </a:cubicBezTo>
                  <a:cubicBezTo>
                    <a:pt x="4597" y="4989"/>
                    <a:pt x="4692" y="5144"/>
                    <a:pt x="4823" y="5275"/>
                  </a:cubicBezTo>
                  <a:cubicBezTo>
                    <a:pt x="5073" y="5525"/>
                    <a:pt x="5418" y="5680"/>
                    <a:pt x="5775" y="5680"/>
                  </a:cubicBezTo>
                  <a:cubicBezTo>
                    <a:pt x="6133" y="5680"/>
                    <a:pt x="6478" y="5537"/>
                    <a:pt x="6728" y="5275"/>
                  </a:cubicBezTo>
                  <a:lnTo>
                    <a:pt x="9681" y="2310"/>
                  </a:lnTo>
                  <a:cubicBezTo>
                    <a:pt x="9943" y="2060"/>
                    <a:pt x="10085" y="1715"/>
                    <a:pt x="10085" y="1358"/>
                  </a:cubicBezTo>
                  <a:cubicBezTo>
                    <a:pt x="10085" y="1001"/>
                    <a:pt x="9954" y="655"/>
                    <a:pt x="9681" y="405"/>
                  </a:cubicBezTo>
                  <a:cubicBezTo>
                    <a:pt x="9431" y="155"/>
                    <a:pt x="9085" y="1"/>
                    <a:pt x="8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0"/>
            <p:cNvSpPr/>
            <p:nvPr/>
          </p:nvSpPr>
          <p:spPr>
            <a:xfrm>
              <a:off x="1345391" y="3806507"/>
              <a:ext cx="321744" cy="313819"/>
            </a:xfrm>
            <a:custGeom>
              <a:avLst/>
              <a:gdLst/>
              <a:ahLst/>
              <a:cxnLst/>
              <a:rect l="l" t="t" r="r" b="b"/>
              <a:pathLst>
                <a:path w="10109" h="9860" extrusionOk="0">
                  <a:moveTo>
                    <a:pt x="7281" y="1"/>
                  </a:moveTo>
                  <a:cubicBezTo>
                    <a:pt x="6623" y="1"/>
                    <a:pt x="5965" y="251"/>
                    <a:pt x="5465" y="751"/>
                  </a:cubicBezTo>
                  <a:lnTo>
                    <a:pt x="3894" y="2335"/>
                  </a:lnTo>
                  <a:cubicBezTo>
                    <a:pt x="3810" y="2406"/>
                    <a:pt x="3810" y="2513"/>
                    <a:pt x="3894" y="2585"/>
                  </a:cubicBezTo>
                  <a:cubicBezTo>
                    <a:pt x="3929" y="2620"/>
                    <a:pt x="3974" y="2638"/>
                    <a:pt x="4019" y="2638"/>
                  </a:cubicBezTo>
                  <a:cubicBezTo>
                    <a:pt x="4063" y="2638"/>
                    <a:pt x="4108" y="2620"/>
                    <a:pt x="4144" y="2585"/>
                  </a:cubicBezTo>
                  <a:lnTo>
                    <a:pt x="5715" y="1001"/>
                  </a:lnTo>
                  <a:cubicBezTo>
                    <a:pt x="6150" y="572"/>
                    <a:pt x="6721" y="358"/>
                    <a:pt x="7291" y="358"/>
                  </a:cubicBezTo>
                  <a:cubicBezTo>
                    <a:pt x="7861" y="358"/>
                    <a:pt x="8430" y="572"/>
                    <a:pt x="8859" y="1001"/>
                  </a:cubicBezTo>
                  <a:cubicBezTo>
                    <a:pt x="9728" y="1870"/>
                    <a:pt x="9728" y="3287"/>
                    <a:pt x="8859" y="4144"/>
                  </a:cubicBezTo>
                  <a:lnTo>
                    <a:pt x="5882" y="7097"/>
                  </a:lnTo>
                  <a:cubicBezTo>
                    <a:pt x="5465" y="7514"/>
                    <a:pt x="4894" y="7752"/>
                    <a:pt x="4322" y="7752"/>
                  </a:cubicBezTo>
                  <a:cubicBezTo>
                    <a:pt x="3727" y="7752"/>
                    <a:pt x="3179" y="7526"/>
                    <a:pt x="2763" y="7097"/>
                  </a:cubicBezTo>
                  <a:cubicBezTo>
                    <a:pt x="2513" y="6859"/>
                    <a:pt x="2322" y="6561"/>
                    <a:pt x="2215" y="6228"/>
                  </a:cubicBezTo>
                  <a:lnTo>
                    <a:pt x="3620" y="4835"/>
                  </a:lnTo>
                  <a:cubicBezTo>
                    <a:pt x="3810" y="4632"/>
                    <a:pt x="4060" y="4537"/>
                    <a:pt x="4322" y="4537"/>
                  </a:cubicBezTo>
                  <a:cubicBezTo>
                    <a:pt x="4584" y="4537"/>
                    <a:pt x="4834" y="4632"/>
                    <a:pt x="5013" y="4835"/>
                  </a:cubicBezTo>
                  <a:cubicBezTo>
                    <a:pt x="5108" y="4918"/>
                    <a:pt x="5180" y="5037"/>
                    <a:pt x="5239" y="5156"/>
                  </a:cubicBezTo>
                  <a:cubicBezTo>
                    <a:pt x="5268" y="5232"/>
                    <a:pt x="5334" y="5271"/>
                    <a:pt x="5409" y="5271"/>
                  </a:cubicBezTo>
                  <a:cubicBezTo>
                    <a:pt x="5427" y="5271"/>
                    <a:pt x="5446" y="5268"/>
                    <a:pt x="5465" y="5263"/>
                  </a:cubicBezTo>
                  <a:cubicBezTo>
                    <a:pt x="5549" y="5228"/>
                    <a:pt x="5596" y="5132"/>
                    <a:pt x="5572" y="5037"/>
                  </a:cubicBezTo>
                  <a:cubicBezTo>
                    <a:pt x="5489" y="4871"/>
                    <a:pt x="5406" y="4728"/>
                    <a:pt x="5275" y="4597"/>
                  </a:cubicBezTo>
                  <a:cubicBezTo>
                    <a:pt x="5013" y="4335"/>
                    <a:pt x="4680" y="4192"/>
                    <a:pt x="4322" y="4192"/>
                  </a:cubicBezTo>
                  <a:cubicBezTo>
                    <a:pt x="3965" y="4192"/>
                    <a:pt x="3620" y="4323"/>
                    <a:pt x="3370" y="4597"/>
                  </a:cubicBezTo>
                  <a:lnTo>
                    <a:pt x="1917" y="6037"/>
                  </a:lnTo>
                  <a:cubicBezTo>
                    <a:pt x="1893" y="6049"/>
                    <a:pt x="1882" y="6061"/>
                    <a:pt x="1870" y="6097"/>
                  </a:cubicBezTo>
                  <a:lnTo>
                    <a:pt x="405" y="7549"/>
                  </a:lnTo>
                  <a:cubicBezTo>
                    <a:pt x="155" y="7811"/>
                    <a:pt x="0" y="8145"/>
                    <a:pt x="0" y="8502"/>
                  </a:cubicBezTo>
                  <a:cubicBezTo>
                    <a:pt x="0" y="8859"/>
                    <a:pt x="131" y="9204"/>
                    <a:pt x="405" y="9454"/>
                  </a:cubicBezTo>
                  <a:cubicBezTo>
                    <a:pt x="655" y="9716"/>
                    <a:pt x="1000" y="9859"/>
                    <a:pt x="1358" y="9859"/>
                  </a:cubicBezTo>
                  <a:cubicBezTo>
                    <a:pt x="1715" y="9859"/>
                    <a:pt x="2060" y="9728"/>
                    <a:pt x="2310" y="9454"/>
                  </a:cubicBezTo>
                  <a:lnTo>
                    <a:pt x="3251" y="8526"/>
                  </a:lnTo>
                  <a:cubicBezTo>
                    <a:pt x="3322" y="8442"/>
                    <a:pt x="3322" y="8347"/>
                    <a:pt x="3251" y="8264"/>
                  </a:cubicBezTo>
                  <a:cubicBezTo>
                    <a:pt x="3209" y="8228"/>
                    <a:pt x="3164" y="8210"/>
                    <a:pt x="3120" y="8210"/>
                  </a:cubicBezTo>
                  <a:cubicBezTo>
                    <a:pt x="3075" y="8210"/>
                    <a:pt x="3030" y="8228"/>
                    <a:pt x="2989" y="8264"/>
                  </a:cubicBezTo>
                  <a:lnTo>
                    <a:pt x="2060" y="9204"/>
                  </a:lnTo>
                  <a:cubicBezTo>
                    <a:pt x="1858" y="9395"/>
                    <a:pt x="1608" y="9502"/>
                    <a:pt x="1358" y="9502"/>
                  </a:cubicBezTo>
                  <a:cubicBezTo>
                    <a:pt x="1108" y="9502"/>
                    <a:pt x="834" y="9395"/>
                    <a:pt x="655" y="9204"/>
                  </a:cubicBezTo>
                  <a:cubicBezTo>
                    <a:pt x="465" y="9014"/>
                    <a:pt x="358" y="8764"/>
                    <a:pt x="358" y="8502"/>
                  </a:cubicBezTo>
                  <a:cubicBezTo>
                    <a:pt x="358" y="8252"/>
                    <a:pt x="465" y="7990"/>
                    <a:pt x="655" y="7811"/>
                  </a:cubicBezTo>
                  <a:lnTo>
                    <a:pt x="1941" y="6526"/>
                  </a:lnTo>
                  <a:cubicBezTo>
                    <a:pt x="2072" y="6835"/>
                    <a:pt x="2251" y="7121"/>
                    <a:pt x="2501" y="7371"/>
                  </a:cubicBezTo>
                  <a:cubicBezTo>
                    <a:pt x="3001" y="7859"/>
                    <a:pt x="3632" y="8133"/>
                    <a:pt x="4322" y="8133"/>
                  </a:cubicBezTo>
                  <a:cubicBezTo>
                    <a:pt x="5001" y="8133"/>
                    <a:pt x="5656" y="7871"/>
                    <a:pt x="6132" y="7371"/>
                  </a:cubicBezTo>
                  <a:lnTo>
                    <a:pt x="9097" y="4418"/>
                  </a:lnTo>
                  <a:cubicBezTo>
                    <a:pt x="10109" y="3382"/>
                    <a:pt x="10109" y="1751"/>
                    <a:pt x="9097" y="751"/>
                  </a:cubicBezTo>
                  <a:cubicBezTo>
                    <a:pt x="8597" y="251"/>
                    <a:pt x="7939" y="1"/>
                    <a:pt x="7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62"/>
        <p:cNvGrpSpPr/>
        <p:nvPr/>
      </p:nvGrpSpPr>
      <p:grpSpPr>
        <a:xfrm>
          <a:off x="0" y="0"/>
          <a:ext cx="0" cy="0"/>
          <a:chOff x="0" y="0"/>
          <a:chExt cx="0" cy="0"/>
        </a:xfrm>
      </p:grpSpPr>
      <p:sp>
        <p:nvSpPr>
          <p:cNvPr id="463" name="Google Shape;463;p33"/>
          <p:cNvSpPr txBox="1">
            <a:spLocks noGrp="1"/>
          </p:cNvSpPr>
          <p:nvPr>
            <p:ph type="title"/>
          </p:nvPr>
        </p:nvSpPr>
        <p:spPr>
          <a:xfrm>
            <a:off x="538575" y="365539"/>
            <a:ext cx="8067000" cy="37733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1100"/>
              <a:buNone/>
            </a:pPr>
            <a:r>
              <a:rPr lang="fa-IR" sz="2800" dirty="0" smtClean="0">
                <a:latin typeface="Cinema" panose="01000500000000020002" charset="-78"/>
                <a:cs typeface="Cinema" panose="01000500000000020002" charset="-78"/>
              </a:rPr>
              <a:t>اقتصاد در  اروپا</a:t>
            </a:r>
            <a:endParaRPr sz="2800" dirty="0"/>
          </a:p>
        </p:txBody>
      </p:sp>
      <p:sp>
        <p:nvSpPr>
          <p:cNvPr id="465" name="Google Shape;465;p33"/>
          <p:cNvSpPr txBox="1"/>
          <p:nvPr/>
        </p:nvSpPr>
        <p:spPr>
          <a:xfrm>
            <a:off x="334971" y="1914110"/>
            <a:ext cx="2301203" cy="673500"/>
          </a:xfrm>
          <a:prstGeom prst="rect">
            <a:avLst/>
          </a:prstGeom>
          <a:noFill/>
          <a:ln>
            <a:noFill/>
          </a:ln>
        </p:spPr>
        <p:txBody>
          <a:bodyPr spcFirstLastPara="1" wrap="square" lIns="91425" tIns="91425" rIns="91425" bIns="91425" anchor="ctr" anchorCtr="0">
            <a:noAutofit/>
          </a:bodyPr>
          <a:lstStyle/>
          <a:p>
            <a:pPr marL="0" indent="0" algn="ctr" rtl="1">
              <a:buNone/>
            </a:pPr>
            <a:r>
              <a:rPr lang="fa-IR" sz="1600" dirty="0">
                <a:solidFill>
                  <a:srgbClr val="AF440E"/>
                </a:solidFill>
                <a:latin typeface="Cinema" panose="01000500000000020002" pitchFamily="2" charset="-78"/>
                <a:cs typeface="Cinema" panose="01000500000000020002" pitchFamily="2" charset="-78"/>
              </a:rPr>
              <a:t>هم زمان با افزایش قدرت اقتصادی برخی کشورهای آسیایی، رشد اقتصادی اروپا نیز نسبت به قبل ضعیف‌تر شده است</a:t>
            </a:r>
            <a:endParaRPr lang="fa-IR" dirty="0">
              <a:solidFill>
                <a:srgbClr val="AF440E"/>
              </a:solidFill>
              <a:latin typeface="Cinema" panose="01000500000000020002" pitchFamily="2" charset="-78"/>
              <a:cs typeface="Cinema" panose="01000500000000020002" pitchFamily="2" charset="-78"/>
            </a:endParaRPr>
          </a:p>
        </p:txBody>
      </p:sp>
      <p:sp>
        <p:nvSpPr>
          <p:cNvPr id="466" name="Google Shape;466;p33"/>
          <p:cNvSpPr txBox="1"/>
          <p:nvPr/>
        </p:nvSpPr>
        <p:spPr>
          <a:xfrm>
            <a:off x="841125" y="4017004"/>
            <a:ext cx="1411200" cy="28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5500"/>
              <a:buFont typeface="Open Sans"/>
              <a:buNone/>
            </a:pPr>
            <a:r>
              <a:rPr lang="fa-IR" sz="2400" dirty="0">
                <a:solidFill>
                  <a:schemeClr val="lt1"/>
                </a:solidFill>
                <a:latin typeface="Cinema" panose="01000500000000020002" charset="-78"/>
                <a:ea typeface="Redressed"/>
                <a:cs typeface="Cinema" panose="01000500000000020002" charset="-78"/>
                <a:sym typeface="Redressed"/>
              </a:rPr>
              <a:t>شماره 4</a:t>
            </a:r>
            <a:endParaRPr lang="fa-IR" sz="2400" i="0" u="none" strike="noStrike" cap="none" dirty="0">
              <a:solidFill>
                <a:schemeClr val="lt1"/>
              </a:solidFill>
              <a:latin typeface="Cinema" panose="01000500000000020002" charset="-78"/>
              <a:ea typeface="Redressed"/>
              <a:cs typeface="Cinema" panose="01000500000000020002" charset="-78"/>
              <a:sym typeface="Redressed"/>
            </a:endParaRPr>
          </a:p>
        </p:txBody>
      </p:sp>
      <p:sp>
        <p:nvSpPr>
          <p:cNvPr id="468" name="Google Shape;468;p33"/>
          <p:cNvSpPr txBox="1"/>
          <p:nvPr/>
        </p:nvSpPr>
        <p:spPr>
          <a:xfrm>
            <a:off x="2555301" y="3490223"/>
            <a:ext cx="2007105" cy="673500"/>
          </a:xfrm>
          <a:prstGeom prst="rect">
            <a:avLst/>
          </a:prstGeom>
          <a:noFill/>
          <a:ln>
            <a:noFill/>
          </a:ln>
        </p:spPr>
        <p:txBody>
          <a:bodyPr spcFirstLastPara="1" wrap="square" lIns="91425" tIns="91425" rIns="91425" bIns="91425" anchor="ctr" anchorCtr="0">
            <a:noAutofit/>
          </a:bodyPr>
          <a:lstStyle/>
          <a:p>
            <a:pPr marL="0" indent="0" algn="ctr" rtl="1">
              <a:buNone/>
            </a:pPr>
            <a:r>
              <a:rPr lang="fa-IR" sz="1600" dirty="0">
                <a:solidFill>
                  <a:srgbClr val="846722"/>
                </a:solidFill>
                <a:latin typeface="Cinema" panose="01000500000000020002" pitchFamily="2" charset="-78"/>
                <a:cs typeface="Cinema" panose="01000500000000020002" pitchFamily="2" charset="-78"/>
              </a:rPr>
              <a:t>کشورهای اروپایی با عضویت در پیمان شینگن نظارت مرزها را بین خود برداشته‌اند و مردم می توانند برای کار و زندگی بدون نیاز به ویزا در کشورهای اروپایی جابه جا شوند</a:t>
            </a:r>
            <a:endParaRPr lang="fa-IR" dirty="0">
              <a:solidFill>
                <a:srgbClr val="846722"/>
              </a:solidFill>
              <a:latin typeface="Cinema" panose="01000500000000020002" pitchFamily="2" charset="-78"/>
              <a:cs typeface="Cinema" panose="01000500000000020002" pitchFamily="2" charset="-78"/>
            </a:endParaRPr>
          </a:p>
        </p:txBody>
      </p:sp>
      <p:sp>
        <p:nvSpPr>
          <p:cNvPr id="469" name="Google Shape;469;p33"/>
          <p:cNvSpPr txBox="1"/>
          <p:nvPr/>
        </p:nvSpPr>
        <p:spPr>
          <a:xfrm>
            <a:off x="2683975" y="1418306"/>
            <a:ext cx="1585200" cy="28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5500"/>
              <a:buFont typeface="Open Sans"/>
              <a:buNone/>
            </a:pPr>
            <a:r>
              <a:rPr lang="fa-IR" sz="2400" dirty="0">
                <a:solidFill>
                  <a:srgbClr val="846722"/>
                </a:solidFill>
                <a:latin typeface="Cinema" panose="01000500000000020002" charset="-78"/>
                <a:ea typeface="Redressed"/>
                <a:cs typeface="Cinema" panose="01000500000000020002" charset="-78"/>
                <a:sym typeface="Redressed"/>
              </a:rPr>
              <a:t>شماره 3</a:t>
            </a:r>
            <a:endParaRPr lang="fa-IR" sz="2400" i="0" u="none" strike="noStrike" cap="none" dirty="0">
              <a:solidFill>
                <a:srgbClr val="846722"/>
              </a:solidFill>
              <a:latin typeface="Cinema" panose="01000500000000020002" charset="-78"/>
              <a:ea typeface="Redressed"/>
              <a:cs typeface="Cinema" panose="01000500000000020002" charset="-78"/>
              <a:sym typeface="Redressed"/>
            </a:endParaRPr>
          </a:p>
        </p:txBody>
      </p:sp>
      <p:sp>
        <p:nvSpPr>
          <p:cNvPr id="471" name="Google Shape;471;p33"/>
          <p:cNvSpPr txBox="1"/>
          <p:nvPr/>
        </p:nvSpPr>
        <p:spPr>
          <a:xfrm>
            <a:off x="4727875" y="1762964"/>
            <a:ext cx="1671074" cy="673500"/>
          </a:xfrm>
          <a:prstGeom prst="rect">
            <a:avLst/>
          </a:prstGeom>
          <a:noFill/>
          <a:ln>
            <a:noFill/>
          </a:ln>
        </p:spPr>
        <p:txBody>
          <a:bodyPr spcFirstLastPara="1" wrap="square" lIns="91425" tIns="91425" rIns="91425" bIns="91425" anchor="ctr" anchorCtr="0">
            <a:noAutofit/>
          </a:bodyPr>
          <a:lstStyle/>
          <a:p>
            <a:pPr marL="0" indent="0" algn="ctr" rtl="1">
              <a:lnSpc>
                <a:spcPct val="150000"/>
              </a:lnSpc>
              <a:buNone/>
            </a:pPr>
            <a:r>
              <a:rPr lang="fa-IR" sz="1600" dirty="0">
                <a:solidFill>
                  <a:srgbClr val="960A0A"/>
                </a:solidFill>
                <a:latin typeface="Cinema" panose="01000500000000020002" pitchFamily="2" charset="-78"/>
                <a:cs typeface="Cinema" panose="01000500000000020002" pitchFamily="2" charset="-78"/>
              </a:rPr>
              <a:t>اغلب کشورها واحد پول ملی خود را به پول مشترک اروپا «یورو» تغییر داده‌اند</a:t>
            </a:r>
            <a:endParaRPr lang="fa-IR" dirty="0">
              <a:solidFill>
                <a:srgbClr val="960A0A"/>
              </a:solidFill>
              <a:latin typeface="Cinema" panose="01000500000000020002" pitchFamily="2" charset="-78"/>
              <a:cs typeface="Cinema" panose="01000500000000020002" pitchFamily="2" charset="-78"/>
            </a:endParaRPr>
          </a:p>
        </p:txBody>
      </p:sp>
      <p:sp>
        <p:nvSpPr>
          <p:cNvPr id="472" name="Google Shape;472;p33"/>
          <p:cNvSpPr txBox="1"/>
          <p:nvPr/>
        </p:nvSpPr>
        <p:spPr>
          <a:xfrm>
            <a:off x="4874825" y="4017004"/>
            <a:ext cx="1411200" cy="28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5500"/>
              <a:buFont typeface="Open Sans"/>
              <a:buNone/>
            </a:pPr>
            <a:r>
              <a:rPr lang="fa-IR" sz="2400" dirty="0">
                <a:solidFill>
                  <a:srgbClr val="960A0A"/>
                </a:solidFill>
                <a:latin typeface="Cinema" panose="01000500000000020002" charset="-78"/>
                <a:ea typeface="Redressed"/>
                <a:cs typeface="Cinema" panose="01000500000000020002" charset="-78"/>
                <a:sym typeface="Redressed"/>
              </a:rPr>
              <a:t>شماره 2</a:t>
            </a:r>
            <a:endParaRPr lang="fa-IR" sz="2400" i="0" u="none" strike="noStrike" cap="none" dirty="0">
              <a:solidFill>
                <a:srgbClr val="960A0A"/>
              </a:solidFill>
              <a:latin typeface="Cinema" panose="01000500000000020002" charset="-78"/>
              <a:ea typeface="Redressed"/>
              <a:cs typeface="Cinema" panose="01000500000000020002" charset="-78"/>
              <a:sym typeface="Redressed"/>
            </a:endParaRPr>
          </a:p>
        </p:txBody>
      </p:sp>
      <p:sp>
        <p:nvSpPr>
          <p:cNvPr id="474" name="Google Shape;474;p33"/>
          <p:cNvSpPr txBox="1"/>
          <p:nvPr/>
        </p:nvSpPr>
        <p:spPr>
          <a:xfrm>
            <a:off x="6690150" y="3360910"/>
            <a:ext cx="1814250" cy="673500"/>
          </a:xfrm>
          <a:prstGeom prst="rect">
            <a:avLst/>
          </a:prstGeom>
          <a:noFill/>
          <a:ln>
            <a:noFill/>
          </a:ln>
        </p:spPr>
        <p:txBody>
          <a:bodyPr spcFirstLastPara="1" wrap="square" lIns="91425" tIns="91425" rIns="91425" bIns="91425" anchor="ctr" anchorCtr="0">
            <a:noAutofit/>
          </a:bodyPr>
          <a:lstStyle/>
          <a:p>
            <a:pPr marL="0" indent="0" algn="ctr" rtl="1">
              <a:buNone/>
            </a:pPr>
            <a:r>
              <a:rPr lang="fa-IR" sz="1600" dirty="0">
                <a:solidFill>
                  <a:srgbClr val="003300"/>
                </a:solidFill>
                <a:latin typeface="Cinema" panose="01000500000000020002" pitchFamily="2" charset="-78"/>
                <a:cs typeface="Cinema" panose="01000500000000020002" pitchFamily="2" charset="-78"/>
              </a:rPr>
              <a:t>کشورهای اروپایی، عضو اتحادیه اروپا هستند و با هم در زمینه‎های سیاسی و اقتصادی همکاری می‌کنند</a:t>
            </a:r>
            <a:endParaRPr lang="fa-IR" dirty="0">
              <a:solidFill>
                <a:srgbClr val="003300"/>
              </a:solidFill>
              <a:latin typeface="Cinema" panose="01000500000000020002" pitchFamily="2" charset="-78"/>
              <a:cs typeface="Cinema" panose="01000500000000020002" pitchFamily="2" charset="-78"/>
            </a:endParaRPr>
          </a:p>
        </p:txBody>
      </p:sp>
      <p:sp>
        <p:nvSpPr>
          <p:cNvPr id="475" name="Google Shape;475;p33"/>
          <p:cNvSpPr txBox="1"/>
          <p:nvPr/>
        </p:nvSpPr>
        <p:spPr>
          <a:xfrm>
            <a:off x="6891675" y="1418306"/>
            <a:ext cx="1411200" cy="28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5500"/>
              <a:buFont typeface="Open Sans"/>
              <a:buNone/>
            </a:pPr>
            <a:r>
              <a:rPr lang="fa-IR" sz="2400" dirty="0">
                <a:solidFill>
                  <a:srgbClr val="0E3B07"/>
                </a:solidFill>
                <a:latin typeface="Cinema" panose="01000500000000020002" charset="-78"/>
                <a:ea typeface="Redressed"/>
                <a:cs typeface="Cinema" panose="01000500000000020002" charset="-78"/>
                <a:sym typeface="Redressed"/>
              </a:rPr>
              <a:t>شماره 1</a:t>
            </a:r>
            <a:endParaRPr lang="fa-IR" sz="2400" i="0" u="none" strike="noStrike" cap="none" dirty="0">
              <a:solidFill>
                <a:srgbClr val="0E3B07"/>
              </a:solidFill>
              <a:latin typeface="Cinema" panose="01000500000000020002" charset="-78"/>
              <a:ea typeface="Redressed"/>
              <a:cs typeface="Cinema" panose="01000500000000020002" charset="-78"/>
              <a:sym typeface="Redressed"/>
            </a:endParaRPr>
          </a:p>
        </p:txBody>
      </p:sp>
      <p:sp>
        <p:nvSpPr>
          <p:cNvPr id="476" name="Google Shape;476;p33"/>
          <p:cNvSpPr/>
          <p:nvPr/>
        </p:nvSpPr>
        <p:spPr>
          <a:xfrm>
            <a:off x="547425" y="1821725"/>
            <a:ext cx="1998600" cy="2082300"/>
          </a:xfrm>
          <a:prstGeom prst="pie">
            <a:avLst>
              <a:gd name="adj1" fmla="val 0"/>
              <a:gd name="adj2" fmla="val 10766424"/>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3"/>
          <p:cNvSpPr/>
          <p:nvPr/>
        </p:nvSpPr>
        <p:spPr>
          <a:xfrm rot="10800000" flipH="1">
            <a:off x="2564275" y="1821725"/>
            <a:ext cx="1998600" cy="2082300"/>
          </a:xfrm>
          <a:prstGeom prst="pie">
            <a:avLst>
              <a:gd name="adj1" fmla="val 0"/>
              <a:gd name="adj2" fmla="val 10766424"/>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3"/>
          <p:cNvSpPr/>
          <p:nvPr/>
        </p:nvSpPr>
        <p:spPr>
          <a:xfrm>
            <a:off x="4581125" y="1821725"/>
            <a:ext cx="1998600" cy="2082300"/>
          </a:xfrm>
          <a:prstGeom prst="pie">
            <a:avLst>
              <a:gd name="adj1" fmla="val 0"/>
              <a:gd name="adj2" fmla="val 10766424"/>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3"/>
          <p:cNvSpPr/>
          <p:nvPr/>
        </p:nvSpPr>
        <p:spPr>
          <a:xfrm rot="10800000" flipH="1">
            <a:off x="6597975" y="1821725"/>
            <a:ext cx="1998600" cy="2082300"/>
          </a:xfrm>
          <a:prstGeom prst="pie">
            <a:avLst>
              <a:gd name="adj1" fmla="val 0"/>
              <a:gd name="adj2" fmla="val 10766424"/>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3"/>
          <p:cNvSpPr/>
          <p:nvPr/>
        </p:nvSpPr>
        <p:spPr>
          <a:xfrm>
            <a:off x="7358129" y="2146717"/>
            <a:ext cx="478292" cy="382334"/>
          </a:xfrm>
          <a:custGeom>
            <a:avLst/>
            <a:gdLst/>
            <a:ahLst/>
            <a:cxnLst/>
            <a:rect l="l" t="t" r="r" b="b"/>
            <a:pathLst>
              <a:path w="11514" h="9204" extrusionOk="0">
                <a:moveTo>
                  <a:pt x="3727" y="0"/>
                </a:moveTo>
                <a:cubicBezTo>
                  <a:pt x="3156" y="0"/>
                  <a:pt x="2668" y="346"/>
                  <a:pt x="2477" y="870"/>
                </a:cubicBezTo>
                <a:lnTo>
                  <a:pt x="2382" y="870"/>
                </a:lnTo>
                <a:cubicBezTo>
                  <a:pt x="2144" y="870"/>
                  <a:pt x="1906" y="965"/>
                  <a:pt x="1751" y="1143"/>
                </a:cubicBezTo>
                <a:cubicBezTo>
                  <a:pt x="1703" y="1143"/>
                  <a:pt x="1656" y="1131"/>
                  <a:pt x="1608" y="1131"/>
                </a:cubicBezTo>
                <a:cubicBezTo>
                  <a:pt x="1036" y="1131"/>
                  <a:pt x="560" y="1608"/>
                  <a:pt x="560" y="2191"/>
                </a:cubicBezTo>
                <a:cubicBezTo>
                  <a:pt x="560" y="2775"/>
                  <a:pt x="1036" y="3251"/>
                  <a:pt x="1608" y="3251"/>
                </a:cubicBezTo>
                <a:lnTo>
                  <a:pt x="3001" y="3251"/>
                </a:lnTo>
                <a:cubicBezTo>
                  <a:pt x="3096" y="3251"/>
                  <a:pt x="3191" y="3156"/>
                  <a:pt x="3191" y="3048"/>
                </a:cubicBezTo>
                <a:cubicBezTo>
                  <a:pt x="3191" y="2953"/>
                  <a:pt x="3096" y="2858"/>
                  <a:pt x="3001" y="2858"/>
                </a:cubicBezTo>
                <a:lnTo>
                  <a:pt x="1608" y="2858"/>
                </a:lnTo>
                <a:cubicBezTo>
                  <a:pt x="1239" y="2858"/>
                  <a:pt x="941" y="2560"/>
                  <a:pt x="941" y="2191"/>
                </a:cubicBezTo>
                <a:cubicBezTo>
                  <a:pt x="941" y="1822"/>
                  <a:pt x="1239" y="1524"/>
                  <a:pt x="1608" y="1524"/>
                </a:cubicBezTo>
                <a:cubicBezTo>
                  <a:pt x="1667" y="1524"/>
                  <a:pt x="1727" y="1524"/>
                  <a:pt x="1775" y="1536"/>
                </a:cubicBezTo>
                <a:cubicBezTo>
                  <a:pt x="1788" y="1538"/>
                  <a:pt x="1802" y="1539"/>
                  <a:pt x="1816" y="1539"/>
                </a:cubicBezTo>
                <a:cubicBezTo>
                  <a:pt x="1885" y="1539"/>
                  <a:pt x="1949" y="1514"/>
                  <a:pt x="1989" y="1465"/>
                </a:cubicBezTo>
                <a:cubicBezTo>
                  <a:pt x="2072" y="1322"/>
                  <a:pt x="2227" y="1251"/>
                  <a:pt x="2394" y="1251"/>
                </a:cubicBezTo>
                <a:cubicBezTo>
                  <a:pt x="2453" y="1251"/>
                  <a:pt x="2489" y="1262"/>
                  <a:pt x="2548" y="1286"/>
                </a:cubicBezTo>
                <a:cubicBezTo>
                  <a:pt x="2566" y="1291"/>
                  <a:pt x="2585" y="1293"/>
                  <a:pt x="2604" y="1293"/>
                </a:cubicBezTo>
                <a:cubicBezTo>
                  <a:pt x="2638" y="1293"/>
                  <a:pt x="2673" y="1285"/>
                  <a:pt x="2703" y="1262"/>
                </a:cubicBezTo>
                <a:cubicBezTo>
                  <a:pt x="2751" y="1239"/>
                  <a:pt x="2775" y="1191"/>
                  <a:pt x="2787" y="1143"/>
                </a:cubicBezTo>
                <a:cubicBezTo>
                  <a:pt x="2894" y="715"/>
                  <a:pt x="3263" y="405"/>
                  <a:pt x="3715" y="405"/>
                </a:cubicBezTo>
                <a:cubicBezTo>
                  <a:pt x="4239" y="405"/>
                  <a:pt x="4668" y="834"/>
                  <a:pt x="4668" y="1358"/>
                </a:cubicBezTo>
                <a:lnTo>
                  <a:pt x="4668" y="1382"/>
                </a:lnTo>
                <a:lnTo>
                  <a:pt x="4668" y="1405"/>
                </a:lnTo>
                <a:cubicBezTo>
                  <a:pt x="4668" y="1465"/>
                  <a:pt x="4692" y="1524"/>
                  <a:pt x="4739" y="1560"/>
                </a:cubicBezTo>
                <a:cubicBezTo>
                  <a:pt x="4771" y="1592"/>
                  <a:pt x="4813" y="1602"/>
                  <a:pt x="4856" y="1602"/>
                </a:cubicBezTo>
                <a:cubicBezTo>
                  <a:pt x="4877" y="1602"/>
                  <a:pt x="4898" y="1600"/>
                  <a:pt x="4918" y="1596"/>
                </a:cubicBezTo>
                <a:cubicBezTo>
                  <a:pt x="4977" y="1584"/>
                  <a:pt x="5049" y="1560"/>
                  <a:pt x="5108" y="1560"/>
                </a:cubicBezTo>
                <a:cubicBezTo>
                  <a:pt x="5311" y="1560"/>
                  <a:pt x="5489" y="1655"/>
                  <a:pt x="5620" y="1786"/>
                </a:cubicBezTo>
                <a:cubicBezTo>
                  <a:pt x="5620" y="1786"/>
                  <a:pt x="5608" y="1786"/>
                  <a:pt x="5608" y="1798"/>
                </a:cubicBezTo>
                <a:cubicBezTo>
                  <a:pt x="5585" y="1798"/>
                  <a:pt x="5573" y="1822"/>
                  <a:pt x="5573" y="1822"/>
                </a:cubicBezTo>
                <a:cubicBezTo>
                  <a:pt x="5561" y="1834"/>
                  <a:pt x="5525" y="1834"/>
                  <a:pt x="5513" y="1846"/>
                </a:cubicBezTo>
                <a:cubicBezTo>
                  <a:pt x="5477" y="1858"/>
                  <a:pt x="5466" y="1858"/>
                  <a:pt x="5454" y="1882"/>
                </a:cubicBezTo>
                <a:cubicBezTo>
                  <a:pt x="5442" y="1882"/>
                  <a:pt x="5442" y="1882"/>
                  <a:pt x="5430" y="1893"/>
                </a:cubicBezTo>
                <a:cubicBezTo>
                  <a:pt x="5239" y="1989"/>
                  <a:pt x="5085" y="2084"/>
                  <a:pt x="4930" y="2203"/>
                </a:cubicBezTo>
                <a:cubicBezTo>
                  <a:pt x="4727" y="2370"/>
                  <a:pt x="4549" y="2584"/>
                  <a:pt x="4394" y="2786"/>
                </a:cubicBezTo>
                <a:cubicBezTo>
                  <a:pt x="4394" y="2798"/>
                  <a:pt x="4382" y="2798"/>
                  <a:pt x="4382" y="2822"/>
                </a:cubicBezTo>
                <a:cubicBezTo>
                  <a:pt x="4370" y="2834"/>
                  <a:pt x="4346" y="2858"/>
                  <a:pt x="4346" y="2882"/>
                </a:cubicBezTo>
                <a:cubicBezTo>
                  <a:pt x="4346" y="2882"/>
                  <a:pt x="4346" y="2894"/>
                  <a:pt x="4334" y="2894"/>
                </a:cubicBezTo>
                <a:lnTo>
                  <a:pt x="3584" y="2894"/>
                </a:lnTo>
                <a:cubicBezTo>
                  <a:pt x="3477" y="2894"/>
                  <a:pt x="3382" y="2977"/>
                  <a:pt x="3382" y="3084"/>
                </a:cubicBezTo>
                <a:cubicBezTo>
                  <a:pt x="3382" y="3191"/>
                  <a:pt x="3477" y="3275"/>
                  <a:pt x="3584" y="3275"/>
                </a:cubicBezTo>
                <a:lnTo>
                  <a:pt x="4096" y="3275"/>
                </a:lnTo>
                <a:cubicBezTo>
                  <a:pt x="4072" y="3334"/>
                  <a:pt x="4061" y="3406"/>
                  <a:pt x="4025" y="3465"/>
                </a:cubicBezTo>
                <a:cubicBezTo>
                  <a:pt x="3918" y="3453"/>
                  <a:pt x="3822" y="3441"/>
                  <a:pt x="3691" y="3441"/>
                </a:cubicBezTo>
                <a:cubicBezTo>
                  <a:pt x="3203" y="3441"/>
                  <a:pt x="2727" y="3668"/>
                  <a:pt x="2418" y="4049"/>
                </a:cubicBezTo>
                <a:cubicBezTo>
                  <a:pt x="2298" y="4025"/>
                  <a:pt x="2167" y="4025"/>
                  <a:pt x="2025" y="4025"/>
                </a:cubicBezTo>
                <a:cubicBezTo>
                  <a:pt x="917" y="4025"/>
                  <a:pt x="1" y="4930"/>
                  <a:pt x="1" y="6049"/>
                </a:cubicBezTo>
                <a:cubicBezTo>
                  <a:pt x="1" y="7156"/>
                  <a:pt x="917" y="8073"/>
                  <a:pt x="2025" y="8073"/>
                </a:cubicBezTo>
                <a:lnTo>
                  <a:pt x="3858" y="8073"/>
                </a:lnTo>
                <a:cubicBezTo>
                  <a:pt x="3953" y="8704"/>
                  <a:pt x="4501" y="9204"/>
                  <a:pt x="5168" y="9204"/>
                </a:cubicBezTo>
                <a:lnTo>
                  <a:pt x="8549" y="9204"/>
                </a:lnTo>
                <a:cubicBezTo>
                  <a:pt x="8656" y="9204"/>
                  <a:pt x="8740" y="9109"/>
                  <a:pt x="8740" y="9002"/>
                </a:cubicBezTo>
                <a:cubicBezTo>
                  <a:pt x="8740" y="8906"/>
                  <a:pt x="8656" y="8811"/>
                  <a:pt x="8549" y="8811"/>
                </a:cubicBezTo>
                <a:lnTo>
                  <a:pt x="5168" y="8811"/>
                </a:lnTo>
                <a:cubicBezTo>
                  <a:pt x="4644" y="8811"/>
                  <a:pt x="4227" y="8394"/>
                  <a:pt x="4227" y="7882"/>
                </a:cubicBezTo>
                <a:lnTo>
                  <a:pt x="4227" y="7859"/>
                </a:lnTo>
                <a:lnTo>
                  <a:pt x="4227" y="7835"/>
                </a:lnTo>
                <a:lnTo>
                  <a:pt x="4227" y="7811"/>
                </a:lnTo>
                <a:lnTo>
                  <a:pt x="4227" y="7775"/>
                </a:lnTo>
                <a:cubicBezTo>
                  <a:pt x="4287" y="7311"/>
                  <a:pt x="4680" y="6942"/>
                  <a:pt x="5168" y="6942"/>
                </a:cubicBezTo>
                <a:cubicBezTo>
                  <a:pt x="5263" y="6942"/>
                  <a:pt x="5358" y="6954"/>
                  <a:pt x="5454" y="6977"/>
                </a:cubicBezTo>
                <a:cubicBezTo>
                  <a:pt x="5471" y="6984"/>
                  <a:pt x="5488" y="6987"/>
                  <a:pt x="5506" y="6987"/>
                </a:cubicBezTo>
                <a:cubicBezTo>
                  <a:pt x="5548" y="6987"/>
                  <a:pt x="5590" y="6970"/>
                  <a:pt x="5632" y="6954"/>
                </a:cubicBezTo>
                <a:cubicBezTo>
                  <a:pt x="5680" y="6906"/>
                  <a:pt x="5704" y="6846"/>
                  <a:pt x="5704" y="6787"/>
                </a:cubicBezTo>
                <a:lnTo>
                  <a:pt x="5704" y="6775"/>
                </a:lnTo>
                <a:lnTo>
                  <a:pt x="5704" y="6739"/>
                </a:lnTo>
                <a:cubicBezTo>
                  <a:pt x="5704" y="6013"/>
                  <a:pt x="6299" y="5418"/>
                  <a:pt x="7025" y="5418"/>
                </a:cubicBezTo>
                <a:cubicBezTo>
                  <a:pt x="7644" y="5418"/>
                  <a:pt x="8192" y="5846"/>
                  <a:pt x="8323" y="6442"/>
                </a:cubicBezTo>
                <a:cubicBezTo>
                  <a:pt x="8335" y="6501"/>
                  <a:pt x="8371" y="6549"/>
                  <a:pt x="8418" y="6561"/>
                </a:cubicBezTo>
                <a:cubicBezTo>
                  <a:pt x="8441" y="6583"/>
                  <a:pt x="8473" y="6592"/>
                  <a:pt x="8506" y="6592"/>
                </a:cubicBezTo>
                <a:cubicBezTo>
                  <a:pt x="8525" y="6592"/>
                  <a:pt x="8544" y="6589"/>
                  <a:pt x="8561" y="6585"/>
                </a:cubicBezTo>
                <a:cubicBezTo>
                  <a:pt x="8633" y="6549"/>
                  <a:pt x="8716" y="6549"/>
                  <a:pt x="8787" y="6549"/>
                </a:cubicBezTo>
                <a:cubicBezTo>
                  <a:pt x="9025" y="6549"/>
                  <a:pt x="9252" y="6668"/>
                  <a:pt x="9383" y="6858"/>
                </a:cubicBezTo>
                <a:cubicBezTo>
                  <a:pt x="9422" y="6907"/>
                  <a:pt x="9485" y="6948"/>
                  <a:pt x="9546" y="6948"/>
                </a:cubicBezTo>
                <a:cubicBezTo>
                  <a:pt x="9559" y="6948"/>
                  <a:pt x="9572" y="6946"/>
                  <a:pt x="9585" y="6942"/>
                </a:cubicBezTo>
                <a:cubicBezTo>
                  <a:pt x="9668" y="6918"/>
                  <a:pt x="9752" y="6906"/>
                  <a:pt x="9823" y="6906"/>
                </a:cubicBezTo>
                <a:lnTo>
                  <a:pt x="9978" y="6906"/>
                </a:lnTo>
                <a:cubicBezTo>
                  <a:pt x="10216" y="6954"/>
                  <a:pt x="10442" y="7085"/>
                  <a:pt x="10573" y="7275"/>
                </a:cubicBezTo>
                <a:cubicBezTo>
                  <a:pt x="10692" y="7442"/>
                  <a:pt x="10764" y="7632"/>
                  <a:pt x="10764" y="7847"/>
                </a:cubicBezTo>
                <a:cubicBezTo>
                  <a:pt x="10764" y="8370"/>
                  <a:pt x="10335" y="8799"/>
                  <a:pt x="9811" y="8799"/>
                </a:cubicBezTo>
                <a:lnTo>
                  <a:pt x="9156" y="8799"/>
                </a:lnTo>
                <a:cubicBezTo>
                  <a:pt x="9049" y="8799"/>
                  <a:pt x="8966" y="8882"/>
                  <a:pt x="8966" y="8990"/>
                </a:cubicBezTo>
                <a:cubicBezTo>
                  <a:pt x="8966" y="9097"/>
                  <a:pt x="9061" y="9180"/>
                  <a:pt x="9156" y="9180"/>
                </a:cubicBezTo>
                <a:lnTo>
                  <a:pt x="9811" y="9180"/>
                </a:lnTo>
                <a:cubicBezTo>
                  <a:pt x="10561" y="9180"/>
                  <a:pt x="11157" y="8585"/>
                  <a:pt x="11157" y="7847"/>
                </a:cubicBezTo>
                <a:cubicBezTo>
                  <a:pt x="11157" y="7632"/>
                  <a:pt x="11109" y="7454"/>
                  <a:pt x="11038" y="7275"/>
                </a:cubicBezTo>
                <a:cubicBezTo>
                  <a:pt x="11347" y="6882"/>
                  <a:pt x="11514" y="6454"/>
                  <a:pt x="11514" y="6001"/>
                </a:cubicBezTo>
                <a:cubicBezTo>
                  <a:pt x="11514" y="4906"/>
                  <a:pt x="10621" y="4013"/>
                  <a:pt x="9514" y="4013"/>
                </a:cubicBezTo>
                <a:cubicBezTo>
                  <a:pt x="9395" y="4013"/>
                  <a:pt x="9276" y="4025"/>
                  <a:pt x="9156" y="4037"/>
                </a:cubicBezTo>
                <a:cubicBezTo>
                  <a:pt x="9133" y="3668"/>
                  <a:pt x="9037" y="3310"/>
                  <a:pt x="8859" y="2977"/>
                </a:cubicBezTo>
                <a:cubicBezTo>
                  <a:pt x="8834" y="2919"/>
                  <a:pt x="8770" y="2879"/>
                  <a:pt x="8697" y="2879"/>
                </a:cubicBezTo>
                <a:cubicBezTo>
                  <a:pt x="8664" y="2879"/>
                  <a:pt x="8630" y="2887"/>
                  <a:pt x="8597" y="2906"/>
                </a:cubicBezTo>
                <a:cubicBezTo>
                  <a:pt x="8502" y="2953"/>
                  <a:pt x="8466" y="3072"/>
                  <a:pt x="8525" y="3179"/>
                </a:cubicBezTo>
                <a:cubicBezTo>
                  <a:pt x="8680" y="3489"/>
                  <a:pt x="8775" y="3858"/>
                  <a:pt x="8775" y="4215"/>
                </a:cubicBezTo>
                <a:lnTo>
                  <a:pt x="8775" y="4275"/>
                </a:lnTo>
                <a:lnTo>
                  <a:pt x="8775" y="4287"/>
                </a:lnTo>
                <a:cubicBezTo>
                  <a:pt x="8775" y="4346"/>
                  <a:pt x="8799" y="4406"/>
                  <a:pt x="8847" y="4453"/>
                </a:cubicBezTo>
                <a:cubicBezTo>
                  <a:pt x="8879" y="4485"/>
                  <a:pt x="8921" y="4496"/>
                  <a:pt x="8963" y="4496"/>
                </a:cubicBezTo>
                <a:cubicBezTo>
                  <a:pt x="8984" y="4496"/>
                  <a:pt x="9006" y="4493"/>
                  <a:pt x="9025" y="4489"/>
                </a:cubicBezTo>
                <a:cubicBezTo>
                  <a:pt x="9180" y="4441"/>
                  <a:pt x="9335" y="4406"/>
                  <a:pt x="9502" y="4406"/>
                </a:cubicBezTo>
                <a:cubicBezTo>
                  <a:pt x="10395" y="4406"/>
                  <a:pt x="11109" y="5144"/>
                  <a:pt x="11109" y="6013"/>
                </a:cubicBezTo>
                <a:cubicBezTo>
                  <a:pt x="11109" y="6346"/>
                  <a:pt x="11026" y="6644"/>
                  <a:pt x="10847" y="6906"/>
                </a:cubicBezTo>
                <a:lnTo>
                  <a:pt x="10823" y="6894"/>
                </a:lnTo>
                <a:lnTo>
                  <a:pt x="10800" y="6858"/>
                </a:lnTo>
                <a:lnTo>
                  <a:pt x="10788" y="6846"/>
                </a:lnTo>
                <a:lnTo>
                  <a:pt x="10752" y="6823"/>
                </a:lnTo>
                <a:cubicBezTo>
                  <a:pt x="10514" y="6608"/>
                  <a:pt x="10204" y="6489"/>
                  <a:pt x="9871" y="6489"/>
                </a:cubicBezTo>
                <a:cubicBezTo>
                  <a:pt x="9799" y="6489"/>
                  <a:pt x="9740" y="6489"/>
                  <a:pt x="9668" y="6501"/>
                </a:cubicBezTo>
                <a:cubicBezTo>
                  <a:pt x="9454" y="6263"/>
                  <a:pt x="9156" y="6132"/>
                  <a:pt x="8835" y="6132"/>
                </a:cubicBezTo>
                <a:cubicBezTo>
                  <a:pt x="8787" y="6132"/>
                  <a:pt x="8728" y="6132"/>
                  <a:pt x="8680" y="6144"/>
                </a:cubicBezTo>
                <a:cubicBezTo>
                  <a:pt x="8585" y="5846"/>
                  <a:pt x="8383" y="5584"/>
                  <a:pt x="8144" y="5370"/>
                </a:cubicBezTo>
                <a:cubicBezTo>
                  <a:pt x="7847" y="5120"/>
                  <a:pt x="7466" y="4989"/>
                  <a:pt x="7073" y="4989"/>
                </a:cubicBezTo>
                <a:cubicBezTo>
                  <a:pt x="6204" y="4989"/>
                  <a:pt x="5466" y="5656"/>
                  <a:pt x="5382" y="6525"/>
                </a:cubicBezTo>
                <a:cubicBezTo>
                  <a:pt x="5335" y="6525"/>
                  <a:pt x="5275" y="6501"/>
                  <a:pt x="5227" y="6501"/>
                </a:cubicBezTo>
                <a:lnTo>
                  <a:pt x="4977" y="6501"/>
                </a:lnTo>
                <a:cubicBezTo>
                  <a:pt x="4965" y="6501"/>
                  <a:pt x="4942" y="6501"/>
                  <a:pt x="4930" y="6525"/>
                </a:cubicBezTo>
                <a:lnTo>
                  <a:pt x="4918" y="6525"/>
                </a:lnTo>
                <a:cubicBezTo>
                  <a:pt x="4906" y="6525"/>
                  <a:pt x="4882" y="6525"/>
                  <a:pt x="4870" y="6537"/>
                </a:cubicBezTo>
                <a:lnTo>
                  <a:pt x="4858" y="6537"/>
                </a:lnTo>
                <a:cubicBezTo>
                  <a:pt x="4846" y="6537"/>
                  <a:pt x="4823" y="6549"/>
                  <a:pt x="4811" y="6549"/>
                </a:cubicBezTo>
                <a:cubicBezTo>
                  <a:pt x="4406" y="6680"/>
                  <a:pt x="4084" y="7013"/>
                  <a:pt x="3965" y="7430"/>
                </a:cubicBezTo>
                <a:cubicBezTo>
                  <a:pt x="3965" y="7442"/>
                  <a:pt x="3953" y="7454"/>
                  <a:pt x="3953" y="7489"/>
                </a:cubicBezTo>
                <a:cubicBezTo>
                  <a:pt x="3930" y="7537"/>
                  <a:pt x="3930" y="7561"/>
                  <a:pt x="3918" y="7608"/>
                </a:cubicBezTo>
                <a:lnTo>
                  <a:pt x="2084" y="7608"/>
                </a:lnTo>
                <a:cubicBezTo>
                  <a:pt x="1191" y="7608"/>
                  <a:pt x="453" y="6882"/>
                  <a:pt x="453" y="5965"/>
                </a:cubicBezTo>
                <a:cubicBezTo>
                  <a:pt x="453" y="5072"/>
                  <a:pt x="1179" y="4334"/>
                  <a:pt x="2084" y="4334"/>
                </a:cubicBezTo>
                <a:cubicBezTo>
                  <a:pt x="2227" y="4334"/>
                  <a:pt x="2370" y="4346"/>
                  <a:pt x="2501" y="4394"/>
                </a:cubicBezTo>
                <a:cubicBezTo>
                  <a:pt x="2515" y="4396"/>
                  <a:pt x="2529" y="4397"/>
                  <a:pt x="2542" y="4397"/>
                </a:cubicBezTo>
                <a:cubicBezTo>
                  <a:pt x="2611" y="4397"/>
                  <a:pt x="2675" y="4372"/>
                  <a:pt x="2715" y="4322"/>
                </a:cubicBezTo>
                <a:cubicBezTo>
                  <a:pt x="2953" y="3977"/>
                  <a:pt x="3334" y="3763"/>
                  <a:pt x="3751" y="3763"/>
                </a:cubicBezTo>
                <a:cubicBezTo>
                  <a:pt x="3894" y="3763"/>
                  <a:pt x="4025" y="3787"/>
                  <a:pt x="4156" y="3822"/>
                </a:cubicBezTo>
                <a:cubicBezTo>
                  <a:pt x="4177" y="3833"/>
                  <a:pt x="4201" y="3839"/>
                  <a:pt x="4225" y="3839"/>
                </a:cubicBezTo>
                <a:cubicBezTo>
                  <a:pt x="4255" y="3839"/>
                  <a:pt x="4284" y="3830"/>
                  <a:pt x="4311" y="3810"/>
                </a:cubicBezTo>
                <a:cubicBezTo>
                  <a:pt x="4346" y="3787"/>
                  <a:pt x="4382" y="3739"/>
                  <a:pt x="4394" y="3691"/>
                </a:cubicBezTo>
                <a:cubicBezTo>
                  <a:pt x="4442" y="3501"/>
                  <a:pt x="4513" y="3322"/>
                  <a:pt x="4608" y="3144"/>
                </a:cubicBezTo>
                <a:cubicBezTo>
                  <a:pt x="4608" y="3144"/>
                  <a:pt x="4620" y="3132"/>
                  <a:pt x="4620" y="3108"/>
                </a:cubicBezTo>
                <a:cubicBezTo>
                  <a:pt x="4906" y="2596"/>
                  <a:pt x="5394" y="2191"/>
                  <a:pt x="5977" y="2024"/>
                </a:cubicBezTo>
                <a:lnTo>
                  <a:pt x="5989" y="2024"/>
                </a:lnTo>
                <a:cubicBezTo>
                  <a:pt x="6180" y="1977"/>
                  <a:pt x="6370" y="1953"/>
                  <a:pt x="6573" y="1953"/>
                </a:cubicBezTo>
                <a:cubicBezTo>
                  <a:pt x="7192" y="1953"/>
                  <a:pt x="7775" y="2203"/>
                  <a:pt x="8204" y="2667"/>
                </a:cubicBezTo>
                <a:cubicBezTo>
                  <a:pt x="8243" y="2706"/>
                  <a:pt x="8295" y="2727"/>
                  <a:pt x="8349" y="2727"/>
                </a:cubicBezTo>
                <a:cubicBezTo>
                  <a:pt x="8394" y="2727"/>
                  <a:pt x="8440" y="2712"/>
                  <a:pt x="8478" y="2679"/>
                </a:cubicBezTo>
                <a:cubicBezTo>
                  <a:pt x="8549" y="2608"/>
                  <a:pt x="8561" y="2489"/>
                  <a:pt x="8490" y="2417"/>
                </a:cubicBezTo>
                <a:cubicBezTo>
                  <a:pt x="8002" y="1893"/>
                  <a:pt x="7299" y="1584"/>
                  <a:pt x="6573" y="1584"/>
                </a:cubicBezTo>
                <a:cubicBezTo>
                  <a:pt x="6370" y="1584"/>
                  <a:pt x="6192" y="1596"/>
                  <a:pt x="6013" y="1643"/>
                </a:cubicBezTo>
                <a:cubicBezTo>
                  <a:pt x="5823" y="1322"/>
                  <a:pt x="5501" y="1143"/>
                  <a:pt x="5120" y="1143"/>
                </a:cubicBezTo>
                <a:lnTo>
                  <a:pt x="5049" y="1143"/>
                </a:lnTo>
                <a:cubicBezTo>
                  <a:pt x="4965" y="489"/>
                  <a:pt x="4394" y="0"/>
                  <a:pt x="37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1" name="Google Shape;481;p33"/>
          <p:cNvGrpSpPr/>
          <p:nvPr/>
        </p:nvGrpSpPr>
        <p:grpSpPr>
          <a:xfrm>
            <a:off x="1308315" y="3107006"/>
            <a:ext cx="476818" cy="477358"/>
            <a:chOff x="865862" y="3207306"/>
            <a:chExt cx="364484" cy="364897"/>
          </a:xfrm>
        </p:grpSpPr>
        <p:sp>
          <p:nvSpPr>
            <p:cNvPr id="482" name="Google Shape;482;p33"/>
            <p:cNvSpPr/>
            <p:nvPr/>
          </p:nvSpPr>
          <p:spPr>
            <a:xfrm>
              <a:off x="928229" y="3269323"/>
              <a:ext cx="240131" cy="240100"/>
            </a:xfrm>
            <a:custGeom>
              <a:avLst/>
              <a:gdLst/>
              <a:ahLst/>
              <a:cxnLst/>
              <a:rect l="l" t="t" r="r" b="b"/>
              <a:pathLst>
                <a:path w="7562" h="7561" extrusionOk="0">
                  <a:moveTo>
                    <a:pt x="3775" y="0"/>
                  </a:moveTo>
                  <a:cubicBezTo>
                    <a:pt x="1692" y="0"/>
                    <a:pt x="1" y="1703"/>
                    <a:pt x="1" y="3787"/>
                  </a:cubicBezTo>
                  <a:cubicBezTo>
                    <a:pt x="1" y="5870"/>
                    <a:pt x="1692" y="7561"/>
                    <a:pt x="3775" y="7561"/>
                  </a:cubicBezTo>
                  <a:cubicBezTo>
                    <a:pt x="4454" y="7561"/>
                    <a:pt x="5121" y="7382"/>
                    <a:pt x="5704" y="7037"/>
                  </a:cubicBezTo>
                  <a:cubicBezTo>
                    <a:pt x="5787" y="6977"/>
                    <a:pt x="5823" y="6858"/>
                    <a:pt x="5775" y="6775"/>
                  </a:cubicBezTo>
                  <a:cubicBezTo>
                    <a:pt x="5736" y="6720"/>
                    <a:pt x="5672" y="6691"/>
                    <a:pt x="5605" y="6691"/>
                  </a:cubicBezTo>
                  <a:cubicBezTo>
                    <a:pt x="5570" y="6691"/>
                    <a:pt x="5534" y="6699"/>
                    <a:pt x="5502" y="6716"/>
                  </a:cubicBezTo>
                  <a:cubicBezTo>
                    <a:pt x="4990" y="7025"/>
                    <a:pt x="4394" y="7192"/>
                    <a:pt x="3775" y="7192"/>
                  </a:cubicBezTo>
                  <a:cubicBezTo>
                    <a:pt x="1906" y="7192"/>
                    <a:pt x="382" y="5668"/>
                    <a:pt x="382" y="3798"/>
                  </a:cubicBezTo>
                  <a:cubicBezTo>
                    <a:pt x="382" y="1917"/>
                    <a:pt x="1906" y="405"/>
                    <a:pt x="3775" y="405"/>
                  </a:cubicBezTo>
                  <a:cubicBezTo>
                    <a:pt x="5656" y="405"/>
                    <a:pt x="7168" y="1917"/>
                    <a:pt x="7168" y="3798"/>
                  </a:cubicBezTo>
                  <a:cubicBezTo>
                    <a:pt x="7168" y="4775"/>
                    <a:pt x="6740" y="5715"/>
                    <a:pt x="6002" y="6358"/>
                  </a:cubicBezTo>
                  <a:cubicBezTo>
                    <a:pt x="5918" y="6430"/>
                    <a:pt x="5906" y="6549"/>
                    <a:pt x="5978" y="6620"/>
                  </a:cubicBezTo>
                  <a:cubicBezTo>
                    <a:pt x="6024" y="6667"/>
                    <a:pt x="6082" y="6691"/>
                    <a:pt x="6136" y="6691"/>
                  </a:cubicBezTo>
                  <a:cubicBezTo>
                    <a:pt x="6179" y="6691"/>
                    <a:pt x="6220" y="6676"/>
                    <a:pt x="6252" y="6644"/>
                  </a:cubicBezTo>
                  <a:cubicBezTo>
                    <a:pt x="7085" y="5930"/>
                    <a:pt x="7561" y="4882"/>
                    <a:pt x="7561" y="3787"/>
                  </a:cubicBezTo>
                  <a:cubicBezTo>
                    <a:pt x="7561" y="1703"/>
                    <a:pt x="5859" y="0"/>
                    <a:pt x="37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3"/>
            <p:cNvSpPr/>
            <p:nvPr/>
          </p:nvSpPr>
          <p:spPr>
            <a:xfrm>
              <a:off x="956205" y="3297681"/>
              <a:ext cx="184179" cy="184147"/>
            </a:xfrm>
            <a:custGeom>
              <a:avLst/>
              <a:gdLst/>
              <a:ahLst/>
              <a:cxnLst/>
              <a:rect l="l" t="t" r="r" b="b"/>
              <a:pathLst>
                <a:path w="5800" h="5799" extrusionOk="0">
                  <a:moveTo>
                    <a:pt x="2894" y="0"/>
                  </a:moveTo>
                  <a:cubicBezTo>
                    <a:pt x="1311" y="0"/>
                    <a:pt x="1" y="1298"/>
                    <a:pt x="1" y="2905"/>
                  </a:cubicBezTo>
                  <a:cubicBezTo>
                    <a:pt x="1" y="4501"/>
                    <a:pt x="1287" y="5799"/>
                    <a:pt x="2894" y="5799"/>
                  </a:cubicBezTo>
                  <a:cubicBezTo>
                    <a:pt x="4502" y="5799"/>
                    <a:pt x="5799" y="4513"/>
                    <a:pt x="5799" y="2905"/>
                  </a:cubicBezTo>
                  <a:cubicBezTo>
                    <a:pt x="5799" y="2322"/>
                    <a:pt x="5621" y="1751"/>
                    <a:pt x="5311" y="1286"/>
                  </a:cubicBezTo>
                  <a:cubicBezTo>
                    <a:pt x="5276" y="1229"/>
                    <a:pt x="5219" y="1202"/>
                    <a:pt x="5159" y="1202"/>
                  </a:cubicBezTo>
                  <a:cubicBezTo>
                    <a:pt x="5118" y="1202"/>
                    <a:pt x="5076" y="1215"/>
                    <a:pt x="5037" y="1239"/>
                  </a:cubicBezTo>
                  <a:cubicBezTo>
                    <a:pt x="4954" y="1298"/>
                    <a:pt x="4942" y="1417"/>
                    <a:pt x="5002" y="1501"/>
                  </a:cubicBezTo>
                  <a:cubicBezTo>
                    <a:pt x="5275" y="1917"/>
                    <a:pt x="5430" y="2417"/>
                    <a:pt x="5430" y="2905"/>
                  </a:cubicBezTo>
                  <a:cubicBezTo>
                    <a:pt x="5430" y="4287"/>
                    <a:pt x="4299" y="5418"/>
                    <a:pt x="2918" y="5418"/>
                  </a:cubicBezTo>
                  <a:cubicBezTo>
                    <a:pt x="1525" y="5418"/>
                    <a:pt x="394" y="4287"/>
                    <a:pt x="394" y="2905"/>
                  </a:cubicBezTo>
                  <a:cubicBezTo>
                    <a:pt x="394" y="1524"/>
                    <a:pt x="1513" y="393"/>
                    <a:pt x="2894" y="393"/>
                  </a:cubicBezTo>
                  <a:cubicBezTo>
                    <a:pt x="3525" y="393"/>
                    <a:pt x="4132" y="631"/>
                    <a:pt x="4597" y="1036"/>
                  </a:cubicBezTo>
                  <a:cubicBezTo>
                    <a:pt x="4628" y="1073"/>
                    <a:pt x="4669" y="1089"/>
                    <a:pt x="4712" y="1089"/>
                  </a:cubicBezTo>
                  <a:cubicBezTo>
                    <a:pt x="4764" y="1089"/>
                    <a:pt x="4819" y="1064"/>
                    <a:pt x="4859" y="1024"/>
                  </a:cubicBezTo>
                  <a:cubicBezTo>
                    <a:pt x="4942" y="953"/>
                    <a:pt x="4918" y="834"/>
                    <a:pt x="4847" y="762"/>
                  </a:cubicBezTo>
                  <a:cubicBezTo>
                    <a:pt x="4311" y="274"/>
                    <a:pt x="3609" y="0"/>
                    <a:pt x="28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3"/>
            <p:cNvSpPr/>
            <p:nvPr/>
          </p:nvSpPr>
          <p:spPr>
            <a:xfrm>
              <a:off x="1042039" y="3207306"/>
              <a:ext cx="12511" cy="47664"/>
            </a:xfrm>
            <a:custGeom>
              <a:avLst/>
              <a:gdLst/>
              <a:ahLst/>
              <a:cxnLst/>
              <a:rect l="l" t="t" r="r" b="b"/>
              <a:pathLst>
                <a:path w="394" h="1501" extrusionOk="0">
                  <a:moveTo>
                    <a:pt x="191" y="1"/>
                  </a:moveTo>
                  <a:cubicBezTo>
                    <a:pt x="96" y="1"/>
                    <a:pt x="1" y="96"/>
                    <a:pt x="1" y="203"/>
                  </a:cubicBezTo>
                  <a:lnTo>
                    <a:pt x="1" y="1310"/>
                  </a:lnTo>
                  <a:cubicBezTo>
                    <a:pt x="1" y="1430"/>
                    <a:pt x="96" y="1501"/>
                    <a:pt x="191" y="1501"/>
                  </a:cubicBezTo>
                  <a:cubicBezTo>
                    <a:pt x="298" y="1501"/>
                    <a:pt x="394" y="1418"/>
                    <a:pt x="394" y="1310"/>
                  </a:cubicBezTo>
                  <a:lnTo>
                    <a:pt x="394" y="203"/>
                  </a:lnTo>
                  <a:cubicBezTo>
                    <a:pt x="394" y="96"/>
                    <a:pt x="298" y="1"/>
                    <a:pt x="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3"/>
            <p:cNvSpPr/>
            <p:nvPr/>
          </p:nvSpPr>
          <p:spPr>
            <a:xfrm>
              <a:off x="1042039" y="3524538"/>
              <a:ext cx="12511" cy="47664"/>
            </a:xfrm>
            <a:custGeom>
              <a:avLst/>
              <a:gdLst/>
              <a:ahLst/>
              <a:cxnLst/>
              <a:rect l="l" t="t" r="r" b="b"/>
              <a:pathLst>
                <a:path w="394" h="1501" extrusionOk="0">
                  <a:moveTo>
                    <a:pt x="191" y="0"/>
                  </a:moveTo>
                  <a:cubicBezTo>
                    <a:pt x="96" y="0"/>
                    <a:pt x="1" y="95"/>
                    <a:pt x="1" y="191"/>
                  </a:cubicBezTo>
                  <a:lnTo>
                    <a:pt x="1" y="1310"/>
                  </a:lnTo>
                  <a:cubicBezTo>
                    <a:pt x="1" y="1417"/>
                    <a:pt x="84" y="1500"/>
                    <a:pt x="191" y="1500"/>
                  </a:cubicBezTo>
                  <a:cubicBezTo>
                    <a:pt x="298" y="1500"/>
                    <a:pt x="394" y="1417"/>
                    <a:pt x="394" y="1310"/>
                  </a:cubicBezTo>
                  <a:lnTo>
                    <a:pt x="394" y="191"/>
                  </a:lnTo>
                  <a:cubicBezTo>
                    <a:pt x="394" y="95"/>
                    <a:pt x="298" y="0"/>
                    <a:pt x="1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3"/>
            <p:cNvSpPr/>
            <p:nvPr/>
          </p:nvSpPr>
          <p:spPr>
            <a:xfrm>
              <a:off x="953188" y="3230836"/>
              <a:ext cx="31406" cy="43441"/>
            </a:xfrm>
            <a:custGeom>
              <a:avLst/>
              <a:gdLst/>
              <a:ahLst/>
              <a:cxnLst/>
              <a:rect l="l" t="t" r="r" b="b"/>
              <a:pathLst>
                <a:path w="989" h="1368" extrusionOk="0">
                  <a:moveTo>
                    <a:pt x="217" y="0"/>
                  </a:moveTo>
                  <a:cubicBezTo>
                    <a:pt x="185" y="0"/>
                    <a:pt x="153" y="7"/>
                    <a:pt x="120" y="22"/>
                  </a:cubicBezTo>
                  <a:cubicBezTo>
                    <a:pt x="36" y="81"/>
                    <a:pt x="1" y="188"/>
                    <a:pt x="48" y="296"/>
                  </a:cubicBezTo>
                  <a:lnTo>
                    <a:pt x="608" y="1272"/>
                  </a:lnTo>
                  <a:cubicBezTo>
                    <a:pt x="644" y="1331"/>
                    <a:pt x="715" y="1367"/>
                    <a:pt x="775" y="1367"/>
                  </a:cubicBezTo>
                  <a:cubicBezTo>
                    <a:pt x="798" y="1367"/>
                    <a:pt x="834" y="1343"/>
                    <a:pt x="870" y="1331"/>
                  </a:cubicBezTo>
                  <a:cubicBezTo>
                    <a:pt x="953" y="1272"/>
                    <a:pt x="989" y="1165"/>
                    <a:pt x="941" y="1070"/>
                  </a:cubicBezTo>
                  <a:lnTo>
                    <a:pt x="394" y="93"/>
                  </a:lnTo>
                  <a:cubicBezTo>
                    <a:pt x="352" y="35"/>
                    <a:pt x="288" y="0"/>
                    <a:pt x="2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3"/>
            <p:cNvSpPr/>
            <p:nvPr/>
          </p:nvSpPr>
          <p:spPr>
            <a:xfrm>
              <a:off x="1111614" y="3505485"/>
              <a:ext cx="30644" cy="42520"/>
            </a:xfrm>
            <a:custGeom>
              <a:avLst/>
              <a:gdLst/>
              <a:ahLst/>
              <a:cxnLst/>
              <a:rect l="l" t="t" r="r" b="b"/>
              <a:pathLst>
                <a:path w="965" h="1339" extrusionOk="0">
                  <a:moveTo>
                    <a:pt x="210" y="1"/>
                  </a:moveTo>
                  <a:cubicBezTo>
                    <a:pt x="181" y="1"/>
                    <a:pt x="151" y="6"/>
                    <a:pt x="119" y="17"/>
                  </a:cubicBezTo>
                  <a:cubicBezTo>
                    <a:pt x="24" y="76"/>
                    <a:pt x="0" y="183"/>
                    <a:pt x="48" y="291"/>
                  </a:cubicBezTo>
                  <a:lnTo>
                    <a:pt x="596" y="1255"/>
                  </a:lnTo>
                  <a:cubicBezTo>
                    <a:pt x="620" y="1314"/>
                    <a:pt x="691" y="1338"/>
                    <a:pt x="751" y="1338"/>
                  </a:cubicBezTo>
                  <a:cubicBezTo>
                    <a:pt x="786" y="1338"/>
                    <a:pt x="810" y="1326"/>
                    <a:pt x="846" y="1314"/>
                  </a:cubicBezTo>
                  <a:cubicBezTo>
                    <a:pt x="929" y="1255"/>
                    <a:pt x="965" y="1148"/>
                    <a:pt x="917" y="1041"/>
                  </a:cubicBezTo>
                  <a:lnTo>
                    <a:pt x="381" y="100"/>
                  </a:lnTo>
                  <a:cubicBezTo>
                    <a:pt x="339" y="33"/>
                    <a:pt x="279" y="1"/>
                    <a:pt x="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3"/>
            <p:cNvSpPr/>
            <p:nvPr/>
          </p:nvSpPr>
          <p:spPr>
            <a:xfrm>
              <a:off x="888916" y="3295998"/>
              <a:ext cx="44648" cy="29691"/>
            </a:xfrm>
            <a:custGeom>
              <a:avLst/>
              <a:gdLst/>
              <a:ahLst/>
              <a:cxnLst/>
              <a:rect l="l" t="t" r="r" b="b"/>
              <a:pathLst>
                <a:path w="1406" h="935" extrusionOk="0">
                  <a:moveTo>
                    <a:pt x="203" y="0"/>
                  </a:moveTo>
                  <a:cubicBezTo>
                    <a:pt x="136" y="0"/>
                    <a:pt x="64" y="37"/>
                    <a:pt x="24" y="101"/>
                  </a:cubicBezTo>
                  <a:cubicBezTo>
                    <a:pt x="1" y="184"/>
                    <a:pt x="36" y="303"/>
                    <a:pt x="120" y="351"/>
                  </a:cubicBezTo>
                  <a:lnTo>
                    <a:pt x="1084" y="899"/>
                  </a:lnTo>
                  <a:cubicBezTo>
                    <a:pt x="1120" y="923"/>
                    <a:pt x="1144" y="934"/>
                    <a:pt x="1179" y="934"/>
                  </a:cubicBezTo>
                  <a:cubicBezTo>
                    <a:pt x="1239" y="934"/>
                    <a:pt x="1310" y="899"/>
                    <a:pt x="1334" y="839"/>
                  </a:cubicBezTo>
                  <a:cubicBezTo>
                    <a:pt x="1406" y="756"/>
                    <a:pt x="1358" y="637"/>
                    <a:pt x="1263" y="577"/>
                  </a:cubicBezTo>
                  <a:lnTo>
                    <a:pt x="298" y="30"/>
                  </a:lnTo>
                  <a:cubicBezTo>
                    <a:pt x="271" y="10"/>
                    <a:pt x="237"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3"/>
            <p:cNvSpPr/>
            <p:nvPr/>
          </p:nvSpPr>
          <p:spPr>
            <a:xfrm>
              <a:off x="1162644" y="3454106"/>
              <a:ext cx="45029" cy="30390"/>
            </a:xfrm>
            <a:custGeom>
              <a:avLst/>
              <a:gdLst/>
              <a:ahLst/>
              <a:cxnLst/>
              <a:rect l="l" t="t" r="r" b="b"/>
              <a:pathLst>
                <a:path w="1418" h="957" extrusionOk="0">
                  <a:moveTo>
                    <a:pt x="237" y="1"/>
                  </a:moveTo>
                  <a:cubicBezTo>
                    <a:pt x="171" y="1"/>
                    <a:pt x="101" y="41"/>
                    <a:pt x="60" y="99"/>
                  </a:cubicBezTo>
                  <a:cubicBezTo>
                    <a:pt x="1" y="194"/>
                    <a:pt x="48" y="313"/>
                    <a:pt x="132" y="373"/>
                  </a:cubicBezTo>
                  <a:lnTo>
                    <a:pt x="1096" y="920"/>
                  </a:lnTo>
                  <a:cubicBezTo>
                    <a:pt x="1132" y="932"/>
                    <a:pt x="1156" y="956"/>
                    <a:pt x="1191" y="956"/>
                  </a:cubicBezTo>
                  <a:cubicBezTo>
                    <a:pt x="1251" y="956"/>
                    <a:pt x="1322" y="920"/>
                    <a:pt x="1346" y="861"/>
                  </a:cubicBezTo>
                  <a:cubicBezTo>
                    <a:pt x="1418" y="766"/>
                    <a:pt x="1382" y="646"/>
                    <a:pt x="1299" y="575"/>
                  </a:cubicBezTo>
                  <a:lnTo>
                    <a:pt x="322" y="27"/>
                  </a:lnTo>
                  <a:cubicBezTo>
                    <a:pt x="296" y="9"/>
                    <a:pt x="267"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3"/>
            <p:cNvSpPr/>
            <p:nvPr/>
          </p:nvSpPr>
          <p:spPr>
            <a:xfrm>
              <a:off x="865862" y="3383864"/>
              <a:ext cx="47664" cy="12130"/>
            </a:xfrm>
            <a:custGeom>
              <a:avLst/>
              <a:gdLst/>
              <a:ahLst/>
              <a:cxnLst/>
              <a:rect l="l" t="t" r="r" b="b"/>
              <a:pathLst>
                <a:path w="1501" h="382" extrusionOk="0">
                  <a:moveTo>
                    <a:pt x="191" y="1"/>
                  </a:moveTo>
                  <a:cubicBezTo>
                    <a:pt x="84" y="1"/>
                    <a:pt x="0" y="84"/>
                    <a:pt x="0" y="191"/>
                  </a:cubicBezTo>
                  <a:cubicBezTo>
                    <a:pt x="0" y="287"/>
                    <a:pt x="84" y="382"/>
                    <a:pt x="191" y="382"/>
                  </a:cubicBezTo>
                  <a:lnTo>
                    <a:pt x="1310" y="382"/>
                  </a:lnTo>
                  <a:cubicBezTo>
                    <a:pt x="1429" y="382"/>
                    <a:pt x="1501" y="299"/>
                    <a:pt x="1501" y="191"/>
                  </a:cubicBezTo>
                  <a:cubicBezTo>
                    <a:pt x="1501" y="84"/>
                    <a:pt x="1417" y="1"/>
                    <a:pt x="1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3"/>
            <p:cNvSpPr/>
            <p:nvPr/>
          </p:nvSpPr>
          <p:spPr>
            <a:xfrm>
              <a:off x="1182300" y="3383864"/>
              <a:ext cx="48045" cy="12130"/>
            </a:xfrm>
            <a:custGeom>
              <a:avLst/>
              <a:gdLst/>
              <a:ahLst/>
              <a:cxnLst/>
              <a:rect l="l" t="t" r="r" b="b"/>
              <a:pathLst>
                <a:path w="1513" h="382" extrusionOk="0">
                  <a:moveTo>
                    <a:pt x="203" y="1"/>
                  </a:moveTo>
                  <a:cubicBezTo>
                    <a:pt x="96" y="1"/>
                    <a:pt x="1" y="84"/>
                    <a:pt x="1" y="191"/>
                  </a:cubicBezTo>
                  <a:cubicBezTo>
                    <a:pt x="1" y="287"/>
                    <a:pt x="96" y="382"/>
                    <a:pt x="203" y="382"/>
                  </a:cubicBezTo>
                  <a:lnTo>
                    <a:pt x="1311" y="382"/>
                  </a:lnTo>
                  <a:cubicBezTo>
                    <a:pt x="1418" y="382"/>
                    <a:pt x="1513" y="287"/>
                    <a:pt x="1513" y="191"/>
                  </a:cubicBezTo>
                  <a:cubicBezTo>
                    <a:pt x="1513" y="84"/>
                    <a:pt x="1430" y="1"/>
                    <a:pt x="13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3"/>
            <p:cNvSpPr/>
            <p:nvPr/>
          </p:nvSpPr>
          <p:spPr>
            <a:xfrm>
              <a:off x="888916" y="3454011"/>
              <a:ext cx="43885" cy="30104"/>
            </a:xfrm>
            <a:custGeom>
              <a:avLst/>
              <a:gdLst/>
              <a:ahLst/>
              <a:cxnLst/>
              <a:rect l="l" t="t" r="r" b="b"/>
              <a:pathLst>
                <a:path w="1382" h="948" extrusionOk="0">
                  <a:moveTo>
                    <a:pt x="1186" y="1"/>
                  </a:moveTo>
                  <a:cubicBezTo>
                    <a:pt x="1152" y="1"/>
                    <a:pt x="1117" y="10"/>
                    <a:pt x="1084" y="30"/>
                  </a:cubicBezTo>
                  <a:lnTo>
                    <a:pt x="120" y="590"/>
                  </a:lnTo>
                  <a:cubicBezTo>
                    <a:pt x="36" y="649"/>
                    <a:pt x="1" y="745"/>
                    <a:pt x="48" y="852"/>
                  </a:cubicBezTo>
                  <a:cubicBezTo>
                    <a:pt x="72" y="911"/>
                    <a:pt x="144" y="947"/>
                    <a:pt x="215" y="947"/>
                  </a:cubicBezTo>
                  <a:cubicBezTo>
                    <a:pt x="239" y="947"/>
                    <a:pt x="274" y="923"/>
                    <a:pt x="298" y="911"/>
                  </a:cubicBezTo>
                  <a:lnTo>
                    <a:pt x="1263" y="364"/>
                  </a:lnTo>
                  <a:cubicBezTo>
                    <a:pt x="1358" y="304"/>
                    <a:pt x="1382" y="197"/>
                    <a:pt x="1334" y="90"/>
                  </a:cubicBezTo>
                  <a:cubicBezTo>
                    <a:pt x="1311" y="35"/>
                    <a:pt x="1251" y="1"/>
                    <a:pt x="11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3"/>
            <p:cNvSpPr/>
            <p:nvPr/>
          </p:nvSpPr>
          <p:spPr>
            <a:xfrm>
              <a:off x="1163025" y="3295648"/>
              <a:ext cx="44648" cy="30040"/>
            </a:xfrm>
            <a:custGeom>
              <a:avLst/>
              <a:gdLst/>
              <a:ahLst/>
              <a:cxnLst/>
              <a:rect l="l" t="t" r="r" b="b"/>
              <a:pathLst>
                <a:path w="1406" h="946" extrusionOk="0">
                  <a:moveTo>
                    <a:pt x="1177" y="1"/>
                  </a:moveTo>
                  <a:cubicBezTo>
                    <a:pt x="1147" y="1"/>
                    <a:pt x="1115" y="6"/>
                    <a:pt x="1084" y="17"/>
                  </a:cubicBezTo>
                  <a:lnTo>
                    <a:pt x="120" y="576"/>
                  </a:lnTo>
                  <a:cubicBezTo>
                    <a:pt x="36" y="636"/>
                    <a:pt x="1" y="731"/>
                    <a:pt x="48" y="838"/>
                  </a:cubicBezTo>
                  <a:cubicBezTo>
                    <a:pt x="96" y="910"/>
                    <a:pt x="155" y="945"/>
                    <a:pt x="227" y="945"/>
                  </a:cubicBezTo>
                  <a:cubicBezTo>
                    <a:pt x="251" y="945"/>
                    <a:pt x="286" y="934"/>
                    <a:pt x="310" y="910"/>
                  </a:cubicBezTo>
                  <a:lnTo>
                    <a:pt x="1287" y="362"/>
                  </a:lnTo>
                  <a:cubicBezTo>
                    <a:pt x="1370" y="302"/>
                    <a:pt x="1406" y="195"/>
                    <a:pt x="1358" y="100"/>
                  </a:cubicBezTo>
                  <a:cubicBezTo>
                    <a:pt x="1316" y="33"/>
                    <a:pt x="1250" y="1"/>
                    <a:pt x="11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3"/>
            <p:cNvSpPr/>
            <p:nvPr/>
          </p:nvSpPr>
          <p:spPr>
            <a:xfrm>
              <a:off x="953188" y="3505835"/>
              <a:ext cx="31787" cy="43282"/>
            </a:xfrm>
            <a:custGeom>
              <a:avLst/>
              <a:gdLst/>
              <a:ahLst/>
              <a:cxnLst/>
              <a:rect l="l" t="t" r="r" b="b"/>
              <a:pathLst>
                <a:path w="1001" h="1363" extrusionOk="0">
                  <a:moveTo>
                    <a:pt x="782" y="0"/>
                  </a:moveTo>
                  <a:cubicBezTo>
                    <a:pt x="714" y="0"/>
                    <a:pt x="648" y="37"/>
                    <a:pt x="608" y="101"/>
                  </a:cubicBezTo>
                  <a:lnTo>
                    <a:pt x="60" y="1065"/>
                  </a:lnTo>
                  <a:cubicBezTo>
                    <a:pt x="1" y="1161"/>
                    <a:pt x="48" y="1280"/>
                    <a:pt x="132" y="1327"/>
                  </a:cubicBezTo>
                  <a:cubicBezTo>
                    <a:pt x="167" y="1351"/>
                    <a:pt x="191" y="1363"/>
                    <a:pt x="227" y="1363"/>
                  </a:cubicBezTo>
                  <a:cubicBezTo>
                    <a:pt x="286" y="1363"/>
                    <a:pt x="358" y="1327"/>
                    <a:pt x="394" y="1280"/>
                  </a:cubicBezTo>
                  <a:lnTo>
                    <a:pt x="941" y="303"/>
                  </a:lnTo>
                  <a:cubicBezTo>
                    <a:pt x="1001" y="184"/>
                    <a:pt x="965" y="65"/>
                    <a:pt x="882" y="30"/>
                  </a:cubicBezTo>
                  <a:cubicBezTo>
                    <a:pt x="850" y="10"/>
                    <a:pt x="816" y="0"/>
                    <a:pt x="7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3"/>
            <p:cNvSpPr/>
            <p:nvPr/>
          </p:nvSpPr>
          <p:spPr>
            <a:xfrm>
              <a:off x="1111614" y="3231726"/>
              <a:ext cx="31025" cy="42933"/>
            </a:xfrm>
            <a:custGeom>
              <a:avLst/>
              <a:gdLst/>
              <a:ahLst/>
              <a:cxnLst/>
              <a:rect l="l" t="t" r="r" b="b"/>
              <a:pathLst>
                <a:path w="977" h="1352" extrusionOk="0">
                  <a:moveTo>
                    <a:pt x="754" y="0"/>
                  </a:moveTo>
                  <a:cubicBezTo>
                    <a:pt x="688" y="0"/>
                    <a:pt x="620" y="37"/>
                    <a:pt x="572" y="101"/>
                  </a:cubicBezTo>
                  <a:lnTo>
                    <a:pt x="24" y="1065"/>
                  </a:lnTo>
                  <a:cubicBezTo>
                    <a:pt x="0" y="1137"/>
                    <a:pt x="24" y="1256"/>
                    <a:pt x="119" y="1315"/>
                  </a:cubicBezTo>
                  <a:cubicBezTo>
                    <a:pt x="143" y="1339"/>
                    <a:pt x="179" y="1351"/>
                    <a:pt x="203" y="1351"/>
                  </a:cubicBezTo>
                  <a:cubicBezTo>
                    <a:pt x="262" y="1351"/>
                    <a:pt x="346" y="1315"/>
                    <a:pt x="370" y="1256"/>
                  </a:cubicBezTo>
                  <a:lnTo>
                    <a:pt x="917" y="291"/>
                  </a:lnTo>
                  <a:cubicBezTo>
                    <a:pt x="977" y="208"/>
                    <a:pt x="941" y="89"/>
                    <a:pt x="846" y="29"/>
                  </a:cubicBezTo>
                  <a:cubicBezTo>
                    <a:pt x="818" y="10"/>
                    <a:pt x="786" y="0"/>
                    <a:pt x="7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33"/>
          <p:cNvGrpSpPr/>
          <p:nvPr/>
        </p:nvGrpSpPr>
        <p:grpSpPr>
          <a:xfrm>
            <a:off x="3321440" y="2124670"/>
            <a:ext cx="484254" cy="426428"/>
            <a:chOff x="1404617" y="3226962"/>
            <a:chExt cx="370168" cy="325965"/>
          </a:xfrm>
        </p:grpSpPr>
        <p:sp>
          <p:nvSpPr>
            <p:cNvPr id="497" name="Google Shape;497;p33"/>
            <p:cNvSpPr/>
            <p:nvPr/>
          </p:nvSpPr>
          <p:spPr>
            <a:xfrm>
              <a:off x="1535067" y="3226962"/>
              <a:ext cx="12130" cy="37090"/>
            </a:xfrm>
            <a:custGeom>
              <a:avLst/>
              <a:gdLst/>
              <a:ahLst/>
              <a:cxnLst/>
              <a:rect l="l" t="t" r="r" b="b"/>
              <a:pathLst>
                <a:path w="382" h="1168" extrusionOk="0">
                  <a:moveTo>
                    <a:pt x="191" y="1"/>
                  </a:moveTo>
                  <a:cubicBezTo>
                    <a:pt x="84" y="1"/>
                    <a:pt x="0" y="84"/>
                    <a:pt x="0" y="191"/>
                  </a:cubicBezTo>
                  <a:lnTo>
                    <a:pt x="0" y="977"/>
                  </a:lnTo>
                  <a:cubicBezTo>
                    <a:pt x="0" y="1084"/>
                    <a:pt x="84" y="1168"/>
                    <a:pt x="191" y="1168"/>
                  </a:cubicBezTo>
                  <a:cubicBezTo>
                    <a:pt x="298" y="1168"/>
                    <a:pt x="381" y="1084"/>
                    <a:pt x="381" y="977"/>
                  </a:cubicBezTo>
                  <a:lnTo>
                    <a:pt x="381" y="191"/>
                  </a:lnTo>
                  <a:cubicBezTo>
                    <a:pt x="381" y="84"/>
                    <a:pt x="298" y="1"/>
                    <a:pt x="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3"/>
            <p:cNvSpPr/>
            <p:nvPr/>
          </p:nvSpPr>
          <p:spPr>
            <a:xfrm>
              <a:off x="1472287" y="3243221"/>
              <a:ext cx="25753" cy="34073"/>
            </a:xfrm>
            <a:custGeom>
              <a:avLst/>
              <a:gdLst/>
              <a:ahLst/>
              <a:cxnLst/>
              <a:rect l="l" t="t" r="r" b="b"/>
              <a:pathLst>
                <a:path w="811" h="1073" extrusionOk="0">
                  <a:moveTo>
                    <a:pt x="217" y="1"/>
                  </a:moveTo>
                  <a:cubicBezTo>
                    <a:pt x="185" y="1"/>
                    <a:pt x="152" y="9"/>
                    <a:pt x="120" y="25"/>
                  </a:cubicBezTo>
                  <a:cubicBezTo>
                    <a:pt x="25" y="72"/>
                    <a:pt x="1" y="179"/>
                    <a:pt x="37" y="287"/>
                  </a:cubicBezTo>
                  <a:lnTo>
                    <a:pt x="442" y="989"/>
                  </a:lnTo>
                  <a:cubicBezTo>
                    <a:pt x="477" y="1049"/>
                    <a:pt x="549" y="1072"/>
                    <a:pt x="608" y="1072"/>
                  </a:cubicBezTo>
                  <a:cubicBezTo>
                    <a:pt x="632" y="1072"/>
                    <a:pt x="668" y="1061"/>
                    <a:pt x="692" y="1049"/>
                  </a:cubicBezTo>
                  <a:cubicBezTo>
                    <a:pt x="787" y="989"/>
                    <a:pt x="811" y="882"/>
                    <a:pt x="775" y="775"/>
                  </a:cubicBezTo>
                  <a:lnTo>
                    <a:pt x="382" y="96"/>
                  </a:lnTo>
                  <a:cubicBezTo>
                    <a:pt x="342" y="33"/>
                    <a:pt x="281" y="1"/>
                    <a:pt x="2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3"/>
            <p:cNvSpPr/>
            <p:nvPr/>
          </p:nvSpPr>
          <p:spPr>
            <a:xfrm>
              <a:off x="1426179" y="3289266"/>
              <a:ext cx="35947" cy="24705"/>
            </a:xfrm>
            <a:custGeom>
              <a:avLst/>
              <a:gdLst/>
              <a:ahLst/>
              <a:cxnLst/>
              <a:rect l="l" t="t" r="r" b="b"/>
              <a:pathLst>
                <a:path w="1132" h="778" extrusionOk="0">
                  <a:moveTo>
                    <a:pt x="229" y="1"/>
                  </a:moveTo>
                  <a:cubicBezTo>
                    <a:pt x="159" y="1"/>
                    <a:pt x="89" y="41"/>
                    <a:pt x="48" y="99"/>
                  </a:cubicBezTo>
                  <a:cubicBezTo>
                    <a:pt x="0" y="194"/>
                    <a:pt x="36" y="301"/>
                    <a:pt x="143" y="361"/>
                  </a:cubicBezTo>
                  <a:lnTo>
                    <a:pt x="822" y="742"/>
                  </a:lnTo>
                  <a:cubicBezTo>
                    <a:pt x="858" y="754"/>
                    <a:pt x="881" y="777"/>
                    <a:pt x="917" y="777"/>
                  </a:cubicBezTo>
                  <a:cubicBezTo>
                    <a:pt x="977" y="777"/>
                    <a:pt x="1048" y="742"/>
                    <a:pt x="1072" y="682"/>
                  </a:cubicBezTo>
                  <a:cubicBezTo>
                    <a:pt x="1132" y="599"/>
                    <a:pt x="1096" y="480"/>
                    <a:pt x="1001" y="420"/>
                  </a:cubicBezTo>
                  <a:lnTo>
                    <a:pt x="322" y="27"/>
                  </a:lnTo>
                  <a:cubicBezTo>
                    <a:pt x="292" y="9"/>
                    <a:pt x="261" y="1"/>
                    <a:pt x="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3"/>
            <p:cNvSpPr/>
            <p:nvPr/>
          </p:nvSpPr>
          <p:spPr>
            <a:xfrm>
              <a:off x="1410682" y="3350997"/>
              <a:ext cx="37439" cy="12511"/>
            </a:xfrm>
            <a:custGeom>
              <a:avLst/>
              <a:gdLst/>
              <a:ahLst/>
              <a:cxnLst/>
              <a:rect l="l" t="t" r="r" b="b"/>
              <a:pathLst>
                <a:path w="1179" h="394" extrusionOk="0">
                  <a:moveTo>
                    <a:pt x="191" y="0"/>
                  </a:moveTo>
                  <a:cubicBezTo>
                    <a:pt x="96" y="0"/>
                    <a:pt x="0" y="95"/>
                    <a:pt x="0" y="203"/>
                  </a:cubicBezTo>
                  <a:cubicBezTo>
                    <a:pt x="0" y="298"/>
                    <a:pt x="84" y="393"/>
                    <a:pt x="191" y="393"/>
                  </a:cubicBezTo>
                  <a:lnTo>
                    <a:pt x="988" y="393"/>
                  </a:lnTo>
                  <a:cubicBezTo>
                    <a:pt x="1084" y="393"/>
                    <a:pt x="1179" y="298"/>
                    <a:pt x="1179" y="203"/>
                  </a:cubicBezTo>
                  <a:cubicBezTo>
                    <a:pt x="1179" y="95"/>
                    <a:pt x="1084" y="0"/>
                    <a:pt x="9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3"/>
            <p:cNvSpPr/>
            <p:nvPr/>
          </p:nvSpPr>
          <p:spPr>
            <a:xfrm>
              <a:off x="1426179" y="3400980"/>
              <a:ext cx="35566" cy="24896"/>
            </a:xfrm>
            <a:custGeom>
              <a:avLst/>
              <a:gdLst/>
              <a:ahLst/>
              <a:cxnLst/>
              <a:rect l="l" t="t" r="r" b="b"/>
              <a:pathLst>
                <a:path w="1120" h="784" extrusionOk="0">
                  <a:moveTo>
                    <a:pt x="904" y="0"/>
                  </a:moveTo>
                  <a:cubicBezTo>
                    <a:pt x="874" y="0"/>
                    <a:pt x="843" y="7"/>
                    <a:pt x="810" y="22"/>
                  </a:cubicBezTo>
                  <a:lnTo>
                    <a:pt x="119" y="414"/>
                  </a:lnTo>
                  <a:cubicBezTo>
                    <a:pt x="36" y="486"/>
                    <a:pt x="0" y="593"/>
                    <a:pt x="60" y="688"/>
                  </a:cubicBezTo>
                  <a:cubicBezTo>
                    <a:pt x="96" y="748"/>
                    <a:pt x="167" y="784"/>
                    <a:pt x="227" y="784"/>
                  </a:cubicBezTo>
                  <a:cubicBezTo>
                    <a:pt x="262" y="784"/>
                    <a:pt x="286" y="760"/>
                    <a:pt x="322" y="748"/>
                  </a:cubicBezTo>
                  <a:lnTo>
                    <a:pt x="1001" y="367"/>
                  </a:lnTo>
                  <a:cubicBezTo>
                    <a:pt x="1096" y="307"/>
                    <a:pt x="1120" y="200"/>
                    <a:pt x="1072" y="93"/>
                  </a:cubicBezTo>
                  <a:cubicBezTo>
                    <a:pt x="1031" y="35"/>
                    <a:pt x="972" y="0"/>
                    <a:pt x="9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3"/>
            <p:cNvSpPr/>
            <p:nvPr/>
          </p:nvSpPr>
          <p:spPr>
            <a:xfrm>
              <a:off x="1620138" y="3289043"/>
              <a:ext cx="35566" cy="24928"/>
            </a:xfrm>
            <a:custGeom>
              <a:avLst/>
              <a:gdLst/>
              <a:ahLst/>
              <a:cxnLst/>
              <a:rect l="l" t="t" r="r" b="b"/>
              <a:pathLst>
                <a:path w="1120" h="785" extrusionOk="0">
                  <a:moveTo>
                    <a:pt x="895" y="1"/>
                  </a:moveTo>
                  <a:cubicBezTo>
                    <a:pt x="864" y="1"/>
                    <a:pt x="831" y="8"/>
                    <a:pt x="798" y="22"/>
                  </a:cubicBezTo>
                  <a:lnTo>
                    <a:pt x="119" y="403"/>
                  </a:lnTo>
                  <a:cubicBezTo>
                    <a:pt x="24" y="463"/>
                    <a:pt x="0" y="570"/>
                    <a:pt x="48" y="677"/>
                  </a:cubicBezTo>
                  <a:cubicBezTo>
                    <a:pt x="107" y="749"/>
                    <a:pt x="167" y="784"/>
                    <a:pt x="227" y="784"/>
                  </a:cubicBezTo>
                  <a:cubicBezTo>
                    <a:pt x="250" y="784"/>
                    <a:pt x="286" y="761"/>
                    <a:pt x="310" y="749"/>
                  </a:cubicBezTo>
                  <a:lnTo>
                    <a:pt x="1000" y="368"/>
                  </a:lnTo>
                  <a:cubicBezTo>
                    <a:pt x="1084" y="308"/>
                    <a:pt x="1120" y="201"/>
                    <a:pt x="1072" y="94"/>
                  </a:cubicBezTo>
                  <a:cubicBezTo>
                    <a:pt x="1031" y="36"/>
                    <a:pt x="966" y="1"/>
                    <a:pt x="8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3"/>
            <p:cNvSpPr/>
            <p:nvPr/>
          </p:nvSpPr>
          <p:spPr>
            <a:xfrm>
              <a:off x="1584224" y="3243507"/>
              <a:ext cx="26103" cy="33787"/>
            </a:xfrm>
            <a:custGeom>
              <a:avLst/>
              <a:gdLst/>
              <a:ahLst/>
              <a:cxnLst/>
              <a:rect l="l" t="t" r="r" b="b"/>
              <a:pathLst>
                <a:path w="822" h="1064" extrusionOk="0">
                  <a:moveTo>
                    <a:pt x="594" y="1"/>
                  </a:moveTo>
                  <a:cubicBezTo>
                    <a:pt x="527" y="1"/>
                    <a:pt x="458" y="41"/>
                    <a:pt x="417" y="99"/>
                  </a:cubicBezTo>
                  <a:lnTo>
                    <a:pt x="24" y="790"/>
                  </a:lnTo>
                  <a:cubicBezTo>
                    <a:pt x="0" y="873"/>
                    <a:pt x="24" y="992"/>
                    <a:pt x="119" y="1040"/>
                  </a:cubicBezTo>
                  <a:cubicBezTo>
                    <a:pt x="143" y="1052"/>
                    <a:pt x="179" y="1063"/>
                    <a:pt x="203" y="1063"/>
                  </a:cubicBezTo>
                  <a:cubicBezTo>
                    <a:pt x="262" y="1063"/>
                    <a:pt x="346" y="1040"/>
                    <a:pt x="369" y="980"/>
                  </a:cubicBezTo>
                  <a:lnTo>
                    <a:pt x="762" y="290"/>
                  </a:lnTo>
                  <a:cubicBezTo>
                    <a:pt x="822" y="206"/>
                    <a:pt x="774" y="87"/>
                    <a:pt x="679" y="28"/>
                  </a:cubicBezTo>
                  <a:cubicBezTo>
                    <a:pt x="653" y="9"/>
                    <a:pt x="624" y="1"/>
                    <a:pt x="5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3"/>
            <p:cNvSpPr/>
            <p:nvPr/>
          </p:nvSpPr>
          <p:spPr>
            <a:xfrm>
              <a:off x="1404617" y="3271197"/>
              <a:ext cx="285859" cy="281349"/>
            </a:xfrm>
            <a:custGeom>
              <a:avLst/>
              <a:gdLst/>
              <a:ahLst/>
              <a:cxnLst/>
              <a:rect l="l" t="t" r="r" b="b"/>
              <a:pathLst>
                <a:path w="9002" h="8860" extrusionOk="0">
                  <a:moveTo>
                    <a:pt x="4525" y="1013"/>
                  </a:moveTo>
                  <a:lnTo>
                    <a:pt x="4573" y="1025"/>
                  </a:lnTo>
                  <a:lnTo>
                    <a:pt x="4704" y="1025"/>
                  </a:lnTo>
                  <a:lnTo>
                    <a:pt x="4787" y="1061"/>
                  </a:lnTo>
                  <a:lnTo>
                    <a:pt x="4811" y="1061"/>
                  </a:lnTo>
                  <a:lnTo>
                    <a:pt x="4823" y="1072"/>
                  </a:lnTo>
                  <a:cubicBezTo>
                    <a:pt x="4835" y="1072"/>
                    <a:pt x="4835" y="1084"/>
                    <a:pt x="4847" y="1084"/>
                  </a:cubicBezTo>
                  <a:cubicBezTo>
                    <a:pt x="4847" y="1084"/>
                    <a:pt x="4870" y="1084"/>
                    <a:pt x="4870" y="1096"/>
                  </a:cubicBezTo>
                  <a:lnTo>
                    <a:pt x="4942" y="1132"/>
                  </a:lnTo>
                  <a:lnTo>
                    <a:pt x="4954" y="1132"/>
                  </a:lnTo>
                  <a:lnTo>
                    <a:pt x="4989" y="1144"/>
                  </a:lnTo>
                  <a:cubicBezTo>
                    <a:pt x="4989" y="1144"/>
                    <a:pt x="5001" y="1144"/>
                    <a:pt x="5001" y="1156"/>
                  </a:cubicBezTo>
                  <a:cubicBezTo>
                    <a:pt x="5001" y="1156"/>
                    <a:pt x="5013" y="1156"/>
                    <a:pt x="5013" y="1180"/>
                  </a:cubicBezTo>
                  <a:lnTo>
                    <a:pt x="5049" y="1192"/>
                  </a:lnTo>
                  <a:cubicBezTo>
                    <a:pt x="5049" y="1192"/>
                    <a:pt x="5061" y="1192"/>
                    <a:pt x="5061" y="1203"/>
                  </a:cubicBezTo>
                  <a:cubicBezTo>
                    <a:pt x="5061" y="1203"/>
                    <a:pt x="5073" y="1203"/>
                    <a:pt x="5073" y="1215"/>
                  </a:cubicBezTo>
                  <a:lnTo>
                    <a:pt x="5085" y="1239"/>
                  </a:lnTo>
                  <a:cubicBezTo>
                    <a:pt x="5085" y="1239"/>
                    <a:pt x="5109" y="1239"/>
                    <a:pt x="5109" y="1251"/>
                  </a:cubicBezTo>
                  <a:cubicBezTo>
                    <a:pt x="5109" y="1251"/>
                    <a:pt x="5120" y="1251"/>
                    <a:pt x="5120" y="1263"/>
                  </a:cubicBezTo>
                  <a:cubicBezTo>
                    <a:pt x="5120" y="1263"/>
                    <a:pt x="5132" y="1263"/>
                    <a:pt x="5132" y="1275"/>
                  </a:cubicBezTo>
                  <a:lnTo>
                    <a:pt x="5144" y="1299"/>
                  </a:lnTo>
                  <a:cubicBezTo>
                    <a:pt x="5144" y="1299"/>
                    <a:pt x="5168" y="1299"/>
                    <a:pt x="5168" y="1311"/>
                  </a:cubicBezTo>
                  <a:lnTo>
                    <a:pt x="5263" y="1394"/>
                  </a:lnTo>
                  <a:lnTo>
                    <a:pt x="5299" y="1430"/>
                  </a:lnTo>
                  <a:cubicBezTo>
                    <a:pt x="5382" y="1501"/>
                    <a:pt x="5466" y="1596"/>
                    <a:pt x="5537" y="1680"/>
                  </a:cubicBezTo>
                  <a:cubicBezTo>
                    <a:pt x="5561" y="1715"/>
                    <a:pt x="5585" y="1739"/>
                    <a:pt x="5597" y="1787"/>
                  </a:cubicBezTo>
                  <a:lnTo>
                    <a:pt x="5597" y="1799"/>
                  </a:lnTo>
                  <a:cubicBezTo>
                    <a:pt x="5609" y="1834"/>
                    <a:pt x="5644" y="1858"/>
                    <a:pt x="5656" y="1894"/>
                  </a:cubicBezTo>
                  <a:lnTo>
                    <a:pt x="5656" y="1906"/>
                  </a:lnTo>
                  <a:cubicBezTo>
                    <a:pt x="5668" y="1930"/>
                    <a:pt x="5680" y="1965"/>
                    <a:pt x="5704" y="2013"/>
                  </a:cubicBezTo>
                  <a:lnTo>
                    <a:pt x="5704" y="2025"/>
                  </a:lnTo>
                  <a:cubicBezTo>
                    <a:pt x="5716" y="2049"/>
                    <a:pt x="5728" y="2096"/>
                    <a:pt x="5740" y="2132"/>
                  </a:cubicBezTo>
                  <a:lnTo>
                    <a:pt x="5740" y="2144"/>
                  </a:lnTo>
                  <a:cubicBezTo>
                    <a:pt x="5763" y="2168"/>
                    <a:pt x="5775" y="2215"/>
                    <a:pt x="5775" y="2251"/>
                  </a:cubicBezTo>
                  <a:lnTo>
                    <a:pt x="5775" y="2263"/>
                  </a:lnTo>
                  <a:cubicBezTo>
                    <a:pt x="5787" y="2287"/>
                    <a:pt x="5787" y="2335"/>
                    <a:pt x="5799" y="2382"/>
                  </a:cubicBezTo>
                  <a:lnTo>
                    <a:pt x="5799" y="2394"/>
                  </a:lnTo>
                  <a:cubicBezTo>
                    <a:pt x="5799" y="2442"/>
                    <a:pt x="5823" y="2466"/>
                    <a:pt x="5823" y="2513"/>
                  </a:cubicBezTo>
                  <a:lnTo>
                    <a:pt x="5823" y="2525"/>
                  </a:lnTo>
                  <a:lnTo>
                    <a:pt x="5823" y="2549"/>
                  </a:lnTo>
                  <a:cubicBezTo>
                    <a:pt x="5728" y="2620"/>
                    <a:pt x="5466" y="2739"/>
                    <a:pt x="5240" y="2894"/>
                  </a:cubicBezTo>
                  <a:cubicBezTo>
                    <a:pt x="5216" y="2894"/>
                    <a:pt x="5216" y="2906"/>
                    <a:pt x="5216" y="2906"/>
                  </a:cubicBezTo>
                  <a:cubicBezTo>
                    <a:pt x="5192" y="2918"/>
                    <a:pt x="5180" y="2930"/>
                    <a:pt x="5144" y="2966"/>
                  </a:cubicBezTo>
                  <a:cubicBezTo>
                    <a:pt x="5120" y="2977"/>
                    <a:pt x="5085" y="3013"/>
                    <a:pt x="5061" y="3037"/>
                  </a:cubicBezTo>
                  <a:cubicBezTo>
                    <a:pt x="5025" y="3049"/>
                    <a:pt x="5013" y="3085"/>
                    <a:pt x="4978" y="3097"/>
                  </a:cubicBezTo>
                  <a:cubicBezTo>
                    <a:pt x="4620" y="3406"/>
                    <a:pt x="4347" y="3823"/>
                    <a:pt x="4204" y="4299"/>
                  </a:cubicBezTo>
                  <a:cubicBezTo>
                    <a:pt x="4180" y="4299"/>
                    <a:pt x="4144" y="4287"/>
                    <a:pt x="4132" y="4287"/>
                  </a:cubicBezTo>
                  <a:cubicBezTo>
                    <a:pt x="4061" y="4275"/>
                    <a:pt x="3966" y="4275"/>
                    <a:pt x="3894" y="4275"/>
                  </a:cubicBezTo>
                  <a:lnTo>
                    <a:pt x="3632" y="4275"/>
                  </a:lnTo>
                  <a:cubicBezTo>
                    <a:pt x="3608" y="4275"/>
                    <a:pt x="3596" y="4251"/>
                    <a:pt x="3585" y="4251"/>
                  </a:cubicBezTo>
                  <a:lnTo>
                    <a:pt x="3573" y="4251"/>
                  </a:lnTo>
                  <a:cubicBezTo>
                    <a:pt x="3549" y="4240"/>
                    <a:pt x="3537" y="4240"/>
                    <a:pt x="3525" y="4228"/>
                  </a:cubicBezTo>
                  <a:cubicBezTo>
                    <a:pt x="3513" y="4216"/>
                    <a:pt x="3489" y="4216"/>
                    <a:pt x="3465" y="4192"/>
                  </a:cubicBezTo>
                  <a:lnTo>
                    <a:pt x="3454" y="4180"/>
                  </a:lnTo>
                  <a:cubicBezTo>
                    <a:pt x="3430" y="4168"/>
                    <a:pt x="3418" y="4168"/>
                    <a:pt x="3406" y="4156"/>
                  </a:cubicBezTo>
                  <a:lnTo>
                    <a:pt x="3394" y="4156"/>
                  </a:lnTo>
                  <a:cubicBezTo>
                    <a:pt x="3370" y="4132"/>
                    <a:pt x="3358" y="4120"/>
                    <a:pt x="3346" y="4120"/>
                  </a:cubicBezTo>
                  <a:lnTo>
                    <a:pt x="3335" y="4109"/>
                  </a:lnTo>
                  <a:cubicBezTo>
                    <a:pt x="3311" y="4097"/>
                    <a:pt x="3299" y="4097"/>
                    <a:pt x="3287" y="4073"/>
                  </a:cubicBezTo>
                  <a:lnTo>
                    <a:pt x="3275" y="4073"/>
                  </a:lnTo>
                  <a:lnTo>
                    <a:pt x="3227" y="4037"/>
                  </a:lnTo>
                  <a:lnTo>
                    <a:pt x="3215" y="4013"/>
                  </a:lnTo>
                  <a:cubicBezTo>
                    <a:pt x="3192" y="4001"/>
                    <a:pt x="3180" y="3990"/>
                    <a:pt x="3168" y="3990"/>
                  </a:cubicBezTo>
                  <a:lnTo>
                    <a:pt x="3156" y="3990"/>
                  </a:lnTo>
                  <a:lnTo>
                    <a:pt x="3108" y="3942"/>
                  </a:lnTo>
                  <a:lnTo>
                    <a:pt x="3096" y="3930"/>
                  </a:lnTo>
                  <a:lnTo>
                    <a:pt x="3061" y="3894"/>
                  </a:lnTo>
                  <a:lnTo>
                    <a:pt x="3049" y="3882"/>
                  </a:lnTo>
                  <a:lnTo>
                    <a:pt x="3001" y="3835"/>
                  </a:lnTo>
                  <a:lnTo>
                    <a:pt x="2989" y="3823"/>
                  </a:lnTo>
                  <a:lnTo>
                    <a:pt x="2989" y="3811"/>
                  </a:lnTo>
                  <a:cubicBezTo>
                    <a:pt x="2870" y="3680"/>
                    <a:pt x="2775" y="3525"/>
                    <a:pt x="2715" y="3358"/>
                  </a:cubicBezTo>
                  <a:cubicBezTo>
                    <a:pt x="2715" y="3347"/>
                    <a:pt x="2703" y="3335"/>
                    <a:pt x="2703" y="3323"/>
                  </a:cubicBezTo>
                  <a:lnTo>
                    <a:pt x="2703" y="3299"/>
                  </a:lnTo>
                  <a:cubicBezTo>
                    <a:pt x="2703" y="3287"/>
                    <a:pt x="2692" y="3275"/>
                    <a:pt x="2692" y="3263"/>
                  </a:cubicBezTo>
                  <a:lnTo>
                    <a:pt x="2692" y="3239"/>
                  </a:lnTo>
                  <a:cubicBezTo>
                    <a:pt x="2692" y="3228"/>
                    <a:pt x="2680" y="3204"/>
                    <a:pt x="2680" y="3180"/>
                  </a:cubicBezTo>
                  <a:cubicBezTo>
                    <a:pt x="2656" y="3108"/>
                    <a:pt x="2644" y="3049"/>
                    <a:pt x="2632" y="2977"/>
                  </a:cubicBezTo>
                  <a:lnTo>
                    <a:pt x="2632" y="2930"/>
                  </a:lnTo>
                  <a:lnTo>
                    <a:pt x="2632" y="2882"/>
                  </a:lnTo>
                  <a:cubicBezTo>
                    <a:pt x="2632" y="2823"/>
                    <a:pt x="2620" y="2763"/>
                    <a:pt x="2620" y="2704"/>
                  </a:cubicBezTo>
                  <a:lnTo>
                    <a:pt x="2620" y="2644"/>
                  </a:lnTo>
                  <a:lnTo>
                    <a:pt x="2620" y="2632"/>
                  </a:lnTo>
                  <a:lnTo>
                    <a:pt x="2620" y="2573"/>
                  </a:lnTo>
                  <a:lnTo>
                    <a:pt x="2620" y="2513"/>
                  </a:lnTo>
                  <a:lnTo>
                    <a:pt x="2620" y="2501"/>
                  </a:lnTo>
                  <a:cubicBezTo>
                    <a:pt x="2620" y="2454"/>
                    <a:pt x="2632" y="2430"/>
                    <a:pt x="2632" y="2382"/>
                  </a:cubicBezTo>
                  <a:lnTo>
                    <a:pt x="2632" y="2370"/>
                  </a:lnTo>
                  <a:cubicBezTo>
                    <a:pt x="2632" y="2335"/>
                    <a:pt x="2644" y="2287"/>
                    <a:pt x="2656" y="2263"/>
                  </a:cubicBezTo>
                  <a:lnTo>
                    <a:pt x="2656" y="2251"/>
                  </a:lnTo>
                  <a:cubicBezTo>
                    <a:pt x="2680" y="2215"/>
                    <a:pt x="2680" y="2168"/>
                    <a:pt x="2692" y="2144"/>
                  </a:cubicBezTo>
                  <a:lnTo>
                    <a:pt x="2692" y="2132"/>
                  </a:lnTo>
                  <a:cubicBezTo>
                    <a:pt x="2703" y="2096"/>
                    <a:pt x="2715" y="2049"/>
                    <a:pt x="2739" y="2025"/>
                  </a:cubicBezTo>
                  <a:lnTo>
                    <a:pt x="2739" y="2013"/>
                  </a:lnTo>
                  <a:cubicBezTo>
                    <a:pt x="2751" y="1977"/>
                    <a:pt x="2763" y="1930"/>
                    <a:pt x="2775" y="1906"/>
                  </a:cubicBezTo>
                  <a:lnTo>
                    <a:pt x="2775" y="1894"/>
                  </a:lnTo>
                  <a:cubicBezTo>
                    <a:pt x="2799" y="1858"/>
                    <a:pt x="2811" y="1834"/>
                    <a:pt x="2834" y="1799"/>
                  </a:cubicBezTo>
                  <a:lnTo>
                    <a:pt x="2858" y="1787"/>
                  </a:lnTo>
                  <a:cubicBezTo>
                    <a:pt x="2870" y="1751"/>
                    <a:pt x="2894" y="1727"/>
                    <a:pt x="2918" y="1692"/>
                  </a:cubicBezTo>
                  <a:cubicBezTo>
                    <a:pt x="2989" y="1608"/>
                    <a:pt x="3061" y="1513"/>
                    <a:pt x="3156" y="1442"/>
                  </a:cubicBezTo>
                  <a:lnTo>
                    <a:pt x="3180" y="1418"/>
                  </a:lnTo>
                  <a:lnTo>
                    <a:pt x="3299" y="1311"/>
                  </a:lnTo>
                  <a:cubicBezTo>
                    <a:pt x="3299" y="1311"/>
                    <a:pt x="3311" y="1311"/>
                    <a:pt x="3311" y="1299"/>
                  </a:cubicBezTo>
                  <a:cubicBezTo>
                    <a:pt x="3311" y="1299"/>
                    <a:pt x="3335" y="1299"/>
                    <a:pt x="3335" y="1275"/>
                  </a:cubicBezTo>
                  <a:lnTo>
                    <a:pt x="3346" y="1263"/>
                  </a:lnTo>
                  <a:cubicBezTo>
                    <a:pt x="3346" y="1263"/>
                    <a:pt x="3358" y="1263"/>
                    <a:pt x="3358" y="1251"/>
                  </a:cubicBezTo>
                  <a:cubicBezTo>
                    <a:pt x="3358" y="1251"/>
                    <a:pt x="3370" y="1251"/>
                    <a:pt x="3370" y="1239"/>
                  </a:cubicBezTo>
                  <a:cubicBezTo>
                    <a:pt x="3370" y="1239"/>
                    <a:pt x="3394" y="1239"/>
                    <a:pt x="3394" y="1215"/>
                  </a:cubicBezTo>
                  <a:cubicBezTo>
                    <a:pt x="3394" y="1215"/>
                    <a:pt x="3406" y="1215"/>
                    <a:pt x="3406" y="1203"/>
                  </a:cubicBezTo>
                  <a:lnTo>
                    <a:pt x="3430" y="1192"/>
                  </a:lnTo>
                  <a:cubicBezTo>
                    <a:pt x="3430" y="1192"/>
                    <a:pt x="3454" y="1192"/>
                    <a:pt x="3454" y="1180"/>
                  </a:cubicBezTo>
                  <a:cubicBezTo>
                    <a:pt x="3454" y="1180"/>
                    <a:pt x="3465" y="1180"/>
                    <a:pt x="3465" y="1156"/>
                  </a:cubicBezTo>
                  <a:lnTo>
                    <a:pt x="3489" y="1144"/>
                  </a:lnTo>
                  <a:cubicBezTo>
                    <a:pt x="3489" y="1144"/>
                    <a:pt x="3513" y="1144"/>
                    <a:pt x="3513" y="1132"/>
                  </a:cubicBezTo>
                  <a:lnTo>
                    <a:pt x="3585" y="1096"/>
                  </a:lnTo>
                  <a:cubicBezTo>
                    <a:pt x="3585" y="1096"/>
                    <a:pt x="3596" y="1096"/>
                    <a:pt x="3596" y="1084"/>
                  </a:cubicBezTo>
                  <a:cubicBezTo>
                    <a:pt x="3608" y="1084"/>
                    <a:pt x="3608" y="1072"/>
                    <a:pt x="3632" y="1072"/>
                  </a:cubicBezTo>
                  <a:lnTo>
                    <a:pt x="3644" y="1061"/>
                  </a:lnTo>
                  <a:lnTo>
                    <a:pt x="3656" y="1061"/>
                  </a:lnTo>
                  <a:lnTo>
                    <a:pt x="3763" y="1025"/>
                  </a:lnTo>
                  <a:lnTo>
                    <a:pt x="3882" y="1025"/>
                  </a:lnTo>
                  <a:lnTo>
                    <a:pt x="3930" y="1013"/>
                  </a:lnTo>
                  <a:close/>
                  <a:moveTo>
                    <a:pt x="4347" y="418"/>
                  </a:moveTo>
                  <a:cubicBezTo>
                    <a:pt x="4847" y="418"/>
                    <a:pt x="5335" y="584"/>
                    <a:pt x="5740" y="882"/>
                  </a:cubicBezTo>
                  <a:cubicBezTo>
                    <a:pt x="6156" y="1192"/>
                    <a:pt x="6454" y="1620"/>
                    <a:pt x="6585" y="2108"/>
                  </a:cubicBezTo>
                  <a:cubicBezTo>
                    <a:pt x="6621" y="2227"/>
                    <a:pt x="6644" y="2370"/>
                    <a:pt x="6668" y="2489"/>
                  </a:cubicBezTo>
                  <a:lnTo>
                    <a:pt x="6442" y="2489"/>
                  </a:lnTo>
                  <a:cubicBezTo>
                    <a:pt x="6442" y="2442"/>
                    <a:pt x="6430" y="2394"/>
                    <a:pt x="6430" y="2346"/>
                  </a:cubicBezTo>
                  <a:lnTo>
                    <a:pt x="6430" y="2335"/>
                  </a:lnTo>
                  <a:cubicBezTo>
                    <a:pt x="6406" y="2287"/>
                    <a:pt x="6406" y="2251"/>
                    <a:pt x="6394" y="2204"/>
                  </a:cubicBezTo>
                  <a:lnTo>
                    <a:pt x="6394" y="2192"/>
                  </a:lnTo>
                  <a:lnTo>
                    <a:pt x="6347" y="2049"/>
                  </a:lnTo>
                  <a:lnTo>
                    <a:pt x="6347" y="2037"/>
                  </a:lnTo>
                  <a:lnTo>
                    <a:pt x="6311" y="1906"/>
                  </a:lnTo>
                  <a:lnTo>
                    <a:pt x="6311" y="1894"/>
                  </a:lnTo>
                  <a:cubicBezTo>
                    <a:pt x="6287" y="1846"/>
                    <a:pt x="6263" y="1799"/>
                    <a:pt x="6252" y="1775"/>
                  </a:cubicBezTo>
                  <a:lnTo>
                    <a:pt x="6228" y="1751"/>
                  </a:lnTo>
                  <a:cubicBezTo>
                    <a:pt x="6216" y="1715"/>
                    <a:pt x="6192" y="1680"/>
                    <a:pt x="6156" y="1632"/>
                  </a:cubicBezTo>
                  <a:lnTo>
                    <a:pt x="6144" y="1620"/>
                  </a:lnTo>
                  <a:cubicBezTo>
                    <a:pt x="6109" y="1573"/>
                    <a:pt x="6085" y="1549"/>
                    <a:pt x="6073" y="1501"/>
                  </a:cubicBezTo>
                  <a:cubicBezTo>
                    <a:pt x="5978" y="1382"/>
                    <a:pt x="5894" y="1275"/>
                    <a:pt x="5787" y="1192"/>
                  </a:cubicBezTo>
                  <a:lnTo>
                    <a:pt x="5775" y="1180"/>
                  </a:lnTo>
                  <a:lnTo>
                    <a:pt x="5751" y="1156"/>
                  </a:lnTo>
                  <a:lnTo>
                    <a:pt x="5740" y="1144"/>
                  </a:lnTo>
                  <a:lnTo>
                    <a:pt x="5680" y="1084"/>
                  </a:lnTo>
                  <a:lnTo>
                    <a:pt x="5668" y="1072"/>
                  </a:lnTo>
                  <a:lnTo>
                    <a:pt x="5621" y="1037"/>
                  </a:lnTo>
                  <a:lnTo>
                    <a:pt x="5609" y="1025"/>
                  </a:lnTo>
                  <a:lnTo>
                    <a:pt x="5597" y="1013"/>
                  </a:lnTo>
                  <a:lnTo>
                    <a:pt x="5573" y="1001"/>
                  </a:lnTo>
                  <a:lnTo>
                    <a:pt x="5561" y="977"/>
                  </a:lnTo>
                  <a:lnTo>
                    <a:pt x="5549" y="965"/>
                  </a:lnTo>
                  <a:lnTo>
                    <a:pt x="5537" y="953"/>
                  </a:lnTo>
                  <a:lnTo>
                    <a:pt x="5513" y="942"/>
                  </a:lnTo>
                  <a:cubicBezTo>
                    <a:pt x="5513" y="942"/>
                    <a:pt x="5501" y="918"/>
                    <a:pt x="5490" y="918"/>
                  </a:cubicBezTo>
                  <a:lnTo>
                    <a:pt x="5442" y="894"/>
                  </a:lnTo>
                  <a:cubicBezTo>
                    <a:pt x="5430" y="894"/>
                    <a:pt x="5430" y="882"/>
                    <a:pt x="5430" y="882"/>
                  </a:cubicBezTo>
                  <a:cubicBezTo>
                    <a:pt x="5430" y="882"/>
                    <a:pt x="5418" y="858"/>
                    <a:pt x="5394" y="858"/>
                  </a:cubicBezTo>
                  <a:lnTo>
                    <a:pt x="5359" y="834"/>
                  </a:lnTo>
                  <a:cubicBezTo>
                    <a:pt x="5359" y="834"/>
                    <a:pt x="5335" y="834"/>
                    <a:pt x="5335" y="822"/>
                  </a:cubicBezTo>
                  <a:lnTo>
                    <a:pt x="5299" y="787"/>
                  </a:lnTo>
                  <a:cubicBezTo>
                    <a:pt x="5299" y="787"/>
                    <a:pt x="5275" y="787"/>
                    <a:pt x="5275" y="775"/>
                  </a:cubicBezTo>
                  <a:lnTo>
                    <a:pt x="5251" y="763"/>
                  </a:lnTo>
                  <a:cubicBezTo>
                    <a:pt x="5251" y="763"/>
                    <a:pt x="5240" y="763"/>
                    <a:pt x="5216" y="739"/>
                  </a:cubicBezTo>
                  <a:cubicBezTo>
                    <a:pt x="5204" y="739"/>
                    <a:pt x="5192" y="727"/>
                    <a:pt x="5180" y="727"/>
                  </a:cubicBezTo>
                  <a:lnTo>
                    <a:pt x="5144" y="727"/>
                  </a:lnTo>
                  <a:cubicBezTo>
                    <a:pt x="5144" y="727"/>
                    <a:pt x="5132" y="727"/>
                    <a:pt x="5120" y="715"/>
                  </a:cubicBezTo>
                  <a:lnTo>
                    <a:pt x="5037" y="715"/>
                  </a:lnTo>
                  <a:lnTo>
                    <a:pt x="5013" y="703"/>
                  </a:lnTo>
                  <a:lnTo>
                    <a:pt x="5001" y="703"/>
                  </a:lnTo>
                  <a:cubicBezTo>
                    <a:pt x="4978" y="703"/>
                    <a:pt x="4978" y="703"/>
                    <a:pt x="4966" y="680"/>
                  </a:cubicBezTo>
                  <a:lnTo>
                    <a:pt x="3989" y="680"/>
                  </a:lnTo>
                  <a:lnTo>
                    <a:pt x="3942" y="703"/>
                  </a:lnTo>
                  <a:lnTo>
                    <a:pt x="3727" y="703"/>
                  </a:lnTo>
                  <a:cubicBezTo>
                    <a:pt x="3716" y="703"/>
                    <a:pt x="3716" y="703"/>
                    <a:pt x="3704" y="715"/>
                  </a:cubicBezTo>
                  <a:lnTo>
                    <a:pt x="3585" y="715"/>
                  </a:lnTo>
                  <a:cubicBezTo>
                    <a:pt x="3573" y="715"/>
                    <a:pt x="3573" y="715"/>
                    <a:pt x="3549" y="727"/>
                  </a:cubicBezTo>
                  <a:lnTo>
                    <a:pt x="3525" y="727"/>
                  </a:lnTo>
                  <a:cubicBezTo>
                    <a:pt x="3513" y="727"/>
                    <a:pt x="3489" y="751"/>
                    <a:pt x="3477" y="751"/>
                  </a:cubicBezTo>
                  <a:cubicBezTo>
                    <a:pt x="3465" y="751"/>
                    <a:pt x="3465" y="751"/>
                    <a:pt x="3454" y="763"/>
                  </a:cubicBezTo>
                  <a:lnTo>
                    <a:pt x="3418" y="775"/>
                  </a:lnTo>
                  <a:cubicBezTo>
                    <a:pt x="3418" y="775"/>
                    <a:pt x="3406" y="775"/>
                    <a:pt x="3406" y="787"/>
                  </a:cubicBezTo>
                  <a:lnTo>
                    <a:pt x="3370" y="811"/>
                  </a:lnTo>
                  <a:lnTo>
                    <a:pt x="3358" y="822"/>
                  </a:lnTo>
                  <a:cubicBezTo>
                    <a:pt x="3358" y="822"/>
                    <a:pt x="3346" y="822"/>
                    <a:pt x="3346" y="834"/>
                  </a:cubicBezTo>
                  <a:lnTo>
                    <a:pt x="3299" y="870"/>
                  </a:lnTo>
                  <a:lnTo>
                    <a:pt x="3287" y="882"/>
                  </a:lnTo>
                  <a:cubicBezTo>
                    <a:pt x="3275" y="882"/>
                    <a:pt x="3275" y="894"/>
                    <a:pt x="3251" y="894"/>
                  </a:cubicBezTo>
                  <a:lnTo>
                    <a:pt x="3215" y="930"/>
                  </a:lnTo>
                  <a:lnTo>
                    <a:pt x="3192" y="942"/>
                  </a:lnTo>
                  <a:lnTo>
                    <a:pt x="3180" y="953"/>
                  </a:lnTo>
                  <a:cubicBezTo>
                    <a:pt x="3180" y="953"/>
                    <a:pt x="3168" y="965"/>
                    <a:pt x="3156" y="965"/>
                  </a:cubicBezTo>
                  <a:lnTo>
                    <a:pt x="3132" y="989"/>
                  </a:lnTo>
                  <a:lnTo>
                    <a:pt x="3120" y="1001"/>
                  </a:lnTo>
                  <a:lnTo>
                    <a:pt x="3108" y="1013"/>
                  </a:lnTo>
                  <a:cubicBezTo>
                    <a:pt x="3096" y="1013"/>
                    <a:pt x="3096" y="1025"/>
                    <a:pt x="3096" y="1025"/>
                  </a:cubicBezTo>
                  <a:lnTo>
                    <a:pt x="3073" y="1049"/>
                  </a:lnTo>
                  <a:lnTo>
                    <a:pt x="3037" y="1072"/>
                  </a:lnTo>
                  <a:lnTo>
                    <a:pt x="3013" y="1084"/>
                  </a:lnTo>
                  <a:lnTo>
                    <a:pt x="2954" y="1144"/>
                  </a:lnTo>
                  <a:lnTo>
                    <a:pt x="2942" y="1168"/>
                  </a:lnTo>
                  <a:lnTo>
                    <a:pt x="2930" y="1180"/>
                  </a:lnTo>
                  <a:lnTo>
                    <a:pt x="2918" y="1192"/>
                  </a:lnTo>
                  <a:cubicBezTo>
                    <a:pt x="2811" y="1287"/>
                    <a:pt x="2715" y="1382"/>
                    <a:pt x="2632" y="1501"/>
                  </a:cubicBezTo>
                  <a:cubicBezTo>
                    <a:pt x="2596" y="1549"/>
                    <a:pt x="2573" y="1584"/>
                    <a:pt x="2561" y="1620"/>
                  </a:cubicBezTo>
                  <a:lnTo>
                    <a:pt x="2537" y="1644"/>
                  </a:lnTo>
                  <a:cubicBezTo>
                    <a:pt x="2513" y="1680"/>
                    <a:pt x="2501" y="1715"/>
                    <a:pt x="2465" y="1763"/>
                  </a:cubicBezTo>
                  <a:lnTo>
                    <a:pt x="2465" y="1775"/>
                  </a:lnTo>
                  <a:cubicBezTo>
                    <a:pt x="2453" y="1823"/>
                    <a:pt x="2418" y="1846"/>
                    <a:pt x="2406" y="1894"/>
                  </a:cubicBezTo>
                  <a:lnTo>
                    <a:pt x="2406" y="1906"/>
                  </a:lnTo>
                  <a:lnTo>
                    <a:pt x="2358" y="2037"/>
                  </a:lnTo>
                  <a:lnTo>
                    <a:pt x="2358" y="2061"/>
                  </a:lnTo>
                  <a:lnTo>
                    <a:pt x="2322" y="2192"/>
                  </a:lnTo>
                  <a:lnTo>
                    <a:pt x="2322" y="2204"/>
                  </a:lnTo>
                  <a:cubicBezTo>
                    <a:pt x="2299" y="2251"/>
                    <a:pt x="2287" y="2299"/>
                    <a:pt x="2287" y="2335"/>
                  </a:cubicBezTo>
                  <a:lnTo>
                    <a:pt x="2287" y="2358"/>
                  </a:lnTo>
                  <a:cubicBezTo>
                    <a:pt x="2275" y="2394"/>
                    <a:pt x="2275" y="2442"/>
                    <a:pt x="2275" y="2489"/>
                  </a:cubicBezTo>
                  <a:lnTo>
                    <a:pt x="2275" y="2501"/>
                  </a:lnTo>
                  <a:lnTo>
                    <a:pt x="2275" y="2573"/>
                  </a:lnTo>
                  <a:lnTo>
                    <a:pt x="2275" y="2656"/>
                  </a:lnTo>
                  <a:lnTo>
                    <a:pt x="2275" y="2668"/>
                  </a:lnTo>
                  <a:lnTo>
                    <a:pt x="2275" y="2739"/>
                  </a:lnTo>
                  <a:cubicBezTo>
                    <a:pt x="2275" y="2811"/>
                    <a:pt x="2275" y="2894"/>
                    <a:pt x="2287" y="2954"/>
                  </a:cubicBezTo>
                  <a:lnTo>
                    <a:pt x="2287" y="2989"/>
                  </a:lnTo>
                  <a:cubicBezTo>
                    <a:pt x="2287" y="3013"/>
                    <a:pt x="2287" y="3037"/>
                    <a:pt x="2299" y="3049"/>
                  </a:cubicBezTo>
                  <a:cubicBezTo>
                    <a:pt x="2322" y="3144"/>
                    <a:pt x="2334" y="3228"/>
                    <a:pt x="2358" y="3311"/>
                  </a:cubicBezTo>
                  <a:cubicBezTo>
                    <a:pt x="2358" y="3335"/>
                    <a:pt x="2382" y="3347"/>
                    <a:pt x="2394" y="3382"/>
                  </a:cubicBezTo>
                  <a:lnTo>
                    <a:pt x="2394" y="3394"/>
                  </a:lnTo>
                  <a:cubicBezTo>
                    <a:pt x="2394" y="3406"/>
                    <a:pt x="2406" y="3442"/>
                    <a:pt x="2406" y="3454"/>
                  </a:cubicBezTo>
                  <a:lnTo>
                    <a:pt x="2406" y="3466"/>
                  </a:lnTo>
                  <a:cubicBezTo>
                    <a:pt x="2418" y="3489"/>
                    <a:pt x="2418" y="3513"/>
                    <a:pt x="2442" y="3525"/>
                  </a:cubicBezTo>
                  <a:lnTo>
                    <a:pt x="2442" y="3549"/>
                  </a:lnTo>
                  <a:cubicBezTo>
                    <a:pt x="2513" y="3739"/>
                    <a:pt x="2632" y="3918"/>
                    <a:pt x="2763" y="4085"/>
                  </a:cubicBezTo>
                  <a:lnTo>
                    <a:pt x="2775" y="4097"/>
                  </a:lnTo>
                  <a:lnTo>
                    <a:pt x="2799" y="4109"/>
                  </a:lnTo>
                  <a:lnTo>
                    <a:pt x="2799" y="4120"/>
                  </a:lnTo>
                  <a:lnTo>
                    <a:pt x="2811" y="4144"/>
                  </a:lnTo>
                  <a:cubicBezTo>
                    <a:pt x="2823" y="4156"/>
                    <a:pt x="2834" y="4168"/>
                    <a:pt x="2858" y="4204"/>
                  </a:cubicBezTo>
                  <a:lnTo>
                    <a:pt x="2870" y="4216"/>
                  </a:lnTo>
                  <a:lnTo>
                    <a:pt x="2918" y="4263"/>
                  </a:lnTo>
                  <a:lnTo>
                    <a:pt x="2930" y="4275"/>
                  </a:lnTo>
                  <a:cubicBezTo>
                    <a:pt x="2942" y="4287"/>
                    <a:pt x="2954" y="4299"/>
                    <a:pt x="2989" y="4323"/>
                  </a:cubicBezTo>
                  <a:lnTo>
                    <a:pt x="3001" y="4335"/>
                  </a:lnTo>
                  <a:lnTo>
                    <a:pt x="3049" y="4382"/>
                  </a:lnTo>
                  <a:lnTo>
                    <a:pt x="3061" y="4394"/>
                  </a:lnTo>
                  <a:cubicBezTo>
                    <a:pt x="3073" y="4406"/>
                    <a:pt x="3108" y="4418"/>
                    <a:pt x="3120" y="4442"/>
                  </a:cubicBezTo>
                  <a:lnTo>
                    <a:pt x="3132" y="4442"/>
                  </a:lnTo>
                  <a:cubicBezTo>
                    <a:pt x="3156" y="4454"/>
                    <a:pt x="3168" y="4466"/>
                    <a:pt x="3192" y="4478"/>
                  </a:cubicBezTo>
                  <a:lnTo>
                    <a:pt x="3215" y="4501"/>
                  </a:lnTo>
                  <a:lnTo>
                    <a:pt x="3227" y="4501"/>
                  </a:lnTo>
                  <a:cubicBezTo>
                    <a:pt x="3215" y="4501"/>
                    <a:pt x="3215" y="4513"/>
                    <a:pt x="3192" y="4513"/>
                  </a:cubicBezTo>
                  <a:cubicBezTo>
                    <a:pt x="3156" y="4537"/>
                    <a:pt x="3096" y="4573"/>
                    <a:pt x="3049" y="4597"/>
                  </a:cubicBezTo>
                  <a:cubicBezTo>
                    <a:pt x="3037" y="4597"/>
                    <a:pt x="3037" y="4621"/>
                    <a:pt x="3013" y="4621"/>
                  </a:cubicBezTo>
                  <a:cubicBezTo>
                    <a:pt x="2977" y="4585"/>
                    <a:pt x="2942" y="4561"/>
                    <a:pt x="2894" y="4525"/>
                  </a:cubicBezTo>
                  <a:lnTo>
                    <a:pt x="2858" y="4478"/>
                  </a:lnTo>
                  <a:lnTo>
                    <a:pt x="2811" y="4442"/>
                  </a:lnTo>
                  <a:lnTo>
                    <a:pt x="2799" y="4418"/>
                  </a:lnTo>
                  <a:lnTo>
                    <a:pt x="2763" y="4394"/>
                  </a:lnTo>
                  <a:lnTo>
                    <a:pt x="2751" y="4382"/>
                  </a:lnTo>
                  <a:cubicBezTo>
                    <a:pt x="2620" y="4347"/>
                    <a:pt x="2608" y="4335"/>
                    <a:pt x="2608" y="4335"/>
                  </a:cubicBezTo>
                  <a:lnTo>
                    <a:pt x="2584" y="4311"/>
                  </a:lnTo>
                  <a:lnTo>
                    <a:pt x="2561" y="4287"/>
                  </a:lnTo>
                  <a:lnTo>
                    <a:pt x="2537" y="4275"/>
                  </a:lnTo>
                  <a:lnTo>
                    <a:pt x="2513" y="4240"/>
                  </a:lnTo>
                  <a:lnTo>
                    <a:pt x="2501" y="4228"/>
                  </a:lnTo>
                  <a:cubicBezTo>
                    <a:pt x="2501" y="4216"/>
                    <a:pt x="2477" y="4216"/>
                    <a:pt x="2477" y="4192"/>
                  </a:cubicBezTo>
                  <a:lnTo>
                    <a:pt x="2465" y="4180"/>
                  </a:lnTo>
                  <a:cubicBezTo>
                    <a:pt x="2465" y="4168"/>
                    <a:pt x="2453" y="4168"/>
                    <a:pt x="2453" y="4156"/>
                  </a:cubicBezTo>
                  <a:lnTo>
                    <a:pt x="2442" y="4132"/>
                  </a:lnTo>
                  <a:cubicBezTo>
                    <a:pt x="2442" y="4120"/>
                    <a:pt x="2418" y="4120"/>
                    <a:pt x="2418" y="4109"/>
                  </a:cubicBezTo>
                  <a:lnTo>
                    <a:pt x="2406" y="4097"/>
                  </a:lnTo>
                  <a:cubicBezTo>
                    <a:pt x="2406" y="4073"/>
                    <a:pt x="2394" y="4073"/>
                    <a:pt x="2394" y="4061"/>
                  </a:cubicBezTo>
                  <a:lnTo>
                    <a:pt x="2382" y="4049"/>
                  </a:lnTo>
                  <a:cubicBezTo>
                    <a:pt x="2358" y="4037"/>
                    <a:pt x="2358" y="4013"/>
                    <a:pt x="2346" y="4001"/>
                  </a:cubicBezTo>
                  <a:lnTo>
                    <a:pt x="2346" y="3990"/>
                  </a:lnTo>
                  <a:cubicBezTo>
                    <a:pt x="2334" y="3978"/>
                    <a:pt x="2334" y="3954"/>
                    <a:pt x="2322" y="3942"/>
                  </a:cubicBezTo>
                  <a:lnTo>
                    <a:pt x="2299" y="3930"/>
                  </a:lnTo>
                  <a:cubicBezTo>
                    <a:pt x="2299" y="3918"/>
                    <a:pt x="2287" y="3894"/>
                    <a:pt x="2287" y="3894"/>
                  </a:cubicBezTo>
                  <a:lnTo>
                    <a:pt x="2275" y="3882"/>
                  </a:lnTo>
                  <a:cubicBezTo>
                    <a:pt x="2275" y="3870"/>
                    <a:pt x="2263" y="3870"/>
                    <a:pt x="2263" y="3859"/>
                  </a:cubicBezTo>
                  <a:lnTo>
                    <a:pt x="2239" y="3835"/>
                  </a:lnTo>
                  <a:cubicBezTo>
                    <a:pt x="2239" y="3823"/>
                    <a:pt x="2227" y="3823"/>
                    <a:pt x="2227" y="3811"/>
                  </a:cubicBezTo>
                  <a:lnTo>
                    <a:pt x="2215" y="3775"/>
                  </a:lnTo>
                  <a:cubicBezTo>
                    <a:pt x="2215" y="3763"/>
                    <a:pt x="2203" y="3763"/>
                    <a:pt x="2203" y="3751"/>
                  </a:cubicBezTo>
                  <a:cubicBezTo>
                    <a:pt x="2203" y="3739"/>
                    <a:pt x="2203" y="3739"/>
                    <a:pt x="2180" y="3716"/>
                  </a:cubicBezTo>
                  <a:cubicBezTo>
                    <a:pt x="2180" y="3704"/>
                    <a:pt x="2168" y="3704"/>
                    <a:pt x="2168" y="3692"/>
                  </a:cubicBezTo>
                  <a:cubicBezTo>
                    <a:pt x="2168" y="3692"/>
                    <a:pt x="2168" y="3680"/>
                    <a:pt x="2156" y="3680"/>
                  </a:cubicBezTo>
                  <a:cubicBezTo>
                    <a:pt x="2156" y="3656"/>
                    <a:pt x="2144" y="3656"/>
                    <a:pt x="2144" y="3644"/>
                  </a:cubicBezTo>
                  <a:cubicBezTo>
                    <a:pt x="2144" y="3632"/>
                    <a:pt x="2144" y="3632"/>
                    <a:pt x="2120" y="3620"/>
                  </a:cubicBezTo>
                  <a:cubicBezTo>
                    <a:pt x="2120" y="3597"/>
                    <a:pt x="2108" y="3597"/>
                    <a:pt x="2108" y="3585"/>
                  </a:cubicBezTo>
                  <a:lnTo>
                    <a:pt x="2096" y="3561"/>
                  </a:lnTo>
                  <a:cubicBezTo>
                    <a:pt x="2096" y="3537"/>
                    <a:pt x="2084" y="3537"/>
                    <a:pt x="2084" y="3525"/>
                  </a:cubicBezTo>
                  <a:lnTo>
                    <a:pt x="2061" y="3501"/>
                  </a:lnTo>
                  <a:cubicBezTo>
                    <a:pt x="2061" y="3478"/>
                    <a:pt x="2049" y="3466"/>
                    <a:pt x="2049" y="3454"/>
                  </a:cubicBezTo>
                  <a:lnTo>
                    <a:pt x="2049" y="3442"/>
                  </a:lnTo>
                  <a:cubicBezTo>
                    <a:pt x="2049" y="3418"/>
                    <a:pt x="2037" y="3394"/>
                    <a:pt x="2037" y="3382"/>
                  </a:cubicBezTo>
                  <a:lnTo>
                    <a:pt x="2037" y="3358"/>
                  </a:lnTo>
                  <a:cubicBezTo>
                    <a:pt x="2037" y="3347"/>
                    <a:pt x="2025" y="3335"/>
                    <a:pt x="2025" y="3323"/>
                  </a:cubicBezTo>
                  <a:lnTo>
                    <a:pt x="2025" y="3287"/>
                  </a:lnTo>
                  <a:cubicBezTo>
                    <a:pt x="2025" y="3275"/>
                    <a:pt x="2025" y="3263"/>
                    <a:pt x="2001" y="3239"/>
                  </a:cubicBezTo>
                  <a:lnTo>
                    <a:pt x="2001" y="3216"/>
                  </a:lnTo>
                  <a:lnTo>
                    <a:pt x="2001" y="3180"/>
                  </a:lnTo>
                  <a:lnTo>
                    <a:pt x="2001" y="3156"/>
                  </a:lnTo>
                  <a:lnTo>
                    <a:pt x="2001" y="3120"/>
                  </a:lnTo>
                  <a:lnTo>
                    <a:pt x="2001" y="3097"/>
                  </a:lnTo>
                  <a:lnTo>
                    <a:pt x="2001" y="3061"/>
                  </a:lnTo>
                  <a:lnTo>
                    <a:pt x="2001" y="3037"/>
                  </a:lnTo>
                  <a:lnTo>
                    <a:pt x="2001" y="3001"/>
                  </a:lnTo>
                  <a:lnTo>
                    <a:pt x="2001" y="2977"/>
                  </a:lnTo>
                  <a:lnTo>
                    <a:pt x="2001" y="2942"/>
                  </a:lnTo>
                  <a:lnTo>
                    <a:pt x="2001" y="2930"/>
                  </a:lnTo>
                  <a:lnTo>
                    <a:pt x="2001" y="2906"/>
                  </a:lnTo>
                  <a:lnTo>
                    <a:pt x="2001" y="2870"/>
                  </a:lnTo>
                  <a:lnTo>
                    <a:pt x="2001" y="2823"/>
                  </a:lnTo>
                  <a:lnTo>
                    <a:pt x="2001" y="2811"/>
                  </a:lnTo>
                  <a:lnTo>
                    <a:pt x="2001" y="2751"/>
                  </a:lnTo>
                  <a:cubicBezTo>
                    <a:pt x="2001" y="2525"/>
                    <a:pt x="2037" y="2323"/>
                    <a:pt x="2096" y="2108"/>
                  </a:cubicBezTo>
                  <a:cubicBezTo>
                    <a:pt x="2227" y="1620"/>
                    <a:pt x="2537" y="1192"/>
                    <a:pt x="2942" y="882"/>
                  </a:cubicBezTo>
                  <a:cubicBezTo>
                    <a:pt x="3346" y="584"/>
                    <a:pt x="3835" y="418"/>
                    <a:pt x="4347" y="418"/>
                  </a:cubicBezTo>
                  <a:close/>
                  <a:moveTo>
                    <a:pt x="4251" y="1"/>
                  </a:moveTo>
                  <a:cubicBezTo>
                    <a:pt x="3656" y="1"/>
                    <a:pt x="3096" y="191"/>
                    <a:pt x="2620" y="537"/>
                  </a:cubicBezTo>
                  <a:cubicBezTo>
                    <a:pt x="2144" y="894"/>
                    <a:pt x="1787" y="1406"/>
                    <a:pt x="1620" y="1977"/>
                  </a:cubicBezTo>
                  <a:cubicBezTo>
                    <a:pt x="1549" y="2215"/>
                    <a:pt x="1513" y="2477"/>
                    <a:pt x="1513" y="2727"/>
                  </a:cubicBezTo>
                  <a:lnTo>
                    <a:pt x="1513" y="2799"/>
                  </a:lnTo>
                  <a:lnTo>
                    <a:pt x="1513" y="2811"/>
                  </a:lnTo>
                  <a:lnTo>
                    <a:pt x="1513" y="2835"/>
                  </a:lnTo>
                  <a:lnTo>
                    <a:pt x="1513" y="2870"/>
                  </a:lnTo>
                  <a:lnTo>
                    <a:pt x="1513" y="2906"/>
                  </a:lnTo>
                  <a:lnTo>
                    <a:pt x="1513" y="2954"/>
                  </a:lnTo>
                  <a:lnTo>
                    <a:pt x="1513" y="2977"/>
                  </a:lnTo>
                  <a:lnTo>
                    <a:pt x="1513" y="3025"/>
                  </a:lnTo>
                  <a:lnTo>
                    <a:pt x="1513" y="3049"/>
                  </a:lnTo>
                  <a:lnTo>
                    <a:pt x="1513" y="3097"/>
                  </a:lnTo>
                  <a:lnTo>
                    <a:pt x="1513" y="3132"/>
                  </a:lnTo>
                  <a:lnTo>
                    <a:pt x="1513" y="3168"/>
                  </a:lnTo>
                  <a:lnTo>
                    <a:pt x="1513" y="3204"/>
                  </a:lnTo>
                  <a:lnTo>
                    <a:pt x="1513" y="3251"/>
                  </a:lnTo>
                  <a:lnTo>
                    <a:pt x="1513" y="3275"/>
                  </a:lnTo>
                  <a:cubicBezTo>
                    <a:pt x="1513" y="3287"/>
                    <a:pt x="1513" y="3311"/>
                    <a:pt x="1537" y="3323"/>
                  </a:cubicBezTo>
                  <a:lnTo>
                    <a:pt x="1537" y="3335"/>
                  </a:lnTo>
                  <a:lnTo>
                    <a:pt x="1537" y="3347"/>
                  </a:lnTo>
                  <a:cubicBezTo>
                    <a:pt x="1537" y="3370"/>
                    <a:pt x="1537" y="3382"/>
                    <a:pt x="1549" y="3394"/>
                  </a:cubicBezTo>
                  <a:lnTo>
                    <a:pt x="1549" y="3430"/>
                  </a:lnTo>
                  <a:cubicBezTo>
                    <a:pt x="1549" y="3442"/>
                    <a:pt x="1560" y="3454"/>
                    <a:pt x="1560" y="3489"/>
                  </a:cubicBezTo>
                  <a:lnTo>
                    <a:pt x="1560" y="3501"/>
                  </a:lnTo>
                  <a:cubicBezTo>
                    <a:pt x="1560" y="3525"/>
                    <a:pt x="1572" y="3549"/>
                    <a:pt x="1572" y="3573"/>
                  </a:cubicBezTo>
                  <a:lnTo>
                    <a:pt x="1572" y="3585"/>
                  </a:lnTo>
                  <a:cubicBezTo>
                    <a:pt x="1572" y="3609"/>
                    <a:pt x="1596" y="3620"/>
                    <a:pt x="1596" y="3632"/>
                  </a:cubicBezTo>
                  <a:lnTo>
                    <a:pt x="1596" y="3644"/>
                  </a:lnTo>
                  <a:lnTo>
                    <a:pt x="1596" y="3668"/>
                  </a:lnTo>
                  <a:cubicBezTo>
                    <a:pt x="1596" y="3680"/>
                    <a:pt x="1608" y="3692"/>
                    <a:pt x="1608" y="3704"/>
                  </a:cubicBezTo>
                  <a:lnTo>
                    <a:pt x="1608" y="3728"/>
                  </a:lnTo>
                  <a:lnTo>
                    <a:pt x="1608" y="3739"/>
                  </a:lnTo>
                  <a:cubicBezTo>
                    <a:pt x="1608" y="3751"/>
                    <a:pt x="1620" y="3763"/>
                    <a:pt x="1620" y="3787"/>
                  </a:cubicBezTo>
                  <a:cubicBezTo>
                    <a:pt x="1620" y="3799"/>
                    <a:pt x="1632" y="3799"/>
                    <a:pt x="1632" y="3811"/>
                  </a:cubicBezTo>
                  <a:cubicBezTo>
                    <a:pt x="1632" y="3823"/>
                    <a:pt x="1656" y="3847"/>
                    <a:pt x="1656" y="3847"/>
                  </a:cubicBezTo>
                  <a:cubicBezTo>
                    <a:pt x="1656" y="3859"/>
                    <a:pt x="1656" y="3859"/>
                    <a:pt x="1668" y="3870"/>
                  </a:cubicBezTo>
                  <a:cubicBezTo>
                    <a:pt x="1668" y="3882"/>
                    <a:pt x="1680" y="3906"/>
                    <a:pt x="1680" y="3906"/>
                  </a:cubicBezTo>
                  <a:cubicBezTo>
                    <a:pt x="1680" y="3918"/>
                    <a:pt x="1691" y="3918"/>
                    <a:pt x="1691" y="3930"/>
                  </a:cubicBezTo>
                  <a:cubicBezTo>
                    <a:pt x="1691" y="3942"/>
                    <a:pt x="1715" y="3966"/>
                    <a:pt x="1715" y="3966"/>
                  </a:cubicBezTo>
                  <a:lnTo>
                    <a:pt x="1727" y="3990"/>
                  </a:lnTo>
                  <a:cubicBezTo>
                    <a:pt x="1727" y="4001"/>
                    <a:pt x="1739" y="4025"/>
                    <a:pt x="1739" y="4025"/>
                  </a:cubicBezTo>
                  <a:cubicBezTo>
                    <a:pt x="1739" y="4025"/>
                    <a:pt x="1739" y="4037"/>
                    <a:pt x="1751" y="4037"/>
                  </a:cubicBezTo>
                  <a:cubicBezTo>
                    <a:pt x="1751" y="4049"/>
                    <a:pt x="1775" y="4061"/>
                    <a:pt x="1775" y="4061"/>
                  </a:cubicBezTo>
                  <a:cubicBezTo>
                    <a:pt x="1775" y="4061"/>
                    <a:pt x="1775" y="4085"/>
                    <a:pt x="1787" y="4085"/>
                  </a:cubicBezTo>
                  <a:cubicBezTo>
                    <a:pt x="1799" y="4097"/>
                    <a:pt x="1799" y="4109"/>
                    <a:pt x="1811" y="4120"/>
                  </a:cubicBezTo>
                  <a:lnTo>
                    <a:pt x="1834" y="4144"/>
                  </a:lnTo>
                  <a:cubicBezTo>
                    <a:pt x="1846" y="4156"/>
                    <a:pt x="1858" y="4180"/>
                    <a:pt x="1858" y="4204"/>
                  </a:cubicBezTo>
                  <a:lnTo>
                    <a:pt x="1858" y="4216"/>
                  </a:lnTo>
                  <a:cubicBezTo>
                    <a:pt x="1870" y="4228"/>
                    <a:pt x="1870" y="4240"/>
                    <a:pt x="1894" y="4263"/>
                  </a:cubicBezTo>
                  <a:lnTo>
                    <a:pt x="1906" y="4287"/>
                  </a:lnTo>
                  <a:cubicBezTo>
                    <a:pt x="1918" y="4299"/>
                    <a:pt x="1918" y="4323"/>
                    <a:pt x="1930" y="4323"/>
                  </a:cubicBezTo>
                  <a:lnTo>
                    <a:pt x="1953" y="4335"/>
                  </a:lnTo>
                  <a:cubicBezTo>
                    <a:pt x="1965" y="4347"/>
                    <a:pt x="1965" y="4359"/>
                    <a:pt x="1977" y="4359"/>
                  </a:cubicBezTo>
                  <a:cubicBezTo>
                    <a:pt x="1977" y="4382"/>
                    <a:pt x="1989" y="4382"/>
                    <a:pt x="1989" y="4394"/>
                  </a:cubicBezTo>
                  <a:lnTo>
                    <a:pt x="2025" y="4418"/>
                  </a:lnTo>
                  <a:lnTo>
                    <a:pt x="2037" y="4442"/>
                  </a:lnTo>
                  <a:lnTo>
                    <a:pt x="2072" y="4466"/>
                  </a:lnTo>
                  <a:cubicBezTo>
                    <a:pt x="2072" y="4478"/>
                    <a:pt x="2084" y="4478"/>
                    <a:pt x="2084" y="4501"/>
                  </a:cubicBezTo>
                  <a:lnTo>
                    <a:pt x="2108" y="4525"/>
                  </a:lnTo>
                  <a:cubicBezTo>
                    <a:pt x="2108" y="4537"/>
                    <a:pt x="2132" y="4537"/>
                    <a:pt x="2132" y="4537"/>
                  </a:cubicBezTo>
                  <a:lnTo>
                    <a:pt x="2156" y="4573"/>
                  </a:lnTo>
                  <a:lnTo>
                    <a:pt x="2168" y="4585"/>
                  </a:lnTo>
                  <a:lnTo>
                    <a:pt x="2203" y="4621"/>
                  </a:lnTo>
                  <a:lnTo>
                    <a:pt x="2215" y="4632"/>
                  </a:lnTo>
                  <a:lnTo>
                    <a:pt x="2251" y="4656"/>
                  </a:lnTo>
                  <a:lnTo>
                    <a:pt x="2263" y="4680"/>
                  </a:lnTo>
                  <a:lnTo>
                    <a:pt x="2311" y="4716"/>
                  </a:lnTo>
                  <a:lnTo>
                    <a:pt x="2346" y="4763"/>
                  </a:lnTo>
                  <a:cubicBezTo>
                    <a:pt x="2382" y="4775"/>
                    <a:pt x="2406" y="4811"/>
                    <a:pt x="2430" y="4823"/>
                  </a:cubicBezTo>
                  <a:lnTo>
                    <a:pt x="2406" y="4835"/>
                  </a:lnTo>
                  <a:cubicBezTo>
                    <a:pt x="2287" y="4811"/>
                    <a:pt x="2156" y="4811"/>
                    <a:pt x="2025" y="4811"/>
                  </a:cubicBezTo>
                  <a:cubicBezTo>
                    <a:pt x="906" y="4811"/>
                    <a:pt x="1" y="5716"/>
                    <a:pt x="1" y="6835"/>
                  </a:cubicBezTo>
                  <a:cubicBezTo>
                    <a:pt x="1" y="7954"/>
                    <a:pt x="906" y="8859"/>
                    <a:pt x="2025" y="8859"/>
                  </a:cubicBezTo>
                  <a:lnTo>
                    <a:pt x="8633" y="8859"/>
                  </a:lnTo>
                  <a:cubicBezTo>
                    <a:pt x="8740" y="8859"/>
                    <a:pt x="8823" y="8764"/>
                    <a:pt x="8823" y="8669"/>
                  </a:cubicBezTo>
                  <a:cubicBezTo>
                    <a:pt x="9002" y="8573"/>
                    <a:pt x="8919" y="8490"/>
                    <a:pt x="8811" y="8490"/>
                  </a:cubicBezTo>
                  <a:lnTo>
                    <a:pt x="2203" y="8490"/>
                  </a:lnTo>
                  <a:cubicBezTo>
                    <a:pt x="1299" y="8490"/>
                    <a:pt x="560" y="7752"/>
                    <a:pt x="560" y="6847"/>
                  </a:cubicBezTo>
                  <a:cubicBezTo>
                    <a:pt x="560" y="5942"/>
                    <a:pt x="1299" y="5216"/>
                    <a:pt x="2203" y="5216"/>
                  </a:cubicBezTo>
                  <a:cubicBezTo>
                    <a:pt x="2334" y="5216"/>
                    <a:pt x="2489" y="5228"/>
                    <a:pt x="2620" y="5275"/>
                  </a:cubicBezTo>
                  <a:cubicBezTo>
                    <a:pt x="2629" y="5277"/>
                    <a:pt x="2639" y="5278"/>
                    <a:pt x="2649" y="5278"/>
                  </a:cubicBezTo>
                  <a:cubicBezTo>
                    <a:pt x="2715" y="5278"/>
                    <a:pt x="2791" y="5244"/>
                    <a:pt x="2823" y="5192"/>
                  </a:cubicBezTo>
                  <a:cubicBezTo>
                    <a:pt x="2882" y="5109"/>
                    <a:pt x="2954" y="5037"/>
                    <a:pt x="3037" y="4978"/>
                  </a:cubicBezTo>
                  <a:cubicBezTo>
                    <a:pt x="3049" y="4954"/>
                    <a:pt x="3061" y="4942"/>
                    <a:pt x="3096" y="4930"/>
                  </a:cubicBezTo>
                  <a:lnTo>
                    <a:pt x="3108" y="4930"/>
                  </a:lnTo>
                  <a:cubicBezTo>
                    <a:pt x="3120" y="4918"/>
                    <a:pt x="3132" y="4894"/>
                    <a:pt x="3168" y="4882"/>
                  </a:cubicBezTo>
                  <a:cubicBezTo>
                    <a:pt x="3215" y="4859"/>
                    <a:pt x="3251" y="4823"/>
                    <a:pt x="3299" y="4811"/>
                  </a:cubicBezTo>
                  <a:cubicBezTo>
                    <a:pt x="3311" y="4799"/>
                    <a:pt x="3346" y="4799"/>
                    <a:pt x="3358" y="4775"/>
                  </a:cubicBezTo>
                  <a:cubicBezTo>
                    <a:pt x="3406" y="4763"/>
                    <a:pt x="3454" y="4740"/>
                    <a:pt x="3489" y="4716"/>
                  </a:cubicBezTo>
                  <a:cubicBezTo>
                    <a:pt x="3513" y="4716"/>
                    <a:pt x="3537" y="4704"/>
                    <a:pt x="3549" y="4704"/>
                  </a:cubicBezTo>
                  <a:lnTo>
                    <a:pt x="3573" y="4704"/>
                  </a:lnTo>
                  <a:cubicBezTo>
                    <a:pt x="3585" y="4704"/>
                    <a:pt x="3608" y="4692"/>
                    <a:pt x="3632" y="4692"/>
                  </a:cubicBezTo>
                  <a:lnTo>
                    <a:pt x="3930" y="4692"/>
                  </a:lnTo>
                  <a:cubicBezTo>
                    <a:pt x="3989" y="4692"/>
                    <a:pt x="4025" y="4704"/>
                    <a:pt x="4085" y="4704"/>
                  </a:cubicBezTo>
                  <a:cubicBezTo>
                    <a:pt x="4120" y="4704"/>
                    <a:pt x="4132" y="4716"/>
                    <a:pt x="4168" y="4716"/>
                  </a:cubicBezTo>
                  <a:lnTo>
                    <a:pt x="4180" y="4716"/>
                  </a:lnTo>
                  <a:cubicBezTo>
                    <a:pt x="4204" y="4716"/>
                    <a:pt x="4227" y="4740"/>
                    <a:pt x="4251" y="4740"/>
                  </a:cubicBezTo>
                  <a:lnTo>
                    <a:pt x="4394" y="4740"/>
                  </a:lnTo>
                  <a:cubicBezTo>
                    <a:pt x="4394" y="4740"/>
                    <a:pt x="4406" y="4740"/>
                    <a:pt x="4406" y="4716"/>
                  </a:cubicBezTo>
                  <a:lnTo>
                    <a:pt x="4454" y="4680"/>
                  </a:lnTo>
                  <a:cubicBezTo>
                    <a:pt x="4478" y="4644"/>
                    <a:pt x="4489" y="4621"/>
                    <a:pt x="4489" y="4585"/>
                  </a:cubicBezTo>
                  <a:cubicBezTo>
                    <a:pt x="4489" y="4561"/>
                    <a:pt x="4513" y="4525"/>
                    <a:pt x="4513" y="4513"/>
                  </a:cubicBezTo>
                  <a:cubicBezTo>
                    <a:pt x="4513" y="4501"/>
                    <a:pt x="4525" y="4478"/>
                    <a:pt x="4525" y="4466"/>
                  </a:cubicBezTo>
                  <a:cubicBezTo>
                    <a:pt x="4525" y="4454"/>
                    <a:pt x="4525" y="4442"/>
                    <a:pt x="4537" y="4418"/>
                  </a:cubicBezTo>
                  <a:cubicBezTo>
                    <a:pt x="4537" y="4406"/>
                    <a:pt x="4549" y="4382"/>
                    <a:pt x="4549" y="4359"/>
                  </a:cubicBezTo>
                  <a:lnTo>
                    <a:pt x="4549" y="4347"/>
                  </a:lnTo>
                  <a:cubicBezTo>
                    <a:pt x="4811" y="3609"/>
                    <a:pt x="5442" y="3049"/>
                    <a:pt x="6216" y="2894"/>
                  </a:cubicBezTo>
                  <a:lnTo>
                    <a:pt x="6240" y="2894"/>
                  </a:lnTo>
                  <a:cubicBezTo>
                    <a:pt x="6371" y="2858"/>
                    <a:pt x="6513" y="2847"/>
                    <a:pt x="6668" y="2847"/>
                  </a:cubicBezTo>
                  <a:lnTo>
                    <a:pt x="6799" y="2847"/>
                  </a:lnTo>
                  <a:cubicBezTo>
                    <a:pt x="7228" y="2870"/>
                    <a:pt x="7633" y="3013"/>
                    <a:pt x="7978" y="3263"/>
                  </a:cubicBezTo>
                  <a:cubicBezTo>
                    <a:pt x="8012" y="3287"/>
                    <a:pt x="8051" y="3300"/>
                    <a:pt x="8090" y="3300"/>
                  </a:cubicBezTo>
                  <a:cubicBezTo>
                    <a:pt x="8148" y="3300"/>
                    <a:pt x="8204" y="3272"/>
                    <a:pt x="8240" y="3216"/>
                  </a:cubicBezTo>
                  <a:cubicBezTo>
                    <a:pt x="8299" y="3132"/>
                    <a:pt x="8288" y="3013"/>
                    <a:pt x="8204" y="2954"/>
                  </a:cubicBezTo>
                  <a:cubicBezTo>
                    <a:pt x="7847" y="2680"/>
                    <a:pt x="7430" y="2513"/>
                    <a:pt x="6978" y="2477"/>
                  </a:cubicBezTo>
                  <a:cubicBezTo>
                    <a:pt x="6966" y="2311"/>
                    <a:pt x="6930" y="2132"/>
                    <a:pt x="6894" y="1977"/>
                  </a:cubicBezTo>
                  <a:cubicBezTo>
                    <a:pt x="6728" y="1418"/>
                    <a:pt x="6371" y="894"/>
                    <a:pt x="5894" y="537"/>
                  </a:cubicBezTo>
                  <a:cubicBezTo>
                    <a:pt x="5418" y="180"/>
                    <a:pt x="4847" y="1"/>
                    <a:pt x="42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3"/>
            <p:cNvSpPr/>
            <p:nvPr/>
          </p:nvSpPr>
          <p:spPr>
            <a:xfrm>
              <a:off x="1670026" y="3377672"/>
              <a:ext cx="104760" cy="175256"/>
            </a:xfrm>
            <a:custGeom>
              <a:avLst/>
              <a:gdLst/>
              <a:ahLst/>
              <a:cxnLst/>
              <a:rect l="l" t="t" r="r" b="b"/>
              <a:pathLst>
                <a:path w="3299" h="5519" extrusionOk="0">
                  <a:moveTo>
                    <a:pt x="210" y="0"/>
                  </a:moveTo>
                  <a:cubicBezTo>
                    <a:pt x="169" y="0"/>
                    <a:pt x="128" y="15"/>
                    <a:pt x="96" y="41"/>
                  </a:cubicBezTo>
                  <a:cubicBezTo>
                    <a:pt x="1" y="113"/>
                    <a:pt x="1" y="232"/>
                    <a:pt x="60" y="303"/>
                  </a:cubicBezTo>
                  <a:cubicBezTo>
                    <a:pt x="394" y="708"/>
                    <a:pt x="572" y="1196"/>
                    <a:pt x="572" y="1720"/>
                  </a:cubicBezTo>
                  <a:lnTo>
                    <a:pt x="572" y="1780"/>
                  </a:lnTo>
                  <a:lnTo>
                    <a:pt x="572" y="1791"/>
                  </a:lnTo>
                  <a:cubicBezTo>
                    <a:pt x="572" y="1851"/>
                    <a:pt x="596" y="1910"/>
                    <a:pt x="644" y="1958"/>
                  </a:cubicBezTo>
                  <a:cubicBezTo>
                    <a:pt x="676" y="1990"/>
                    <a:pt x="718" y="2000"/>
                    <a:pt x="760" y="2000"/>
                  </a:cubicBezTo>
                  <a:cubicBezTo>
                    <a:pt x="781" y="2000"/>
                    <a:pt x="803" y="1998"/>
                    <a:pt x="822" y="1994"/>
                  </a:cubicBezTo>
                  <a:cubicBezTo>
                    <a:pt x="977" y="1946"/>
                    <a:pt x="1132" y="1922"/>
                    <a:pt x="1299" y="1922"/>
                  </a:cubicBezTo>
                  <a:cubicBezTo>
                    <a:pt x="2192" y="1922"/>
                    <a:pt x="2906" y="2649"/>
                    <a:pt x="2906" y="3530"/>
                  </a:cubicBezTo>
                  <a:cubicBezTo>
                    <a:pt x="2906" y="4423"/>
                    <a:pt x="2180" y="5125"/>
                    <a:pt x="1299" y="5125"/>
                  </a:cubicBezTo>
                  <a:lnTo>
                    <a:pt x="1168" y="5125"/>
                  </a:lnTo>
                  <a:cubicBezTo>
                    <a:pt x="1061" y="5125"/>
                    <a:pt x="977" y="5220"/>
                    <a:pt x="977" y="5328"/>
                  </a:cubicBezTo>
                  <a:cubicBezTo>
                    <a:pt x="977" y="5423"/>
                    <a:pt x="1061" y="5518"/>
                    <a:pt x="1168" y="5518"/>
                  </a:cubicBezTo>
                  <a:lnTo>
                    <a:pt x="1299" y="5518"/>
                  </a:lnTo>
                  <a:cubicBezTo>
                    <a:pt x="2394" y="5518"/>
                    <a:pt x="3287" y="4625"/>
                    <a:pt x="3287" y="3518"/>
                  </a:cubicBezTo>
                  <a:cubicBezTo>
                    <a:pt x="3299" y="2422"/>
                    <a:pt x="2406" y="1529"/>
                    <a:pt x="1299" y="1529"/>
                  </a:cubicBezTo>
                  <a:cubicBezTo>
                    <a:pt x="1180" y="1529"/>
                    <a:pt x="1061" y="1541"/>
                    <a:pt x="942" y="1565"/>
                  </a:cubicBezTo>
                  <a:cubicBezTo>
                    <a:pt x="918" y="1029"/>
                    <a:pt x="703" y="494"/>
                    <a:pt x="358" y="77"/>
                  </a:cubicBezTo>
                  <a:cubicBezTo>
                    <a:pt x="318" y="24"/>
                    <a:pt x="263" y="0"/>
                    <a:pt x="2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6" name="Google Shape;506;p33"/>
          <p:cNvGrpSpPr/>
          <p:nvPr/>
        </p:nvGrpSpPr>
        <p:grpSpPr>
          <a:xfrm>
            <a:off x="5340774" y="3113819"/>
            <a:ext cx="479310" cy="463732"/>
            <a:chOff x="1954741" y="3212419"/>
            <a:chExt cx="366389" cy="354481"/>
          </a:xfrm>
        </p:grpSpPr>
        <p:sp>
          <p:nvSpPr>
            <p:cNvPr id="507" name="Google Shape;507;p33"/>
            <p:cNvSpPr/>
            <p:nvPr/>
          </p:nvSpPr>
          <p:spPr>
            <a:xfrm>
              <a:off x="1964204" y="3212419"/>
              <a:ext cx="356926" cy="354481"/>
            </a:xfrm>
            <a:custGeom>
              <a:avLst/>
              <a:gdLst/>
              <a:ahLst/>
              <a:cxnLst/>
              <a:rect l="l" t="t" r="r" b="b"/>
              <a:pathLst>
                <a:path w="11240" h="11163" extrusionOk="0">
                  <a:moveTo>
                    <a:pt x="3618" y="1"/>
                  </a:moveTo>
                  <a:cubicBezTo>
                    <a:pt x="3546" y="1"/>
                    <a:pt x="3474" y="18"/>
                    <a:pt x="3405" y="54"/>
                  </a:cubicBezTo>
                  <a:cubicBezTo>
                    <a:pt x="2405" y="507"/>
                    <a:pt x="1560" y="1245"/>
                    <a:pt x="953" y="2161"/>
                  </a:cubicBezTo>
                  <a:cubicBezTo>
                    <a:pt x="321" y="3114"/>
                    <a:pt x="0" y="4221"/>
                    <a:pt x="0" y="5352"/>
                  </a:cubicBezTo>
                  <a:cubicBezTo>
                    <a:pt x="0" y="8567"/>
                    <a:pt x="2619" y="11163"/>
                    <a:pt x="5822" y="11163"/>
                  </a:cubicBezTo>
                  <a:cubicBezTo>
                    <a:pt x="6953" y="11163"/>
                    <a:pt x="8061" y="10841"/>
                    <a:pt x="9001" y="10222"/>
                  </a:cubicBezTo>
                  <a:cubicBezTo>
                    <a:pt x="9930" y="9603"/>
                    <a:pt x="10656" y="8758"/>
                    <a:pt x="11120" y="7757"/>
                  </a:cubicBezTo>
                  <a:cubicBezTo>
                    <a:pt x="11240" y="7567"/>
                    <a:pt x="11180" y="7317"/>
                    <a:pt x="11001" y="7186"/>
                  </a:cubicBezTo>
                  <a:cubicBezTo>
                    <a:pt x="10912" y="7109"/>
                    <a:pt x="10802" y="7070"/>
                    <a:pt x="10692" y="7070"/>
                  </a:cubicBezTo>
                  <a:cubicBezTo>
                    <a:pt x="10582" y="7070"/>
                    <a:pt x="10472" y="7109"/>
                    <a:pt x="10382" y="7186"/>
                  </a:cubicBezTo>
                  <a:cubicBezTo>
                    <a:pt x="9585" y="7793"/>
                    <a:pt x="8632" y="8115"/>
                    <a:pt x="7632" y="8115"/>
                  </a:cubicBezTo>
                  <a:cubicBezTo>
                    <a:pt x="7370" y="8115"/>
                    <a:pt x="7084" y="8091"/>
                    <a:pt x="6810" y="8043"/>
                  </a:cubicBezTo>
                  <a:cubicBezTo>
                    <a:pt x="6802" y="8042"/>
                    <a:pt x="6794" y="8042"/>
                    <a:pt x="6786" y="8042"/>
                  </a:cubicBezTo>
                  <a:cubicBezTo>
                    <a:pt x="6698" y="8042"/>
                    <a:pt x="6607" y="8101"/>
                    <a:pt x="6596" y="8210"/>
                  </a:cubicBezTo>
                  <a:cubicBezTo>
                    <a:pt x="6572" y="8317"/>
                    <a:pt x="6632" y="8412"/>
                    <a:pt x="6751" y="8436"/>
                  </a:cubicBezTo>
                  <a:cubicBezTo>
                    <a:pt x="7049" y="8484"/>
                    <a:pt x="7346" y="8508"/>
                    <a:pt x="7632" y="8508"/>
                  </a:cubicBezTo>
                  <a:cubicBezTo>
                    <a:pt x="8715" y="8508"/>
                    <a:pt x="9763" y="8150"/>
                    <a:pt x="10620" y="7495"/>
                  </a:cubicBezTo>
                  <a:cubicBezTo>
                    <a:pt x="10644" y="7478"/>
                    <a:pt x="10668" y="7469"/>
                    <a:pt x="10689" y="7469"/>
                  </a:cubicBezTo>
                  <a:cubicBezTo>
                    <a:pt x="10710" y="7469"/>
                    <a:pt x="10728" y="7478"/>
                    <a:pt x="10739" y="7495"/>
                  </a:cubicBezTo>
                  <a:cubicBezTo>
                    <a:pt x="10775" y="7519"/>
                    <a:pt x="10787" y="7567"/>
                    <a:pt x="10775" y="7615"/>
                  </a:cubicBezTo>
                  <a:cubicBezTo>
                    <a:pt x="10347" y="8543"/>
                    <a:pt x="9668" y="9341"/>
                    <a:pt x="8811" y="9901"/>
                  </a:cubicBezTo>
                  <a:cubicBezTo>
                    <a:pt x="7930" y="10484"/>
                    <a:pt x="6906" y="10782"/>
                    <a:pt x="5834" y="10782"/>
                  </a:cubicBezTo>
                  <a:cubicBezTo>
                    <a:pt x="2846" y="10782"/>
                    <a:pt x="405" y="8341"/>
                    <a:pt x="405" y="5352"/>
                  </a:cubicBezTo>
                  <a:cubicBezTo>
                    <a:pt x="405" y="4293"/>
                    <a:pt x="714" y="3269"/>
                    <a:pt x="1274" y="2376"/>
                  </a:cubicBezTo>
                  <a:cubicBezTo>
                    <a:pt x="1845" y="1507"/>
                    <a:pt x="2631" y="828"/>
                    <a:pt x="3572" y="411"/>
                  </a:cubicBezTo>
                  <a:cubicBezTo>
                    <a:pt x="3592" y="401"/>
                    <a:pt x="3609" y="396"/>
                    <a:pt x="3626" y="396"/>
                  </a:cubicBezTo>
                  <a:cubicBezTo>
                    <a:pt x="3649" y="396"/>
                    <a:pt x="3670" y="407"/>
                    <a:pt x="3691" y="435"/>
                  </a:cubicBezTo>
                  <a:cubicBezTo>
                    <a:pt x="3715" y="471"/>
                    <a:pt x="3715" y="530"/>
                    <a:pt x="3691" y="554"/>
                  </a:cubicBezTo>
                  <a:cubicBezTo>
                    <a:pt x="3036" y="1423"/>
                    <a:pt x="2679" y="2459"/>
                    <a:pt x="2679" y="3543"/>
                  </a:cubicBezTo>
                  <a:cubicBezTo>
                    <a:pt x="2679" y="4602"/>
                    <a:pt x="3000" y="5614"/>
                    <a:pt x="3631" y="6460"/>
                  </a:cubicBezTo>
                  <a:cubicBezTo>
                    <a:pt x="4239" y="7293"/>
                    <a:pt x="5084" y="7912"/>
                    <a:pt x="6060" y="8234"/>
                  </a:cubicBezTo>
                  <a:cubicBezTo>
                    <a:pt x="6081" y="8242"/>
                    <a:pt x="6103" y="8245"/>
                    <a:pt x="6124" y="8245"/>
                  </a:cubicBezTo>
                  <a:cubicBezTo>
                    <a:pt x="6200" y="8245"/>
                    <a:pt x="6273" y="8198"/>
                    <a:pt x="6310" y="8115"/>
                  </a:cubicBezTo>
                  <a:cubicBezTo>
                    <a:pt x="6334" y="8007"/>
                    <a:pt x="6287" y="7912"/>
                    <a:pt x="6191" y="7865"/>
                  </a:cubicBezTo>
                  <a:cubicBezTo>
                    <a:pt x="4322" y="7257"/>
                    <a:pt x="3060" y="5507"/>
                    <a:pt x="3060" y="3543"/>
                  </a:cubicBezTo>
                  <a:cubicBezTo>
                    <a:pt x="3060" y="2531"/>
                    <a:pt x="3393" y="1578"/>
                    <a:pt x="4001" y="792"/>
                  </a:cubicBezTo>
                  <a:cubicBezTo>
                    <a:pt x="4131" y="614"/>
                    <a:pt x="4131" y="364"/>
                    <a:pt x="4001" y="185"/>
                  </a:cubicBezTo>
                  <a:cubicBezTo>
                    <a:pt x="3898" y="67"/>
                    <a:pt x="3759" y="1"/>
                    <a:pt x="3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3"/>
            <p:cNvSpPr/>
            <p:nvPr/>
          </p:nvSpPr>
          <p:spPr>
            <a:xfrm>
              <a:off x="2127520" y="3279898"/>
              <a:ext cx="77546" cy="77546"/>
            </a:xfrm>
            <a:custGeom>
              <a:avLst/>
              <a:gdLst/>
              <a:ahLst/>
              <a:cxnLst/>
              <a:rect l="l" t="t" r="r" b="b"/>
              <a:pathLst>
                <a:path w="2442" h="2442" extrusionOk="0">
                  <a:moveTo>
                    <a:pt x="1239" y="846"/>
                  </a:moveTo>
                  <a:cubicBezTo>
                    <a:pt x="1334" y="989"/>
                    <a:pt x="1465" y="1108"/>
                    <a:pt x="1608" y="1215"/>
                  </a:cubicBezTo>
                  <a:cubicBezTo>
                    <a:pt x="1465" y="1310"/>
                    <a:pt x="1346" y="1441"/>
                    <a:pt x="1239" y="1584"/>
                  </a:cubicBezTo>
                  <a:cubicBezTo>
                    <a:pt x="1155" y="1441"/>
                    <a:pt x="1013" y="1322"/>
                    <a:pt x="870" y="1215"/>
                  </a:cubicBezTo>
                  <a:cubicBezTo>
                    <a:pt x="1013" y="1108"/>
                    <a:pt x="1155" y="989"/>
                    <a:pt x="1239" y="846"/>
                  </a:cubicBezTo>
                  <a:close/>
                  <a:moveTo>
                    <a:pt x="1227" y="1"/>
                  </a:moveTo>
                  <a:cubicBezTo>
                    <a:pt x="1120" y="1"/>
                    <a:pt x="1036" y="84"/>
                    <a:pt x="1036" y="191"/>
                  </a:cubicBezTo>
                  <a:cubicBezTo>
                    <a:pt x="1036" y="656"/>
                    <a:pt x="655" y="1025"/>
                    <a:pt x="203" y="1025"/>
                  </a:cubicBezTo>
                  <a:cubicBezTo>
                    <a:pt x="96" y="1025"/>
                    <a:pt x="1" y="1108"/>
                    <a:pt x="1" y="1215"/>
                  </a:cubicBezTo>
                  <a:cubicBezTo>
                    <a:pt x="1" y="1322"/>
                    <a:pt x="96" y="1406"/>
                    <a:pt x="203" y="1406"/>
                  </a:cubicBezTo>
                  <a:cubicBezTo>
                    <a:pt x="655" y="1406"/>
                    <a:pt x="1036" y="1787"/>
                    <a:pt x="1036" y="2239"/>
                  </a:cubicBezTo>
                  <a:cubicBezTo>
                    <a:pt x="1036" y="2346"/>
                    <a:pt x="1120" y="2442"/>
                    <a:pt x="1227" y="2442"/>
                  </a:cubicBezTo>
                  <a:cubicBezTo>
                    <a:pt x="1334" y="2442"/>
                    <a:pt x="1417" y="2346"/>
                    <a:pt x="1417" y="2239"/>
                  </a:cubicBezTo>
                  <a:cubicBezTo>
                    <a:pt x="1417" y="1787"/>
                    <a:pt x="1786" y="1406"/>
                    <a:pt x="2251" y="1406"/>
                  </a:cubicBezTo>
                  <a:cubicBezTo>
                    <a:pt x="2358" y="1406"/>
                    <a:pt x="2441" y="1322"/>
                    <a:pt x="2441" y="1215"/>
                  </a:cubicBezTo>
                  <a:cubicBezTo>
                    <a:pt x="2441" y="1108"/>
                    <a:pt x="2358" y="1025"/>
                    <a:pt x="2251" y="1025"/>
                  </a:cubicBezTo>
                  <a:cubicBezTo>
                    <a:pt x="1786" y="1025"/>
                    <a:pt x="1417" y="656"/>
                    <a:pt x="1417" y="191"/>
                  </a:cubicBezTo>
                  <a:cubicBezTo>
                    <a:pt x="1417" y="84"/>
                    <a:pt x="1334" y="1"/>
                    <a:pt x="12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3"/>
            <p:cNvSpPr/>
            <p:nvPr/>
          </p:nvSpPr>
          <p:spPr>
            <a:xfrm>
              <a:off x="2202747" y="3365732"/>
              <a:ext cx="38995" cy="38963"/>
            </a:xfrm>
            <a:custGeom>
              <a:avLst/>
              <a:gdLst/>
              <a:ahLst/>
              <a:cxnLst/>
              <a:rect l="l" t="t" r="r" b="b"/>
              <a:pathLst>
                <a:path w="1228" h="1227" extrusionOk="0">
                  <a:moveTo>
                    <a:pt x="608" y="405"/>
                  </a:moveTo>
                  <a:cubicBezTo>
                    <a:pt x="727" y="405"/>
                    <a:pt x="834" y="512"/>
                    <a:pt x="834" y="632"/>
                  </a:cubicBezTo>
                  <a:cubicBezTo>
                    <a:pt x="834" y="739"/>
                    <a:pt x="727" y="846"/>
                    <a:pt x="608" y="846"/>
                  </a:cubicBezTo>
                  <a:cubicBezTo>
                    <a:pt x="489" y="846"/>
                    <a:pt x="394" y="739"/>
                    <a:pt x="394" y="632"/>
                  </a:cubicBezTo>
                  <a:cubicBezTo>
                    <a:pt x="394" y="489"/>
                    <a:pt x="489" y="405"/>
                    <a:pt x="608" y="405"/>
                  </a:cubicBezTo>
                  <a:close/>
                  <a:moveTo>
                    <a:pt x="608" y="0"/>
                  </a:moveTo>
                  <a:cubicBezTo>
                    <a:pt x="275" y="0"/>
                    <a:pt x="1" y="262"/>
                    <a:pt x="1" y="608"/>
                  </a:cubicBezTo>
                  <a:cubicBezTo>
                    <a:pt x="1" y="953"/>
                    <a:pt x="275" y="1227"/>
                    <a:pt x="608" y="1227"/>
                  </a:cubicBezTo>
                  <a:cubicBezTo>
                    <a:pt x="953" y="1227"/>
                    <a:pt x="1227" y="953"/>
                    <a:pt x="1227" y="608"/>
                  </a:cubicBezTo>
                  <a:cubicBezTo>
                    <a:pt x="1227" y="274"/>
                    <a:pt x="953" y="0"/>
                    <a:pt x="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3"/>
            <p:cNvSpPr/>
            <p:nvPr/>
          </p:nvSpPr>
          <p:spPr>
            <a:xfrm>
              <a:off x="1964553" y="3518473"/>
              <a:ext cx="38995" cy="38614"/>
            </a:xfrm>
            <a:custGeom>
              <a:avLst/>
              <a:gdLst/>
              <a:ahLst/>
              <a:cxnLst/>
              <a:rect l="l" t="t" r="r" b="b"/>
              <a:pathLst>
                <a:path w="1228" h="1216" extrusionOk="0">
                  <a:moveTo>
                    <a:pt x="608" y="382"/>
                  </a:moveTo>
                  <a:cubicBezTo>
                    <a:pt x="727" y="382"/>
                    <a:pt x="834" y="489"/>
                    <a:pt x="834" y="608"/>
                  </a:cubicBezTo>
                  <a:cubicBezTo>
                    <a:pt x="822" y="727"/>
                    <a:pt x="727" y="834"/>
                    <a:pt x="608" y="834"/>
                  </a:cubicBezTo>
                  <a:cubicBezTo>
                    <a:pt x="489" y="834"/>
                    <a:pt x="394" y="727"/>
                    <a:pt x="394" y="608"/>
                  </a:cubicBezTo>
                  <a:cubicBezTo>
                    <a:pt x="394" y="489"/>
                    <a:pt x="489" y="382"/>
                    <a:pt x="608" y="382"/>
                  </a:cubicBezTo>
                  <a:close/>
                  <a:moveTo>
                    <a:pt x="608" y="1"/>
                  </a:moveTo>
                  <a:cubicBezTo>
                    <a:pt x="275" y="1"/>
                    <a:pt x="1" y="263"/>
                    <a:pt x="1" y="608"/>
                  </a:cubicBezTo>
                  <a:cubicBezTo>
                    <a:pt x="1" y="953"/>
                    <a:pt x="275" y="1215"/>
                    <a:pt x="608" y="1215"/>
                  </a:cubicBezTo>
                  <a:cubicBezTo>
                    <a:pt x="953" y="1215"/>
                    <a:pt x="1227" y="953"/>
                    <a:pt x="1227" y="608"/>
                  </a:cubicBezTo>
                  <a:cubicBezTo>
                    <a:pt x="1227" y="263"/>
                    <a:pt x="942" y="1"/>
                    <a:pt x="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3"/>
            <p:cNvSpPr/>
            <p:nvPr/>
          </p:nvSpPr>
          <p:spPr>
            <a:xfrm>
              <a:off x="2158894" y="3385007"/>
              <a:ext cx="15909" cy="16290"/>
            </a:xfrm>
            <a:custGeom>
              <a:avLst/>
              <a:gdLst/>
              <a:ahLst/>
              <a:cxnLst/>
              <a:rect l="l" t="t" r="r" b="b"/>
              <a:pathLst>
                <a:path w="501" h="513" extrusionOk="0">
                  <a:moveTo>
                    <a:pt x="251" y="1"/>
                  </a:moveTo>
                  <a:cubicBezTo>
                    <a:pt x="108" y="1"/>
                    <a:pt x="1" y="120"/>
                    <a:pt x="1" y="263"/>
                  </a:cubicBezTo>
                  <a:cubicBezTo>
                    <a:pt x="1" y="394"/>
                    <a:pt x="108" y="513"/>
                    <a:pt x="251" y="513"/>
                  </a:cubicBezTo>
                  <a:cubicBezTo>
                    <a:pt x="394" y="513"/>
                    <a:pt x="501" y="394"/>
                    <a:pt x="501" y="263"/>
                  </a:cubicBezTo>
                  <a:cubicBezTo>
                    <a:pt x="501" y="120"/>
                    <a:pt x="394" y="1"/>
                    <a:pt x="2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3"/>
            <p:cNvSpPr/>
            <p:nvPr/>
          </p:nvSpPr>
          <p:spPr>
            <a:xfrm>
              <a:off x="1954741" y="3478779"/>
              <a:ext cx="15909" cy="15909"/>
            </a:xfrm>
            <a:custGeom>
              <a:avLst/>
              <a:gdLst/>
              <a:ahLst/>
              <a:cxnLst/>
              <a:rect l="l" t="t" r="r" b="b"/>
              <a:pathLst>
                <a:path w="501" h="501" extrusionOk="0">
                  <a:moveTo>
                    <a:pt x="250" y="0"/>
                  </a:moveTo>
                  <a:cubicBezTo>
                    <a:pt x="108" y="0"/>
                    <a:pt x="0" y="108"/>
                    <a:pt x="0" y="250"/>
                  </a:cubicBezTo>
                  <a:cubicBezTo>
                    <a:pt x="0" y="393"/>
                    <a:pt x="108" y="501"/>
                    <a:pt x="250" y="501"/>
                  </a:cubicBezTo>
                  <a:cubicBezTo>
                    <a:pt x="393" y="501"/>
                    <a:pt x="500" y="393"/>
                    <a:pt x="500" y="250"/>
                  </a:cubicBezTo>
                  <a:cubicBezTo>
                    <a:pt x="500" y="108"/>
                    <a:pt x="393"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3"/>
            <p:cNvSpPr/>
            <p:nvPr/>
          </p:nvSpPr>
          <p:spPr>
            <a:xfrm>
              <a:off x="2208813" y="3264020"/>
              <a:ext cx="16290" cy="16290"/>
            </a:xfrm>
            <a:custGeom>
              <a:avLst/>
              <a:gdLst/>
              <a:ahLst/>
              <a:cxnLst/>
              <a:rect l="l" t="t" r="r" b="b"/>
              <a:pathLst>
                <a:path w="513" h="513" extrusionOk="0">
                  <a:moveTo>
                    <a:pt x="250" y="1"/>
                  </a:moveTo>
                  <a:cubicBezTo>
                    <a:pt x="119" y="1"/>
                    <a:pt x="0" y="120"/>
                    <a:pt x="0" y="263"/>
                  </a:cubicBezTo>
                  <a:cubicBezTo>
                    <a:pt x="0" y="394"/>
                    <a:pt x="119" y="513"/>
                    <a:pt x="250" y="513"/>
                  </a:cubicBezTo>
                  <a:cubicBezTo>
                    <a:pt x="393" y="513"/>
                    <a:pt x="512" y="394"/>
                    <a:pt x="512" y="263"/>
                  </a:cubicBezTo>
                  <a:cubicBezTo>
                    <a:pt x="512" y="120"/>
                    <a:pt x="393" y="1"/>
                    <a:pt x="2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56"/>
        <p:cNvGrpSpPr/>
        <p:nvPr/>
      </p:nvGrpSpPr>
      <p:grpSpPr>
        <a:xfrm>
          <a:off x="0" y="0"/>
          <a:ext cx="0" cy="0"/>
          <a:chOff x="0" y="0"/>
          <a:chExt cx="0" cy="0"/>
        </a:xfrm>
      </p:grpSpPr>
      <p:sp>
        <p:nvSpPr>
          <p:cNvPr id="557" name="Google Shape;557;p36"/>
          <p:cNvSpPr txBox="1">
            <a:spLocks noGrp="1"/>
          </p:cNvSpPr>
          <p:nvPr>
            <p:ph type="title"/>
          </p:nvPr>
        </p:nvSpPr>
        <p:spPr>
          <a:xfrm>
            <a:off x="538575" y="405374"/>
            <a:ext cx="8067000" cy="337501"/>
          </a:xfrm>
          <a:prstGeom prst="rect">
            <a:avLst/>
          </a:prstGeom>
        </p:spPr>
        <p:txBody>
          <a:bodyPr spcFirstLastPara="1" wrap="square" lIns="91425" tIns="91425" rIns="91425" bIns="91425" anchor="ctr" anchorCtr="0">
            <a:noAutofit/>
          </a:bodyPr>
          <a:lstStyle/>
          <a:p>
            <a:pPr lvl="0">
              <a:buSzPts val="1100"/>
            </a:pPr>
            <a:r>
              <a:rPr lang="fa-IR" sz="2800" b="1" dirty="0">
                <a:cs typeface="B Titr" panose="00000700000000000000" pitchFamily="2" charset="-78"/>
              </a:rPr>
              <a:t>جاذبه های گردشگری</a:t>
            </a:r>
            <a:endParaRPr sz="2800" dirty="0">
              <a:cs typeface="B Titr" panose="00000700000000000000" pitchFamily="2" charset="-78"/>
            </a:endParaRPr>
          </a:p>
        </p:txBody>
      </p:sp>
      <p:cxnSp>
        <p:nvCxnSpPr>
          <p:cNvPr id="558" name="Google Shape;558;p36"/>
          <p:cNvCxnSpPr>
            <a:endCxn id="560" idx="0"/>
          </p:cNvCxnSpPr>
          <p:nvPr/>
        </p:nvCxnSpPr>
        <p:spPr>
          <a:xfrm flipV="1">
            <a:off x="3891649" y="1627974"/>
            <a:ext cx="649276" cy="337426"/>
          </a:xfrm>
          <a:prstGeom prst="bentConnector3">
            <a:avLst>
              <a:gd name="adj1" fmla="val 50000"/>
            </a:avLst>
          </a:prstGeom>
          <a:noFill/>
          <a:ln w="19050" cap="flat" cmpd="sng">
            <a:solidFill>
              <a:schemeClr val="dk1"/>
            </a:solidFill>
            <a:prstDash val="solid"/>
            <a:round/>
            <a:headEnd type="none" w="med" len="med"/>
            <a:tailEnd type="triangle" w="med" len="med"/>
          </a:ln>
        </p:spPr>
      </p:cxnSp>
      <p:cxnSp>
        <p:nvCxnSpPr>
          <p:cNvPr id="561" name="Google Shape;561;p36"/>
          <p:cNvCxnSpPr/>
          <p:nvPr/>
        </p:nvCxnSpPr>
        <p:spPr>
          <a:xfrm>
            <a:off x="3891649" y="3790445"/>
            <a:ext cx="649500" cy="337200"/>
          </a:xfrm>
          <a:prstGeom prst="bentConnector3">
            <a:avLst>
              <a:gd name="adj1" fmla="val 50000"/>
            </a:avLst>
          </a:prstGeom>
          <a:noFill/>
          <a:ln w="19050" cap="flat" cmpd="sng">
            <a:solidFill>
              <a:schemeClr val="dk1"/>
            </a:solidFill>
            <a:prstDash val="solid"/>
            <a:round/>
            <a:headEnd type="none" w="med" len="med"/>
            <a:tailEnd type="triangle" w="med" len="med"/>
          </a:ln>
        </p:spPr>
      </p:cxnSp>
      <p:cxnSp>
        <p:nvCxnSpPr>
          <p:cNvPr id="563" name="Google Shape;563;p36"/>
          <p:cNvCxnSpPr>
            <a:stCxn id="564" idx="6"/>
          </p:cNvCxnSpPr>
          <p:nvPr/>
        </p:nvCxnSpPr>
        <p:spPr>
          <a:xfrm flipV="1">
            <a:off x="3470245" y="2877189"/>
            <a:ext cx="422700" cy="690"/>
          </a:xfrm>
          <a:prstGeom prst="straightConnector1">
            <a:avLst/>
          </a:prstGeom>
          <a:noFill/>
          <a:ln w="19050" cap="flat" cmpd="sng">
            <a:solidFill>
              <a:schemeClr val="dk1"/>
            </a:solidFill>
            <a:prstDash val="solid"/>
            <a:round/>
            <a:headEnd type="none" w="med" len="med"/>
            <a:tailEnd type="none" w="med" len="med"/>
          </a:ln>
        </p:spPr>
      </p:cxnSp>
      <p:sp>
        <p:nvSpPr>
          <p:cNvPr id="564" name="Google Shape;564;p36"/>
          <p:cNvSpPr/>
          <p:nvPr/>
        </p:nvSpPr>
        <p:spPr>
          <a:xfrm>
            <a:off x="1077433" y="1715386"/>
            <a:ext cx="2392812" cy="2324986"/>
          </a:xfrm>
          <a:prstGeom prst="ellipse">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6"/>
          <p:cNvSpPr/>
          <p:nvPr/>
        </p:nvSpPr>
        <p:spPr>
          <a:xfrm rot="-5400000">
            <a:off x="6120816" y="-404352"/>
            <a:ext cx="904870" cy="4064652"/>
          </a:xfrm>
          <a:prstGeom prst="flowChartOffpageConnector">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6"/>
          <p:cNvSpPr/>
          <p:nvPr/>
        </p:nvSpPr>
        <p:spPr>
          <a:xfrm rot="-5400000">
            <a:off x="6120817" y="2100785"/>
            <a:ext cx="904870" cy="4064651"/>
          </a:xfrm>
          <a:prstGeom prst="flowChartOffpageConnector">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66" name="Google Shape;566;p36"/>
          <p:cNvCxnSpPr/>
          <p:nvPr/>
        </p:nvCxnSpPr>
        <p:spPr>
          <a:xfrm>
            <a:off x="3893216" y="1958019"/>
            <a:ext cx="0" cy="1833900"/>
          </a:xfrm>
          <a:prstGeom prst="straightConnector1">
            <a:avLst/>
          </a:prstGeom>
          <a:noFill/>
          <a:ln w="19050" cap="flat" cmpd="sng">
            <a:solidFill>
              <a:schemeClr val="dk1"/>
            </a:solidFill>
            <a:prstDash val="solid"/>
            <a:round/>
            <a:headEnd type="none" w="med" len="med"/>
            <a:tailEnd type="none" w="med" len="med"/>
          </a:ln>
        </p:spPr>
      </p:cxnSp>
      <p:sp>
        <p:nvSpPr>
          <p:cNvPr id="569" name="Google Shape;569;p36"/>
          <p:cNvSpPr txBox="1"/>
          <p:nvPr/>
        </p:nvSpPr>
        <p:spPr>
          <a:xfrm>
            <a:off x="4600464" y="1434543"/>
            <a:ext cx="3398051" cy="326700"/>
          </a:xfrm>
          <a:prstGeom prst="rect">
            <a:avLst/>
          </a:prstGeom>
          <a:noFill/>
          <a:ln>
            <a:noFill/>
          </a:ln>
        </p:spPr>
        <p:txBody>
          <a:bodyPr spcFirstLastPara="1" wrap="square" lIns="91425" tIns="91425" rIns="91425" bIns="91425" anchor="ctr" anchorCtr="0">
            <a:noAutofit/>
          </a:bodyPr>
          <a:lstStyle/>
          <a:p>
            <a:pPr marL="0" indent="0" algn="ctr" rtl="1">
              <a:buNone/>
            </a:pPr>
            <a:r>
              <a:rPr lang="fa-IR" sz="1600" dirty="0">
                <a:solidFill>
                  <a:srgbClr val="003300"/>
                </a:solidFill>
                <a:latin typeface="Cinema" panose="01000500000000020002" pitchFamily="2" charset="-78"/>
                <a:cs typeface="Cinema" panose="01000500000000020002" pitchFamily="2" charset="-78"/>
              </a:rPr>
              <a:t>داشتن جاذبه‌های گردشگری طبیعی مانند سواحل طولانی و آفتابی، ورزش‌های زمستانی در کوه‌های آلپ </a:t>
            </a:r>
            <a:endParaRPr lang="fa-IR" dirty="0">
              <a:solidFill>
                <a:srgbClr val="003300"/>
              </a:solidFill>
              <a:latin typeface="Cinema" panose="01000500000000020002" pitchFamily="2" charset="-78"/>
              <a:cs typeface="Cinema" panose="01000500000000020002" pitchFamily="2" charset="-78"/>
            </a:endParaRPr>
          </a:p>
        </p:txBody>
      </p:sp>
      <p:sp>
        <p:nvSpPr>
          <p:cNvPr id="574" name="Google Shape;574;p36"/>
          <p:cNvSpPr txBox="1"/>
          <p:nvPr/>
        </p:nvSpPr>
        <p:spPr>
          <a:xfrm>
            <a:off x="1148316" y="2446445"/>
            <a:ext cx="2251045" cy="857048"/>
          </a:xfrm>
          <a:prstGeom prst="rect">
            <a:avLst/>
          </a:prstGeom>
          <a:noFill/>
          <a:ln>
            <a:noFill/>
          </a:ln>
        </p:spPr>
        <p:txBody>
          <a:bodyPr spcFirstLastPara="1" wrap="square" lIns="91425" tIns="91425" rIns="91425" bIns="91425" anchor="ctr" anchorCtr="0">
            <a:noAutofit/>
          </a:bodyPr>
          <a:lstStyle/>
          <a:p>
            <a:pPr lvl="0" algn="ctr" rtl="1"/>
            <a:r>
              <a:rPr lang="fa-IR" sz="2000" dirty="0">
                <a:solidFill>
                  <a:srgbClr val="AF440E"/>
                </a:solidFill>
                <a:latin typeface="Cinema" panose="01000500000000020002" pitchFamily="2" charset="-78"/>
                <a:cs typeface="Cinema" panose="01000500000000020002" pitchFamily="2" charset="-78"/>
              </a:rPr>
              <a:t>دلایل جذب گردشگران </a:t>
            </a:r>
            <a:r>
              <a:rPr lang="fa-IR" sz="2000" dirty="0" smtClean="0">
                <a:solidFill>
                  <a:srgbClr val="AF440E"/>
                </a:solidFill>
                <a:latin typeface="Cinema" panose="01000500000000020002" pitchFamily="2" charset="-78"/>
                <a:cs typeface="Cinema" panose="01000500000000020002" pitchFamily="2" charset="-78"/>
              </a:rPr>
              <a:t>از </a:t>
            </a:r>
            <a:r>
              <a:rPr lang="fa-IR" sz="2000" dirty="0">
                <a:solidFill>
                  <a:srgbClr val="AF440E"/>
                </a:solidFill>
                <a:latin typeface="Cinema" panose="01000500000000020002" pitchFamily="2" charset="-78"/>
                <a:cs typeface="Cinema" panose="01000500000000020002" pitchFamily="2" charset="-78"/>
              </a:rPr>
              <a:t>سراسر دنیا به اروپا</a:t>
            </a:r>
            <a:endParaRPr lang="fa-IR" sz="3600" dirty="0">
              <a:solidFill>
                <a:srgbClr val="AF440E"/>
              </a:solidFill>
              <a:latin typeface="Cinema" panose="01000500000000020002" pitchFamily="2" charset="-78"/>
              <a:ea typeface="Redressed"/>
              <a:cs typeface="Cinema" panose="01000500000000020002" pitchFamily="2" charset="-78"/>
              <a:sym typeface="Redressed"/>
            </a:endParaRPr>
          </a:p>
        </p:txBody>
      </p:sp>
      <p:sp>
        <p:nvSpPr>
          <p:cNvPr id="575" name="Google Shape;575;p36"/>
          <p:cNvSpPr txBox="1"/>
          <p:nvPr/>
        </p:nvSpPr>
        <p:spPr>
          <a:xfrm>
            <a:off x="4815948" y="3696968"/>
            <a:ext cx="2967085" cy="882313"/>
          </a:xfrm>
          <a:prstGeom prst="rect">
            <a:avLst/>
          </a:prstGeom>
          <a:noFill/>
          <a:ln>
            <a:noFill/>
          </a:ln>
        </p:spPr>
        <p:txBody>
          <a:bodyPr spcFirstLastPara="1" wrap="square" lIns="91425" tIns="91425" rIns="91425" bIns="91425" anchor="ctr" anchorCtr="0">
            <a:noAutofit/>
          </a:bodyPr>
          <a:lstStyle/>
          <a:p>
            <a:pPr lvl="1" algn="ctr" rtl="1"/>
            <a:r>
              <a:rPr lang="fa-IR" sz="1800" dirty="0">
                <a:solidFill>
                  <a:srgbClr val="3E4A63"/>
                </a:solidFill>
                <a:latin typeface="Cinema" panose="01000500000000020002" pitchFamily="2" charset="-78"/>
                <a:cs typeface="Cinema" panose="01000500000000020002" pitchFamily="2" charset="-78"/>
              </a:rPr>
              <a:t>جاذبه های فرهنگی و تاریخی چون بناهای تاریخی، موزه‌ها، کلیساها و.... </a:t>
            </a:r>
            <a:endParaRPr lang="en-US" sz="1800" dirty="0">
              <a:solidFill>
                <a:srgbClr val="3E4A63"/>
              </a:solidFill>
              <a:effectLst/>
              <a:latin typeface="Cinema" panose="01000500000000020002" pitchFamily="2" charset="-78"/>
              <a:cs typeface="Cinema" panose="01000500000000020002" pitchFamily="2" charset="-78"/>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318788" y="2828260"/>
            <a:ext cx="8520600" cy="2123386"/>
          </a:xfrm>
        </p:spPr>
        <p:txBody>
          <a:bodyPr>
            <a:normAutofit/>
          </a:bodyPr>
          <a:lstStyle/>
          <a:p>
            <a:pPr marL="114300" indent="0" algn="r" rtl="1">
              <a:lnSpc>
                <a:spcPct val="100000"/>
              </a:lnSpc>
              <a:buNone/>
            </a:pPr>
            <a:r>
              <a:rPr lang="fa-IR" sz="1600" u="sng" dirty="0">
                <a:solidFill>
                  <a:schemeClr val="bg1">
                    <a:lumMod val="50000"/>
                  </a:schemeClr>
                </a:solidFill>
                <a:latin typeface="Vazir" panose="020B0603030804020204" pitchFamily="34" charset="-78"/>
                <a:cs typeface="Vazir" panose="020B0603030804020204" pitchFamily="34" charset="-78"/>
              </a:rPr>
              <a:t>فرانسه</a:t>
            </a:r>
            <a:r>
              <a:rPr lang="fa-IR" sz="1600" dirty="0">
                <a:solidFill>
                  <a:schemeClr val="bg1">
                    <a:lumMod val="50000"/>
                  </a:schemeClr>
                </a:solidFill>
                <a:latin typeface="Vazir" panose="020B0603030804020204" pitchFamily="34" charset="-78"/>
                <a:cs typeface="Vazir" panose="020B0603030804020204" pitchFamily="34" charset="-78"/>
              </a:rPr>
              <a:t>، </a:t>
            </a:r>
            <a:r>
              <a:rPr lang="fa-IR" sz="1600" u="sng" dirty="0">
                <a:solidFill>
                  <a:schemeClr val="bg1">
                    <a:lumMod val="50000"/>
                  </a:schemeClr>
                </a:solidFill>
                <a:latin typeface="Vazir" panose="020B0603030804020204" pitchFamily="34" charset="-78"/>
                <a:cs typeface="Vazir" panose="020B0603030804020204" pitchFamily="34" charset="-78"/>
              </a:rPr>
              <a:t>اسپانیا</a:t>
            </a:r>
            <a:r>
              <a:rPr lang="fa-IR" sz="1600" dirty="0">
                <a:solidFill>
                  <a:schemeClr val="bg1">
                    <a:lumMod val="50000"/>
                  </a:schemeClr>
                </a:solidFill>
                <a:latin typeface="Vazir" panose="020B0603030804020204" pitchFamily="34" charset="-78"/>
                <a:cs typeface="Vazir" panose="020B0603030804020204" pitchFamily="34" charset="-78"/>
              </a:rPr>
              <a:t> و </a:t>
            </a:r>
            <a:r>
              <a:rPr lang="fa-IR" sz="1600" u="sng" dirty="0">
                <a:solidFill>
                  <a:schemeClr val="bg1">
                    <a:lumMod val="50000"/>
                  </a:schemeClr>
                </a:solidFill>
                <a:latin typeface="Vazir" panose="020B0603030804020204" pitchFamily="34" charset="-78"/>
                <a:cs typeface="Vazir" panose="020B0603030804020204" pitchFamily="34" charset="-78"/>
              </a:rPr>
              <a:t>ایتالیا</a:t>
            </a:r>
            <a:r>
              <a:rPr lang="fa-IR" sz="1600" dirty="0">
                <a:solidFill>
                  <a:schemeClr val="bg1">
                    <a:lumMod val="50000"/>
                  </a:schemeClr>
                </a:solidFill>
                <a:latin typeface="Vazir" panose="020B0603030804020204" pitchFamily="34" charset="-78"/>
                <a:cs typeface="Vazir" panose="020B0603030804020204" pitchFamily="34" charset="-78"/>
              </a:rPr>
              <a:t> از مهم‌ترین کشورهای اروپا از نظر جذب گردشگر و به دست آوردن درآمد از طریق گردشگر هستند</a:t>
            </a:r>
            <a:r>
              <a:rPr lang="fa-IR" sz="1600" dirty="0" smtClean="0">
                <a:solidFill>
                  <a:schemeClr val="bg1">
                    <a:lumMod val="50000"/>
                  </a:schemeClr>
                </a:solidFill>
                <a:latin typeface="Vazir" panose="020B0603030804020204" pitchFamily="34" charset="-78"/>
                <a:cs typeface="Vazir" panose="020B0603030804020204" pitchFamily="34" charset="-78"/>
              </a:rPr>
              <a:t>.</a:t>
            </a:r>
          </a:p>
          <a:p>
            <a:pPr marL="114300" indent="0" algn="r" rtl="1">
              <a:lnSpc>
                <a:spcPct val="100000"/>
              </a:lnSpc>
              <a:buNone/>
            </a:pPr>
            <a:endParaRPr lang="en-US" sz="1600" dirty="0">
              <a:solidFill>
                <a:schemeClr val="bg1">
                  <a:lumMod val="50000"/>
                </a:schemeClr>
              </a:solidFill>
              <a:latin typeface="Vazir" panose="020B0603030804020204" pitchFamily="34" charset="-78"/>
              <a:cs typeface="Vazir" panose="020B0603030804020204" pitchFamily="34" charset="-78"/>
            </a:endParaRPr>
          </a:p>
          <a:p>
            <a:pPr marL="114300" indent="0" algn="r" rtl="1">
              <a:buNone/>
            </a:pPr>
            <a:r>
              <a:rPr lang="fa-IR" sz="1600" dirty="0">
                <a:solidFill>
                  <a:schemeClr val="bg1">
                    <a:lumMod val="50000"/>
                  </a:schemeClr>
                </a:solidFill>
                <a:latin typeface="Vazir" panose="020B0603030804020204" pitchFamily="34" charset="-78"/>
                <a:cs typeface="Vazir" panose="020B0603030804020204" pitchFamily="34" charset="-78"/>
              </a:rPr>
              <a:t>دلیل مشابهت بین بعضی بناهای اروپایی با بناهای اسلامی آنست که</a:t>
            </a:r>
            <a:r>
              <a:rPr lang="en-US" sz="1600" b="1" dirty="0">
                <a:solidFill>
                  <a:schemeClr val="bg1">
                    <a:lumMod val="50000"/>
                  </a:schemeClr>
                </a:solidFill>
                <a:latin typeface="Vazir" panose="020B0603030804020204" pitchFamily="34" charset="-78"/>
                <a:cs typeface="Vazir" panose="020B0603030804020204" pitchFamily="34" charset="-78"/>
              </a:rPr>
              <a:t> </a:t>
            </a:r>
            <a:r>
              <a:rPr lang="ar-SA" sz="1600" dirty="0">
                <a:solidFill>
                  <a:schemeClr val="bg1">
                    <a:lumMod val="50000"/>
                  </a:schemeClr>
                </a:solidFill>
                <a:latin typeface="Vazir" panose="020B0603030804020204" pitchFamily="34" charset="-78"/>
                <a:cs typeface="Vazir" panose="020B0603030804020204" pitchFamily="34" charset="-78"/>
              </a:rPr>
              <a:t>پس از ظهور اسلام، مسلمانان یک قدرت بزرگ محسوب می‌شدند که با قدرت‌های دیگر رقابت می‌کردند. در آن دوران بخش‌های وسیعی از اروپا تحت تسلط مسلمانان درآمد. به همین دلیل معماری اسلامی در این مناطق به چشم می‌خورد</a:t>
            </a:r>
            <a:endParaRPr lang="en-US" sz="1600" dirty="0">
              <a:solidFill>
                <a:schemeClr val="bg1">
                  <a:lumMod val="50000"/>
                </a:schemeClr>
              </a:solidFill>
              <a:latin typeface="Vazir" panose="020B0603030804020204" pitchFamily="34" charset="-78"/>
              <a:cs typeface="Vazir" panose="020B0603030804020204" pitchFamily="34" charset="-78"/>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9088" y="206972"/>
            <a:ext cx="4111256" cy="23125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p:nvSpPr>
        <p:spPr>
          <a:xfrm>
            <a:off x="893135" y="825853"/>
            <a:ext cx="3277191" cy="1384995"/>
          </a:xfrm>
          <a:prstGeom prst="rect">
            <a:avLst/>
          </a:prstGeom>
        </p:spPr>
        <p:txBody>
          <a:bodyPr wrap="square">
            <a:spAutoFit/>
          </a:bodyPr>
          <a:lstStyle/>
          <a:p>
            <a:pPr algn="r" rtl="1">
              <a:lnSpc>
                <a:spcPct val="150000"/>
              </a:lnSpc>
            </a:pPr>
            <a:r>
              <a:rPr lang="fa-IR" dirty="0">
                <a:latin typeface="Vazir" panose="020B0603030804020204" pitchFamily="34" charset="-78"/>
                <a:ea typeface="Aptos" panose="020B0004020202020204" pitchFamily="34" charset="0"/>
                <a:cs typeface="Vazir" panose="020B0603030804020204" pitchFamily="34" charset="-78"/>
              </a:rPr>
              <a:t>برج پیزا در شهر پیزا در ناحیه توسکانی ایتالیا قرار دارد و شناخته شده‌ترین برج کج دنیاست که در سال ۱۹۸۷ در فهرست میراث جهانی یونسکو ثبت شد</a:t>
            </a:r>
            <a:endParaRPr lang="en-US" sz="3200" dirty="0">
              <a:latin typeface="Vazir" panose="020B0603030804020204" pitchFamily="34" charset="-78"/>
              <a:cs typeface="Vazir" panose="020B0603030804020204" pitchFamily="34" charset="-78"/>
            </a:endParaRPr>
          </a:p>
        </p:txBody>
      </p:sp>
    </p:spTree>
    <p:extLst>
      <p:ext uri="{BB962C8B-B14F-4D97-AF65-F5344CB8AC3E}">
        <p14:creationId xmlns:p14="http://schemas.microsoft.com/office/powerpoint/2010/main" val="41656676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0221" y="198333"/>
            <a:ext cx="8067000" cy="666448"/>
          </a:xfrm>
        </p:spPr>
        <p:txBody>
          <a:bodyPr>
            <a:normAutofit/>
          </a:bodyPr>
          <a:lstStyle/>
          <a:p>
            <a:r>
              <a:rPr lang="fa-IR" dirty="0" smtClean="0">
                <a:cs typeface="B Titr" panose="00000700000000000000" pitchFamily="2" charset="-78"/>
              </a:rPr>
              <a:t>آفریقا </a:t>
            </a:r>
            <a:r>
              <a:rPr lang="fa-IR" dirty="0">
                <a:cs typeface="B Titr" panose="00000700000000000000" pitchFamily="2" charset="-78"/>
              </a:rPr>
              <a:t>و اروپا از نظر ویژگی های طبیعی،چه تفاوتی با هم دارند؟</a:t>
            </a:r>
            <a:endParaRPr lang="en-US" dirty="0">
              <a:cs typeface="B Titr" panose="00000700000000000000" pitchFamily="2" charset="-78"/>
            </a:endParaRPr>
          </a:p>
        </p:txBody>
      </p:sp>
      <p:sp>
        <p:nvSpPr>
          <p:cNvPr id="4" name="Rectangle 3"/>
          <p:cNvSpPr/>
          <p:nvPr/>
        </p:nvSpPr>
        <p:spPr>
          <a:xfrm>
            <a:off x="737481" y="727884"/>
            <a:ext cx="7839740" cy="170816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lvl="1" algn="ctr" rtl="1">
              <a:lnSpc>
                <a:spcPct val="150000"/>
              </a:lnSpc>
            </a:pPr>
            <a:r>
              <a:rPr lang="fa-IR" b="1" dirty="0">
                <a:latin typeface="Vazir" panose="020B0603030804020204" pitchFamily="34" charset="-78"/>
                <a:cs typeface="Vazir" panose="020B0603030804020204" pitchFamily="34" charset="-78"/>
              </a:rPr>
              <a:t>آفریقا</a:t>
            </a:r>
            <a:r>
              <a:rPr lang="fa-IR" dirty="0">
                <a:latin typeface="Vazir" panose="020B0603030804020204" pitchFamily="34" charset="-78"/>
                <a:cs typeface="Vazir" panose="020B0603030804020204" pitchFamily="34" charset="-78"/>
              </a:rPr>
              <a:t> قاره‌ای بزرگ‌تر است و بیشتر آب‌وهوای گرم و خشک دارد. بیابان‌های وسیعی مانند صحرای بزرگ آفریقا در آن قرار دارد و بخش‌های زیادی فلاتی و کم‌آب هستند.</a:t>
            </a:r>
          </a:p>
          <a:p>
            <a:pPr lvl="1" algn="ctr" rtl="1">
              <a:lnSpc>
                <a:spcPct val="150000"/>
              </a:lnSpc>
            </a:pPr>
            <a:r>
              <a:rPr lang="fa-IR" b="1" dirty="0">
                <a:latin typeface="Vazir" panose="020B0603030804020204" pitchFamily="34" charset="-78"/>
                <a:cs typeface="Vazir" panose="020B0603030804020204" pitchFamily="34" charset="-78"/>
              </a:rPr>
              <a:t>اروپا</a:t>
            </a:r>
            <a:r>
              <a:rPr lang="fa-IR" dirty="0">
                <a:latin typeface="Vazir" panose="020B0603030804020204" pitchFamily="34" charset="-78"/>
                <a:cs typeface="Vazir" panose="020B0603030804020204" pitchFamily="34" charset="-78"/>
              </a:rPr>
              <a:t> کوچک‌تر است و بیشتر آب‌وهوای معتدل و سرد دارد. رشته‌کوه‌هایی مانند کوه‌های آلپ و دشت‌ها و رودخانه‌های پرآب بیشتری در آن دیده می‌شود.</a:t>
            </a:r>
          </a:p>
          <a:p>
            <a:pPr lvl="1" algn="ctr" rtl="1">
              <a:lnSpc>
                <a:spcPct val="150000"/>
              </a:lnSpc>
            </a:pPr>
            <a:r>
              <a:rPr lang="fa-IR" dirty="0">
                <a:latin typeface="Vazir" panose="020B0603030804020204" pitchFamily="34" charset="-78"/>
                <a:cs typeface="Vazir" panose="020B0603030804020204" pitchFamily="34" charset="-78"/>
              </a:rPr>
              <a:t>در نتیجه، آفریقا معمولاً گرم‌تر و خشک‌تر است، اما اروپا معتدل‌تر، سرسبزتر و دارای منابع آب بیشتر است.</a:t>
            </a:r>
          </a:p>
        </p:txBody>
      </p:sp>
      <p:sp>
        <p:nvSpPr>
          <p:cNvPr id="6" name="Title 2"/>
          <p:cNvSpPr txBox="1">
            <a:spLocks/>
          </p:cNvSpPr>
          <p:nvPr/>
        </p:nvSpPr>
        <p:spPr>
          <a:xfrm>
            <a:off x="0" y="2632371"/>
            <a:ext cx="9030586" cy="666448"/>
          </a:xfrm>
          <a:prstGeom prst="rect">
            <a:avLst/>
          </a:prstGeom>
          <a:noFill/>
          <a:ln>
            <a:noFill/>
          </a:ln>
        </p:spPr>
        <p:txBody>
          <a:bodyPr spcFirstLastPara="1" wrap="square" lIns="91425" tIns="91425" rIns="91425" bIns="91425" anchor="t" anchorCtr="0">
            <a:normAutofit fontScale="77500" lnSpcReduction="2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1pPr>
            <a:lvl2pPr marR="0" lvl="1" algn="l"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2pPr>
            <a:lvl3pPr marR="0" lvl="2" algn="l"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3pPr>
            <a:lvl4pPr marR="0" lvl="3" algn="l"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4pPr>
            <a:lvl5pPr marR="0" lvl="4" algn="l"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5pPr>
            <a:lvl6pPr marR="0" lvl="5" algn="l"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6pPr>
            <a:lvl7pPr marR="0" lvl="6" algn="l"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7pPr>
            <a:lvl8pPr marR="0" lvl="7" algn="l"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8pPr>
            <a:lvl9pPr marR="0" lvl="8" algn="l"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9pPr>
          </a:lstStyle>
          <a:p>
            <a:r>
              <a:rPr lang="fa-IR" dirty="0">
                <a:cs typeface="B Titr" panose="00000700000000000000" pitchFamily="2" charset="-78"/>
              </a:rPr>
              <a:t>ویژگی های طبیعی آفریقا و اروپا چه مزایا یا محدودیت هایی برای ساکنان این قاره ها به وجود می آورد؟</a:t>
            </a:r>
            <a:endParaRPr lang="en-US" dirty="0">
              <a:cs typeface="B Titr" panose="00000700000000000000" pitchFamily="2" charset="-78"/>
            </a:endParaRPr>
          </a:p>
        </p:txBody>
      </p:sp>
      <p:sp>
        <p:nvSpPr>
          <p:cNvPr id="8" name="Rectangle 7"/>
          <p:cNvSpPr/>
          <p:nvPr/>
        </p:nvSpPr>
        <p:spPr>
          <a:xfrm>
            <a:off x="1364585" y="3123683"/>
            <a:ext cx="6358271" cy="181588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r" rtl="1"/>
            <a:r>
              <a:rPr lang="en-US" sz="1600" dirty="0" err="1">
                <a:latin typeface="Vazir" panose="020B0603030804020204" pitchFamily="34" charset="-78"/>
                <a:cs typeface="Vazir" panose="020B0603030804020204" pitchFamily="34" charset="-78"/>
              </a:rPr>
              <a:t>اروپا</a:t>
            </a:r>
            <a:r>
              <a:rPr lang="en-US" sz="1600" dirty="0">
                <a:latin typeface="Vazir" panose="020B0603030804020204" pitchFamily="34" charset="-78"/>
                <a:cs typeface="Vazir" panose="020B0603030804020204" pitchFamily="34" charset="-78"/>
              </a:rPr>
              <a:t>:</a:t>
            </a:r>
          </a:p>
          <a:p>
            <a:pPr algn="r" rtl="1"/>
            <a:r>
              <a:rPr lang="en-US" sz="1600" dirty="0" err="1">
                <a:latin typeface="Vazir" panose="020B0603030804020204" pitchFamily="34" charset="-78"/>
                <a:cs typeface="Vazir" panose="020B0603030804020204" pitchFamily="34" charset="-78"/>
              </a:rPr>
              <a:t>محدودیت</a:t>
            </a:r>
            <a:r>
              <a:rPr lang="en-US" sz="1600" dirty="0">
                <a:latin typeface="Vazir" panose="020B0603030804020204" pitchFamily="34" charset="-78"/>
                <a:cs typeface="Vazir" panose="020B0603030804020204" pitchFamily="34" charset="-78"/>
              </a:rPr>
              <a:t>=</a:t>
            </a:r>
            <a:r>
              <a:rPr lang="en-US" sz="1600" dirty="0" err="1">
                <a:latin typeface="Vazir" panose="020B0603030804020204" pitchFamily="34" charset="-78"/>
                <a:cs typeface="Vazir" panose="020B0603030804020204" pitchFamily="34" charset="-78"/>
              </a:rPr>
              <a:t>کاهش</a:t>
            </a:r>
            <a:r>
              <a:rPr lang="en-US" sz="1600" dirty="0">
                <a:latin typeface="Vazir" panose="020B0603030804020204" pitchFamily="34" charset="-78"/>
                <a:cs typeface="Vazir" panose="020B0603030804020204" pitchFamily="34" charset="-78"/>
              </a:rPr>
              <a:t> </a:t>
            </a:r>
            <a:r>
              <a:rPr lang="en-US" sz="1600" dirty="0" err="1">
                <a:latin typeface="Vazir" panose="020B0603030804020204" pitchFamily="34" charset="-78"/>
                <a:cs typeface="Vazir" panose="020B0603030804020204" pitchFamily="34" charset="-78"/>
              </a:rPr>
              <a:t>رشد</a:t>
            </a:r>
            <a:r>
              <a:rPr lang="en-US" sz="1600" dirty="0">
                <a:latin typeface="Vazir" panose="020B0603030804020204" pitchFamily="34" charset="-78"/>
                <a:cs typeface="Vazir" panose="020B0603030804020204" pitchFamily="34" charset="-78"/>
              </a:rPr>
              <a:t> </a:t>
            </a:r>
            <a:r>
              <a:rPr lang="en-US" sz="1600" dirty="0" err="1">
                <a:latin typeface="Vazir" panose="020B0603030804020204" pitchFamily="34" charset="-78"/>
                <a:cs typeface="Vazir" panose="020B0603030804020204" pitchFamily="34" charset="-78"/>
              </a:rPr>
              <a:t>جمعیت-کم</a:t>
            </a:r>
            <a:r>
              <a:rPr lang="en-US" sz="1600" dirty="0">
                <a:latin typeface="Vazir" panose="020B0603030804020204" pitchFamily="34" charset="-78"/>
                <a:cs typeface="Vazir" panose="020B0603030804020204" pitchFamily="34" charset="-78"/>
              </a:rPr>
              <a:t> </a:t>
            </a:r>
            <a:r>
              <a:rPr lang="en-US" sz="1600" dirty="0" err="1">
                <a:latin typeface="Vazir" panose="020B0603030804020204" pitchFamily="34" charset="-78"/>
                <a:cs typeface="Vazir" panose="020B0603030804020204" pitchFamily="34" charset="-78"/>
              </a:rPr>
              <a:t>شدن</a:t>
            </a:r>
            <a:r>
              <a:rPr lang="en-US" sz="1600" dirty="0">
                <a:latin typeface="Vazir" panose="020B0603030804020204" pitchFamily="34" charset="-78"/>
                <a:cs typeface="Vazir" panose="020B0603030804020204" pitchFamily="34" charset="-78"/>
              </a:rPr>
              <a:t> </a:t>
            </a:r>
            <a:r>
              <a:rPr lang="en-US" sz="1600" dirty="0" err="1">
                <a:latin typeface="Vazir" panose="020B0603030804020204" pitchFamily="34" charset="-78"/>
                <a:cs typeface="Vazir" panose="020B0603030804020204" pitchFamily="34" charset="-78"/>
              </a:rPr>
              <a:t>زاد</a:t>
            </a:r>
            <a:r>
              <a:rPr lang="en-US" sz="1600" dirty="0">
                <a:latin typeface="Vazir" panose="020B0603030804020204" pitchFamily="34" charset="-78"/>
                <a:cs typeface="Vazir" panose="020B0603030804020204" pitchFamily="34" charset="-78"/>
              </a:rPr>
              <a:t> و </a:t>
            </a:r>
            <a:r>
              <a:rPr lang="en-US" sz="1600" dirty="0" err="1">
                <a:latin typeface="Vazir" panose="020B0603030804020204" pitchFamily="34" charset="-78"/>
                <a:cs typeface="Vazir" panose="020B0603030804020204" pitchFamily="34" charset="-78"/>
              </a:rPr>
              <a:t>ولد-افزایش</a:t>
            </a:r>
            <a:r>
              <a:rPr lang="en-US" sz="1600" dirty="0">
                <a:latin typeface="Vazir" panose="020B0603030804020204" pitchFamily="34" charset="-78"/>
                <a:cs typeface="Vazir" panose="020B0603030804020204" pitchFamily="34" charset="-78"/>
              </a:rPr>
              <a:t> </a:t>
            </a:r>
            <a:r>
              <a:rPr lang="en-US" sz="1600" dirty="0" err="1">
                <a:latin typeface="Vazir" panose="020B0603030804020204" pitchFamily="34" charset="-78"/>
                <a:cs typeface="Vazir" panose="020B0603030804020204" pitchFamily="34" charset="-78"/>
              </a:rPr>
              <a:t>جمعیت</a:t>
            </a:r>
            <a:r>
              <a:rPr lang="en-US" sz="1600" dirty="0">
                <a:latin typeface="Vazir" panose="020B0603030804020204" pitchFamily="34" charset="-78"/>
                <a:cs typeface="Vazir" panose="020B0603030804020204" pitchFamily="34" charset="-78"/>
              </a:rPr>
              <a:t> </a:t>
            </a:r>
            <a:r>
              <a:rPr lang="en-US" sz="1600" dirty="0" err="1">
                <a:latin typeface="Vazir" panose="020B0603030804020204" pitchFamily="34" charset="-78"/>
                <a:cs typeface="Vazir" panose="020B0603030804020204" pitchFamily="34" charset="-78"/>
              </a:rPr>
              <a:t>سالمندان</a:t>
            </a:r>
            <a:r>
              <a:rPr lang="en-US" sz="1600" dirty="0">
                <a:latin typeface="Vazir" panose="020B0603030804020204" pitchFamily="34" charset="-78"/>
                <a:cs typeface="Vazir" panose="020B0603030804020204" pitchFamily="34" charset="-78"/>
              </a:rPr>
              <a:t> و </a:t>
            </a:r>
            <a:r>
              <a:rPr lang="en-US" sz="1600" dirty="0" err="1">
                <a:latin typeface="Vazir" panose="020B0603030804020204" pitchFamily="34" charset="-78"/>
                <a:cs typeface="Vazir" panose="020B0603030804020204" pitchFamily="34" charset="-78"/>
              </a:rPr>
              <a:t>جمعیت</a:t>
            </a:r>
            <a:r>
              <a:rPr lang="en-US" sz="1600" dirty="0">
                <a:latin typeface="Vazir" panose="020B0603030804020204" pitchFamily="34" charset="-78"/>
                <a:cs typeface="Vazir" panose="020B0603030804020204" pitchFamily="34" charset="-78"/>
              </a:rPr>
              <a:t> </a:t>
            </a:r>
            <a:r>
              <a:rPr lang="en-US" sz="1600" dirty="0" err="1">
                <a:latin typeface="Vazir" panose="020B0603030804020204" pitchFamily="34" charset="-78"/>
                <a:cs typeface="Vazir" panose="020B0603030804020204" pitchFamily="34" charset="-78"/>
              </a:rPr>
              <a:t>رو</a:t>
            </a:r>
            <a:r>
              <a:rPr lang="en-US" sz="1600" dirty="0">
                <a:latin typeface="Vazir" panose="020B0603030804020204" pitchFamily="34" charset="-78"/>
                <a:cs typeface="Vazir" panose="020B0603030804020204" pitchFamily="34" charset="-78"/>
              </a:rPr>
              <a:t> </a:t>
            </a:r>
            <a:r>
              <a:rPr lang="en-US" sz="1600" dirty="0" err="1">
                <a:latin typeface="Vazir" panose="020B0603030804020204" pitchFamily="34" charset="-78"/>
                <a:cs typeface="Vazir" panose="020B0603030804020204" pitchFamily="34" charset="-78"/>
              </a:rPr>
              <a:t>به</a:t>
            </a:r>
            <a:r>
              <a:rPr lang="en-US" sz="1600" dirty="0">
                <a:latin typeface="Vazir" panose="020B0603030804020204" pitchFamily="34" charset="-78"/>
                <a:cs typeface="Vazir" panose="020B0603030804020204" pitchFamily="34" charset="-78"/>
              </a:rPr>
              <a:t> </a:t>
            </a:r>
            <a:r>
              <a:rPr lang="en-US" sz="1600" dirty="0" err="1">
                <a:latin typeface="Vazir" panose="020B0603030804020204" pitchFamily="34" charset="-78"/>
                <a:cs typeface="Vazir" panose="020B0603030804020204" pitchFamily="34" charset="-78"/>
              </a:rPr>
              <a:t>پیری</a:t>
            </a:r>
            <a:r>
              <a:rPr lang="en-US" sz="1600" dirty="0">
                <a:latin typeface="Vazir" panose="020B0603030804020204" pitchFamily="34" charset="-78"/>
                <a:cs typeface="Vazir" panose="020B0603030804020204" pitchFamily="34" charset="-78"/>
              </a:rPr>
              <a:t> </a:t>
            </a:r>
            <a:r>
              <a:rPr lang="en-US" sz="1600" dirty="0" err="1">
                <a:latin typeface="Vazir" panose="020B0603030804020204" pitchFamily="34" charset="-78"/>
                <a:cs typeface="Vazir" panose="020B0603030804020204" pitchFamily="34" charset="-78"/>
              </a:rPr>
              <a:t>میرود</a:t>
            </a:r>
            <a:endParaRPr lang="en-US" sz="1600" dirty="0">
              <a:latin typeface="Vazir" panose="020B0603030804020204" pitchFamily="34" charset="-78"/>
              <a:cs typeface="Vazir" panose="020B0603030804020204" pitchFamily="34" charset="-78"/>
            </a:endParaRPr>
          </a:p>
          <a:p>
            <a:pPr algn="r" rtl="1"/>
            <a:r>
              <a:rPr lang="en-US" sz="1600" dirty="0" err="1">
                <a:latin typeface="Vazir" panose="020B0603030804020204" pitchFamily="34" charset="-78"/>
                <a:cs typeface="Vazir" panose="020B0603030804020204" pitchFamily="34" charset="-78"/>
              </a:rPr>
              <a:t>مزایا</a:t>
            </a:r>
            <a:r>
              <a:rPr lang="en-US" sz="1600" dirty="0">
                <a:latin typeface="Vazir" panose="020B0603030804020204" pitchFamily="34" charset="-78"/>
                <a:cs typeface="Vazir" panose="020B0603030804020204" pitchFamily="34" charset="-78"/>
              </a:rPr>
              <a:t>=</a:t>
            </a:r>
            <a:r>
              <a:rPr lang="en-US" sz="1600" dirty="0" err="1">
                <a:latin typeface="Vazir" panose="020B0603030804020204" pitchFamily="34" charset="-78"/>
                <a:cs typeface="Vazir" panose="020B0603030804020204" pitchFamily="34" charset="-78"/>
              </a:rPr>
              <a:t>پیشرفت</a:t>
            </a:r>
            <a:r>
              <a:rPr lang="en-US" sz="1600" dirty="0">
                <a:latin typeface="Vazir" panose="020B0603030804020204" pitchFamily="34" charset="-78"/>
                <a:cs typeface="Vazir" panose="020B0603030804020204" pitchFamily="34" charset="-78"/>
              </a:rPr>
              <a:t> </a:t>
            </a:r>
            <a:r>
              <a:rPr lang="en-US" sz="1600" dirty="0" err="1">
                <a:latin typeface="Vazir" panose="020B0603030804020204" pitchFamily="34" charset="-78"/>
                <a:cs typeface="Vazir" panose="020B0603030804020204" pitchFamily="34" charset="-78"/>
              </a:rPr>
              <a:t>علم</a:t>
            </a:r>
            <a:r>
              <a:rPr lang="en-US" sz="1600" dirty="0">
                <a:latin typeface="Vazir" panose="020B0603030804020204" pitchFamily="34" charset="-78"/>
                <a:cs typeface="Vazir" panose="020B0603030804020204" pitchFamily="34" charset="-78"/>
              </a:rPr>
              <a:t> و </a:t>
            </a:r>
            <a:r>
              <a:rPr lang="en-US" sz="1600" dirty="0" err="1">
                <a:latin typeface="Vazir" panose="020B0603030804020204" pitchFamily="34" charset="-78"/>
                <a:cs typeface="Vazir" panose="020B0603030804020204" pitchFamily="34" charset="-78"/>
              </a:rPr>
              <a:t>شرایط</a:t>
            </a:r>
            <a:r>
              <a:rPr lang="en-US" sz="1600" dirty="0">
                <a:latin typeface="Vazir" panose="020B0603030804020204" pitchFamily="34" charset="-78"/>
                <a:cs typeface="Vazir" panose="020B0603030804020204" pitchFamily="34" charset="-78"/>
              </a:rPr>
              <a:t> </a:t>
            </a:r>
            <a:r>
              <a:rPr lang="en-US" sz="1600" dirty="0" err="1">
                <a:latin typeface="Vazir" panose="020B0603030804020204" pitchFamily="34" charset="-78"/>
                <a:cs typeface="Vazir" panose="020B0603030804020204" pitchFamily="34" charset="-78"/>
              </a:rPr>
              <a:t>مساعد</a:t>
            </a:r>
            <a:r>
              <a:rPr lang="en-US" sz="1600" dirty="0">
                <a:latin typeface="Vazir" panose="020B0603030804020204" pitchFamily="34" charset="-78"/>
                <a:cs typeface="Vazir" panose="020B0603030804020204" pitchFamily="34" charset="-78"/>
              </a:rPr>
              <a:t> </a:t>
            </a:r>
            <a:r>
              <a:rPr lang="en-US" sz="1600" dirty="0" err="1">
                <a:latin typeface="Vazir" panose="020B0603030804020204" pitchFamily="34" charset="-78"/>
                <a:cs typeface="Vazir" panose="020B0603030804020204" pitchFamily="34" charset="-78"/>
              </a:rPr>
              <a:t>طبیعی</a:t>
            </a:r>
            <a:endParaRPr lang="en-US" sz="1600" dirty="0">
              <a:latin typeface="Vazir" panose="020B0603030804020204" pitchFamily="34" charset="-78"/>
              <a:cs typeface="Vazir" panose="020B0603030804020204" pitchFamily="34" charset="-78"/>
            </a:endParaRPr>
          </a:p>
          <a:p>
            <a:pPr algn="r" rtl="1"/>
            <a:r>
              <a:rPr lang="en-US" sz="1600" dirty="0" err="1">
                <a:latin typeface="Vazir" panose="020B0603030804020204" pitchFamily="34" charset="-78"/>
                <a:cs typeface="Vazir" panose="020B0603030804020204" pitchFamily="34" charset="-78"/>
              </a:rPr>
              <a:t>آفریقا</a:t>
            </a:r>
            <a:r>
              <a:rPr lang="en-US" sz="1600" dirty="0">
                <a:latin typeface="Vazir" panose="020B0603030804020204" pitchFamily="34" charset="-78"/>
                <a:cs typeface="Vazir" panose="020B0603030804020204" pitchFamily="34" charset="-78"/>
              </a:rPr>
              <a:t>:</a:t>
            </a:r>
          </a:p>
          <a:p>
            <a:pPr algn="r" rtl="1"/>
            <a:r>
              <a:rPr lang="en-US" sz="1600" dirty="0" err="1">
                <a:latin typeface="Vazir" panose="020B0603030804020204" pitchFamily="34" charset="-78"/>
                <a:cs typeface="Vazir" panose="020B0603030804020204" pitchFamily="34" charset="-78"/>
              </a:rPr>
              <a:t>محدودیت</a:t>
            </a:r>
            <a:r>
              <a:rPr lang="en-US" sz="1600" dirty="0">
                <a:latin typeface="Vazir" panose="020B0603030804020204" pitchFamily="34" charset="-78"/>
                <a:cs typeface="Vazir" panose="020B0603030804020204" pitchFamily="34" charset="-78"/>
              </a:rPr>
              <a:t>=</a:t>
            </a:r>
            <a:r>
              <a:rPr lang="en-US" sz="1600" dirty="0" err="1">
                <a:latin typeface="Vazir" panose="020B0603030804020204" pitchFamily="34" charset="-78"/>
                <a:cs typeface="Vazir" panose="020B0603030804020204" pitchFamily="34" charset="-78"/>
              </a:rPr>
              <a:t>جمعیت</a:t>
            </a:r>
            <a:r>
              <a:rPr lang="en-US" sz="1600" dirty="0">
                <a:latin typeface="Vazir" panose="020B0603030804020204" pitchFamily="34" charset="-78"/>
                <a:cs typeface="Vazir" panose="020B0603030804020204" pitchFamily="34" charset="-78"/>
              </a:rPr>
              <a:t> </a:t>
            </a:r>
            <a:r>
              <a:rPr lang="en-US" sz="1600" dirty="0" err="1">
                <a:latin typeface="Vazir" panose="020B0603030804020204" pitchFamily="34" charset="-78"/>
                <a:cs typeface="Vazir" panose="020B0603030804020204" pitchFamily="34" charset="-78"/>
              </a:rPr>
              <a:t>کم</a:t>
            </a:r>
            <a:r>
              <a:rPr lang="en-US" sz="1600" dirty="0">
                <a:latin typeface="Vazir" panose="020B0603030804020204" pitchFamily="34" charset="-78"/>
                <a:cs typeface="Vazir" panose="020B0603030804020204" pitchFamily="34" charset="-78"/>
              </a:rPr>
              <a:t> و </a:t>
            </a:r>
            <a:r>
              <a:rPr lang="en-US" sz="1600" dirty="0" err="1">
                <a:latin typeface="Vazir" panose="020B0603030804020204" pitchFamily="34" charset="-78"/>
                <a:cs typeface="Vazir" panose="020B0603030804020204" pitchFamily="34" charset="-78"/>
              </a:rPr>
              <a:t>خالی</a:t>
            </a:r>
            <a:r>
              <a:rPr lang="en-US" sz="1600" dirty="0">
                <a:latin typeface="Vazir" panose="020B0603030804020204" pitchFamily="34" charset="-78"/>
                <a:cs typeface="Vazir" panose="020B0603030804020204" pitchFamily="34" charset="-78"/>
              </a:rPr>
              <a:t> </a:t>
            </a:r>
            <a:r>
              <a:rPr lang="en-US" sz="1600" dirty="0" err="1">
                <a:latin typeface="Vazir" panose="020B0603030804020204" pitchFamily="34" charset="-78"/>
                <a:cs typeface="Vazir" panose="020B0603030804020204" pitchFamily="34" charset="-78"/>
              </a:rPr>
              <a:t>بودن</a:t>
            </a:r>
            <a:r>
              <a:rPr lang="en-US" sz="1600" dirty="0">
                <a:latin typeface="Vazir" panose="020B0603030804020204" pitchFamily="34" charset="-78"/>
                <a:cs typeface="Vazir" panose="020B0603030804020204" pitchFamily="34" charset="-78"/>
              </a:rPr>
              <a:t> </a:t>
            </a:r>
            <a:r>
              <a:rPr lang="en-US" sz="1600" dirty="0" err="1">
                <a:latin typeface="Vazir" panose="020B0603030804020204" pitchFamily="34" charset="-78"/>
                <a:cs typeface="Vazir" panose="020B0603030804020204" pitchFamily="34" charset="-78"/>
              </a:rPr>
              <a:t>جنگلهای</a:t>
            </a:r>
            <a:r>
              <a:rPr lang="en-US" sz="1600" dirty="0">
                <a:latin typeface="Vazir" panose="020B0603030804020204" pitchFamily="34" charset="-78"/>
                <a:cs typeface="Vazir" panose="020B0603030804020204" pitchFamily="34" charset="-78"/>
              </a:rPr>
              <a:t> </a:t>
            </a:r>
            <a:r>
              <a:rPr lang="en-US" sz="1600" dirty="0" err="1">
                <a:latin typeface="Vazir" panose="020B0603030804020204" pitchFamily="34" charset="-78"/>
                <a:cs typeface="Vazir" panose="020B0603030804020204" pitchFamily="34" charset="-78"/>
              </a:rPr>
              <a:t>بزرگ</a:t>
            </a:r>
            <a:endParaRPr lang="en-US" sz="1600" dirty="0">
              <a:latin typeface="Vazir" panose="020B0603030804020204" pitchFamily="34" charset="-78"/>
              <a:cs typeface="Vazir" panose="020B0603030804020204" pitchFamily="34" charset="-78"/>
            </a:endParaRPr>
          </a:p>
          <a:p>
            <a:pPr algn="r" rtl="1"/>
            <a:r>
              <a:rPr lang="en-US" sz="1600" dirty="0" err="1">
                <a:latin typeface="Vazir" panose="020B0603030804020204" pitchFamily="34" charset="-78"/>
                <a:cs typeface="Vazir" panose="020B0603030804020204" pitchFamily="34" charset="-78"/>
              </a:rPr>
              <a:t>مزایا</a:t>
            </a:r>
            <a:r>
              <a:rPr lang="en-US" sz="1600" dirty="0">
                <a:latin typeface="Vazir" panose="020B0603030804020204" pitchFamily="34" charset="-78"/>
                <a:cs typeface="Vazir" panose="020B0603030804020204" pitchFamily="34" charset="-78"/>
              </a:rPr>
              <a:t>=</a:t>
            </a:r>
            <a:r>
              <a:rPr lang="en-US" sz="1600" dirty="0" err="1">
                <a:latin typeface="Vazir" panose="020B0603030804020204" pitchFamily="34" charset="-78"/>
                <a:cs typeface="Vazir" panose="020B0603030804020204" pitchFamily="34" charset="-78"/>
              </a:rPr>
              <a:t>وسیع</a:t>
            </a:r>
            <a:r>
              <a:rPr lang="en-US" sz="1600" dirty="0">
                <a:latin typeface="Vazir" panose="020B0603030804020204" pitchFamily="34" charset="-78"/>
                <a:cs typeface="Vazir" panose="020B0603030804020204" pitchFamily="34" charset="-78"/>
              </a:rPr>
              <a:t> </a:t>
            </a:r>
            <a:r>
              <a:rPr lang="en-US" sz="1600" dirty="0" err="1">
                <a:latin typeface="Vazir" panose="020B0603030804020204" pitchFamily="34" charset="-78"/>
                <a:cs typeface="Vazir" panose="020B0603030804020204" pitchFamily="34" charset="-78"/>
              </a:rPr>
              <a:t>ترین</a:t>
            </a:r>
            <a:r>
              <a:rPr lang="en-US" sz="1600" dirty="0">
                <a:latin typeface="Vazir" panose="020B0603030804020204" pitchFamily="34" charset="-78"/>
                <a:cs typeface="Vazir" panose="020B0603030804020204" pitchFamily="34" charset="-78"/>
              </a:rPr>
              <a:t> </a:t>
            </a:r>
            <a:r>
              <a:rPr lang="en-US" sz="1600" dirty="0" err="1">
                <a:latin typeface="Vazir" panose="020B0603030804020204" pitchFamily="34" charset="-78"/>
                <a:cs typeface="Vazir" panose="020B0603030804020204" pitchFamily="34" charset="-78"/>
              </a:rPr>
              <a:t>قاره</a:t>
            </a:r>
            <a:r>
              <a:rPr lang="en-US" sz="1600" dirty="0">
                <a:latin typeface="Vazir" panose="020B0603030804020204" pitchFamily="34" charset="-78"/>
                <a:cs typeface="Vazir" panose="020B0603030804020204" pitchFamily="34" charset="-78"/>
              </a:rPr>
              <a:t> </a:t>
            </a:r>
            <a:r>
              <a:rPr lang="en-US" sz="1600" dirty="0" err="1">
                <a:latin typeface="Vazir" panose="020B0603030804020204" pitchFamily="34" charset="-78"/>
                <a:cs typeface="Vazir" panose="020B0603030804020204" pitchFamily="34" charset="-78"/>
              </a:rPr>
              <a:t>جهان</a:t>
            </a:r>
            <a:endParaRPr lang="en-US" sz="1600" dirty="0">
              <a:latin typeface="Vazir" panose="020B0603030804020204" pitchFamily="34" charset="-78"/>
              <a:cs typeface="Vazir" panose="020B0603030804020204" pitchFamily="34" charset="-78"/>
            </a:endParaRPr>
          </a:p>
        </p:txBody>
      </p:sp>
    </p:spTree>
    <p:extLst>
      <p:ext uri="{BB962C8B-B14F-4D97-AF65-F5344CB8AC3E}">
        <p14:creationId xmlns:p14="http://schemas.microsoft.com/office/powerpoint/2010/main" val="110079324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739" y="664765"/>
            <a:ext cx="4572000" cy="572700"/>
          </a:xfrm>
        </p:spPr>
        <p:txBody>
          <a:bodyPr>
            <a:noAutofit/>
          </a:bodyPr>
          <a:lstStyle/>
          <a:p>
            <a:pPr algn="r">
              <a:lnSpc>
                <a:spcPct val="150000"/>
              </a:lnSpc>
            </a:pPr>
            <a:r>
              <a:rPr lang="fa-IR" sz="1500" dirty="0">
                <a:latin typeface="Vazir" panose="020B0603030804020204" pitchFamily="34" charset="-78"/>
                <a:cs typeface="Vazir" panose="020B0603030804020204" pitchFamily="34" charset="-78"/>
              </a:rPr>
              <a:t>قصر الحمراء کاخی است مشرف بر شهر گِرانادا (غرناطه) در اسپانیا، که به عنوان یکی از شاخص‌ترین نمونه‌های هنر شمال آفریقا (عرب) و شاید یکی از مشهورترین بناهای اسلامی جهان به‌شمار می‌آید.</a:t>
            </a:r>
            <a:endParaRPr lang="en-US" sz="1500" dirty="0">
              <a:latin typeface="Vazir" panose="020B0603030804020204" pitchFamily="34" charset="-78"/>
              <a:cs typeface="Vazir" panose="020B0603030804020204" pitchFamily="34" charset="-78"/>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1719" y="131775"/>
            <a:ext cx="3806814" cy="25334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658" y="2617877"/>
            <a:ext cx="3911947" cy="23227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6"/>
          <p:cNvSpPr/>
          <p:nvPr/>
        </p:nvSpPr>
        <p:spPr>
          <a:xfrm>
            <a:off x="5167423" y="3609959"/>
            <a:ext cx="2590800" cy="338554"/>
          </a:xfrm>
          <a:prstGeom prst="rect">
            <a:avLst/>
          </a:prstGeom>
        </p:spPr>
        <p:txBody>
          <a:bodyPr wrap="square">
            <a:spAutoFit/>
          </a:bodyPr>
          <a:lstStyle/>
          <a:p>
            <a:pPr algn="r"/>
            <a:r>
              <a:rPr lang="fa-IR" sz="1600" dirty="0" smtClean="0">
                <a:latin typeface="Vazir" panose="020B0603030804020204" pitchFamily="34" charset="-78"/>
                <a:cs typeface="Vazir" panose="020B0603030804020204" pitchFamily="34" charset="-78"/>
              </a:rPr>
              <a:t>منظره خیابانی در پاریس</a:t>
            </a:r>
            <a:endParaRPr lang="en-US" sz="1600" dirty="0">
              <a:latin typeface="Vazir" panose="020B0603030804020204" pitchFamily="34" charset="-78"/>
              <a:cs typeface="Vazir" panose="020B0603030804020204" pitchFamily="34" charset="-78"/>
            </a:endParaRPr>
          </a:p>
        </p:txBody>
      </p:sp>
    </p:spTree>
    <p:extLst>
      <p:ext uri="{BB962C8B-B14F-4D97-AF65-F5344CB8AC3E}">
        <p14:creationId xmlns:p14="http://schemas.microsoft.com/office/powerpoint/2010/main" val="404929746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sp>
        <p:nvSpPr>
          <p:cNvPr id="51" name="Google Shape;51;p11"/>
          <p:cNvSpPr txBox="1">
            <a:spLocks noGrp="1"/>
          </p:cNvSpPr>
          <p:nvPr>
            <p:ph type="ctrTitle"/>
          </p:nvPr>
        </p:nvSpPr>
        <p:spPr>
          <a:xfrm>
            <a:off x="1644502" y="2317391"/>
            <a:ext cx="5944465" cy="1159800"/>
          </a:xfrm>
          <a:prstGeom prst="rect">
            <a:avLst/>
          </a:prstGeom>
        </p:spPr>
        <p:txBody>
          <a:bodyPr spcFirstLastPara="1" wrap="square" lIns="91425" tIns="91425" rIns="91425" bIns="91425" anchor="ctr" anchorCtr="0">
            <a:noAutofit/>
          </a:bodyPr>
          <a:lstStyle/>
          <a:p>
            <a:pPr>
              <a:lnSpc>
                <a:spcPct val="150000"/>
              </a:lnSpc>
            </a:pPr>
            <a:r>
              <a:rPr lang="fa-IR" sz="4800" dirty="0" smtClean="0"/>
              <a:t>درس 22 آفریقا</a:t>
            </a:r>
            <a:br>
              <a:rPr lang="fa-IR" sz="4800" dirty="0" smtClean="0"/>
            </a:br>
            <a:r>
              <a:rPr lang="fa-IR" sz="3200" b="1" dirty="0"/>
              <a:t>ویژگی های طبیعی و انسانی آفریقا</a:t>
            </a:r>
            <a:r>
              <a:rPr lang="en-US" sz="3200" dirty="0"/>
              <a:t/>
            </a:r>
            <a:br>
              <a:rPr lang="en-US" sz="3200" dirty="0"/>
            </a:br>
            <a:endParaRPr sz="4800" dirty="0"/>
          </a:p>
        </p:txBody>
      </p:sp>
    </p:spTree>
    <p:extLst>
      <p:ext uri="{BB962C8B-B14F-4D97-AF65-F5344CB8AC3E}">
        <p14:creationId xmlns:p14="http://schemas.microsoft.com/office/powerpoint/2010/main" val="195816208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3807554471"/>
              </p:ext>
            </p:extLst>
          </p:nvPr>
        </p:nvGraphicFramePr>
        <p:xfrm>
          <a:off x="404037" y="907310"/>
          <a:ext cx="8392633" cy="39303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angle 1"/>
          <p:cNvSpPr/>
          <p:nvPr/>
        </p:nvSpPr>
        <p:spPr>
          <a:xfrm>
            <a:off x="3333820" y="227109"/>
            <a:ext cx="2533066" cy="421654"/>
          </a:xfrm>
          <a:prstGeom prst="rect">
            <a:avLst/>
          </a:prstGeom>
        </p:spPr>
        <p:txBody>
          <a:bodyPr wrap="none">
            <a:spAutoFit/>
          </a:bodyPr>
          <a:lstStyle/>
          <a:p>
            <a:pPr algn="r" rtl="1">
              <a:lnSpc>
                <a:spcPct val="107000"/>
              </a:lnSpc>
              <a:spcAft>
                <a:spcPts val="800"/>
              </a:spcAft>
            </a:pPr>
            <a:r>
              <a:rPr lang="fa-IR" sz="2000" b="1" dirty="0" smtClean="0">
                <a:solidFill>
                  <a:schemeClr val="bg1">
                    <a:lumMod val="50000"/>
                  </a:schemeClr>
                </a:solidFill>
                <a:latin typeface="Calibri" panose="020F0502020204030204" pitchFamily="34" charset="0"/>
                <a:ea typeface="Calibri" panose="020F0502020204030204" pitchFamily="34" charset="0"/>
                <a:cs typeface="B Titr" panose="00000700000000000000" pitchFamily="2" charset="-78"/>
              </a:rPr>
              <a:t>موقعیت و وسعت</a:t>
            </a:r>
            <a:r>
              <a:rPr lang="en-US" sz="2000" b="1" dirty="0" smtClean="0">
                <a:solidFill>
                  <a:schemeClr val="bg1">
                    <a:lumMod val="50000"/>
                  </a:schemeClr>
                </a:solidFill>
                <a:latin typeface="Calibri" panose="020F0502020204030204" pitchFamily="34" charset="0"/>
                <a:ea typeface="Calibri" panose="020F0502020204030204" pitchFamily="34" charset="0"/>
                <a:cs typeface="B Titr" panose="00000700000000000000" pitchFamily="2" charset="-78"/>
              </a:rPr>
              <a:t> </a:t>
            </a:r>
            <a:r>
              <a:rPr lang="fa-IR" sz="2000" b="1" dirty="0" smtClean="0">
                <a:solidFill>
                  <a:schemeClr val="bg1">
                    <a:lumMod val="50000"/>
                  </a:schemeClr>
                </a:solidFill>
                <a:latin typeface="Calibri" panose="020F0502020204030204" pitchFamily="34" charset="0"/>
                <a:ea typeface="Calibri" panose="020F0502020204030204" pitchFamily="34" charset="0"/>
                <a:cs typeface="B Titr" panose="00000700000000000000" pitchFamily="2" charset="-78"/>
              </a:rPr>
              <a:t>در آفریقا</a:t>
            </a:r>
            <a:endParaRPr lang="en-US" sz="2000" kern="100" dirty="0">
              <a:solidFill>
                <a:schemeClr val="bg1">
                  <a:lumMod val="50000"/>
                </a:schemeClr>
              </a:solidFill>
              <a:latin typeface="Aptos" panose="020B0004020202020204" pitchFamily="34" charset="0"/>
              <a:ea typeface="Aptos" panose="020B0004020202020204" pitchFamily="34" charset="0"/>
              <a:cs typeface="B Titr" panose="00000700000000000000" pitchFamily="2" charset="-78"/>
            </a:endParaRPr>
          </a:p>
        </p:txBody>
      </p:sp>
    </p:spTree>
    <p:extLst>
      <p:ext uri="{BB962C8B-B14F-4D97-AF65-F5344CB8AC3E}">
        <p14:creationId xmlns:p14="http://schemas.microsoft.com/office/powerpoint/2010/main" val="61128104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4"/>
        <p:cNvGrpSpPr/>
        <p:nvPr/>
      </p:nvGrpSpPr>
      <p:grpSpPr>
        <a:xfrm>
          <a:off x="0" y="0"/>
          <a:ext cx="0" cy="0"/>
          <a:chOff x="0" y="0"/>
          <a:chExt cx="0" cy="0"/>
        </a:xfrm>
      </p:grpSpPr>
      <p:sp>
        <p:nvSpPr>
          <p:cNvPr id="445" name="Google Shape;445;p32"/>
          <p:cNvSpPr txBox="1">
            <a:spLocks noGrp="1"/>
          </p:cNvSpPr>
          <p:nvPr>
            <p:ph type="title"/>
          </p:nvPr>
        </p:nvSpPr>
        <p:spPr>
          <a:xfrm>
            <a:off x="538575" y="273068"/>
            <a:ext cx="8067000" cy="413100"/>
          </a:xfrm>
          <a:prstGeom prst="rect">
            <a:avLst/>
          </a:prstGeom>
        </p:spPr>
        <p:txBody>
          <a:bodyPr spcFirstLastPara="1" wrap="square" lIns="91425" tIns="91425" rIns="91425" bIns="91425" anchor="ctr" anchorCtr="0">
            <a:noAutofit/>
          </a:bodyPr>
          <a:lstStyle/>
          <a:p>
            <a:pPr rtl="1"/>
            <a:r>
              <a:rPr lang="fa-IR" sz="2800" b="1" dirty="0">
                <a:cs typeface="B Titr" panose="00000700000000000000" pitchFamily="2" charset="-78"/>
              </a:rPr>
              <a:t>ناهمواری‌های آفریقا</a:t>
            </a:r>
            <a:endParaRPr lang="en-US" sz="2800" dirty="0">
              <a:cs typeface="B Titr" panose="00000700000000000000" pitchFamily="2" charset="-78"/>
            </a:endParaRPr>
          </a:p>
        </p:txBody>
      </p:sp>
      <p:sp>
        <p:nvSpPr>
          <p:cNvPr id="447" name="Google Shape;447;p32"/>
          <p:cNvSpPr txBox="1"/>
          <p:nvPr/>
        </p:nvSpPr>
        <p:spPr>
          <a:xfrm>
            <a:off x="4954772" y="1043096"/>
            <a:ext cx="3840264" cy="991819"/>
          </a:xfrm>
          <a:prstGeom prst="rect">
            <a:avLst/>
          </a:prstGeom>
          <a:ln/>
        </p:spPr>
        <p:style>
          <a:lnRef idx="1">
            <a:schemeClr val="accent4"/>
          </a:lnRef>
          <a:fillRef idx="3">
            <a:schemeClr val="accent4"/>
          </a:fillRef>
          <a:effectRef idx="2">
            <a:schemeClr val="accent4"/>
          </a:effectRef>
          <a:fontRef idx="minor">
            <a:schemeClr val="lt1"/>
          </a:fontRef>
        </p:style>
        <p:txBody>
          <a:bodyPr spcFirstLastPara="1" wrap="square" lIns="91425" tIns="91425" rIns="91425" bIns="91425" anchor="ctr" anchorCtr="0">
            <a:noAutofit/>
          </a:bodyPr>
          <a:lstStyle/>
          <a:p>
            <a:pPr lvl="1" algn="r" rtl="1"/>
            <a:r>
              <a:rPr lang="fa-IR" dirty="0">
                <a:latin typeface="Vazir" panose="020B0603030804020204" pitchFamily="34" charset="-78"/>
                <a:cs typeface="Vazir" panose="020B0603030804020204" pitchFamily="34" charset="-78"/>
              </a:rPr>
              <a:t>وضعیت کلی قاره آفریقا از نظر ناهمواری : آفریقا، فلاتی وسیع و کم ارتفاع است و کوه‌های بلند کمتر در این قاره دیده می‌شود.</a:t>
            </a:r>
            <a:endParaRPr lang="en-US" dirty="0">
              <a:effectLst/>
              <a:latin typeface="Vazir" panose="020B0603030804020204" pitchFamily="34" charset="-78"/>
              <a:cs typeface="Vazir" panose="020B0603030804020204" pitchFamily="34" charset="-78"/>
            </a:endParaRPr>
          </a:p>
        </p:txBody>
      </p:sp>
      <p:sp>
        <p:nvSpPr>
          <p:cNvPr id="19" name="Google Shape;447;p32"/>
          <p:cNvSpPr txBox="1"/>
          <p:nvPr/>
        </p:nvSpPr>
        <p:spPr>
          <a:xfrm>
            <a:off x="414599" y="1043095"/>
            <a:ext cx="4088216" cy="991819"/>
          </a:xfrm>
          <a:prstGeom prst="rect">
            <a:avLst/>
          </a:prstGeom>
          <a:ln/>
        </p:spPr>
        <p:style>
          <a:lnRef idx="1">
            <a:schemeClr val="accent4"/>
          </a:lnRef>
          <a:fillRef idx="3">
            <a:schemeClr val="accent4"/>
          </a:fillRef>
          <a:effectRef idx="2">
            <a:schemeClr val="accent4"/>
          </a:effectRef>
          <a:fontRef idx="minor">
            <a:schemeClr val="lt1"/>
          </a:fontRef>
        </p:style>
        <p:txBody>
          <a:bodyPr spcFirstLastPara="1" wrap="square" lIns="91425" tIns="91425" rIns="91425" bIns="91425" anchor="ctr" anchorCtr="0">
            <a:noAutofit/>
          </a:bodyPr>
          <a:lstStyle/>
          <a:p>
            <a:pPr lvl="1" algn="ctr" rtl="1"/>
            <a:r>
              <a:rPr lang="fa-IR" sz="1600" dirty="0">
                <a:latin typeface="Vazir" panose="020B0603030804020204" pitchFamily="34" charset="-78"/>
                <a:cs typeface="Vazir" panose="020B0603030804020204" pitchFamily="34" charset="-78"/>
              </a:rPr>
              <a:t>در شرق آفریقا قله‌های مرتفع کنیا( ۵۲۰۰ متر) و کلیمانجارو (۵۹۰۰ متر) قرار دارند.</a:t>
            </a:r>
            <a:endParaRPr lang="en-US" sz="1600" dirty="0">
              <a:effectLst/>
              <a:latin typeface="Vazir" panose="020B0603030804020204" pitchFamily="34" charset="-78"/>
              <a:cs typeface="Vazir" panose="020B0603030804020204" pitchFamily="34" charset="-78"/>
            </a:endParaRPr>
          </a:p>
        </p:txBody>
      </p:sp>
      <p:sp>
        <p:nvSpPr>
          <p:cNvPr id="20" name="Google Shape;447;p32"/>
          <p:cNvSpPr txBox="1"/>
          <p:nvPr/>
        </p:nvSpPr>
        <p:spPr>
          <a:xfrm>
            <a:off x="4954772" y="2335137"/>
            <a:ext cx="3840264" cy="982222"/>
          </a:xfrm>
          <a:prstGeom prst="rect">
            <a:avLst/>
          </a:prstGeom>
          <a:ln/>
        </p:spPr>
        <p:style>
          <a:lnRef idx="1">
            <a:schemeClr val="accent4"/>
          </a:lnRef>
          <a:fillRef idx="3">
            <a:schemeClr val="accent4"/>
          </a:fillRef>
          <a:effectRef idx="2">
            <a:schemeClr val="accent4"/>
          </a:effectRef>
          <a:fontRef idx="minor">
            <a:schemeClr val="lt1"/>
          </a:fontRef>
        </p:style>
        <p:txBody>
          <a:bodyPr spcFirstLastPara="1" wrap="square" lIns="91425" tIns="91425" rIns="91425" bIns="91425" anchor="ctr" anchorCtr="0">
            <a:noAutofit/>
          </a:bodyPr>
          <a:lstStyle/>
          <a:p>
            <a:pPr lvl="1" algn="r" rtl="1"/>
            <a:r>
              <a:rPr lang="fa-IR" sz="1600" dirty="0">
                <a:latin typeface="Vazir" panose="020B0603030804020204" pitchFamily="34" charset="-78"/>
                <a:cs typeface="Vazir" panose="020B0603030804020204" pitchFamily="34" charset="-78"/>
              </a:rPr>
              <a:t>تنها چین خوردگی مهم آفریقا در شمال غربی این قاره، رشته کوه اطلس است.</a:t>
            </a:r>
            <a:endParaRPr lang="en-US" sz="1600" dirty="0">
              <a:effectLst/>
              <a:latin typeface="Vazir" panose="020B0603030804020204" pitchFamily="34" charset="-78"/>
              <a:cs typeface="Vazir" panose="020B0603030804020204" pitchFamily="34" charset="-78"/>
            </a:endParaRPr>
          </a:p>
        </p:txBody>
      </p:sp>
      <p:sp>
        <p:nvSpPr>
          <p:cNvPr id="23" name="Google Shape;447;p32"/>
          <p:cNvSpPr txBox="1"/>
          <p:nvPr/>
        </p:nvSpPr>
        <p:spPr>
          <a:xfrm>
            <a:off x="339213" y="2335137"/>
            <a:ext cx="4238988" cy="982222"/>
          </a:xfrm>
          <a:prstGeom prst="rect">
            <a:avLst/>
          </a:prstGeom>
          <a:ln/>
        </p:spPr>
        <p:style>
          <a:lnRef idx="1">
            <a:schemeClr val="accent4"/>
          </a:lnRef>
          <a:fillRef idx="3">
            <a:schemeClr val="accent4"/>
          </a:fillRef>
          <a:effectRef idx="2">
            <a:schemeClr val="accent4"/>
          </a:effectRef>
          <a:fontRef idx="minor">
            <a:schemeClr val="lt1"/>
          </a:fontRef>
        </p:style>
        <p:txBody>
          <a:bodyPr spcFirstLastPara="1" wrap="square" lIns="91425" tIns="91425" rIns="91425" bIns="91425" anchor="ctr" anchorCtr="0">
            <a:noAutofit/>
          </a:bodyPr>
          <a:lstStyle/>
          <a:p>
            <a:pPr lvl="1" algn="r" rtl="1"/>
            <a:r>
              <a:rPr lang="fa-IR" dirty="0">
                <a:latin typeface="Vazir" panose="020B0603030804020204" pitchFamily="34" charset="-78"/>
                <a:cs typeface="Vazir" panose="020B0603030804020204" pitchFamily="34" charset="-78"/>
              </a:rPr>
              <a:t> دریاچه‌های زیادی در شرق افریقا وجود دارد که اغلب </a:t>
            </a:r>
            <a:r>
              <a:rPr lang="fa-IR" u="sng" dirty="0">
                <a:latin typeface="Vazir" panose="020B0603030804020204" pitchFamily="34" charset="-78"/>
                <a:cs typeface="Vazir" panose="020B0603030804020204" pitchFamily="34" charset="-78"/>
              </a:rPr>
              <a:t>در اثر فرونشستن زمین</a:t>
            </a:r>
            <a:r>
              <a:rPr lang="fa-IR" dirty="0">
                <a:latin typeface="Vazir" panose="020B0603030804020204" pitchFamily="34" charset="-78"/>
                <a:cs typeface="Vazir" panose="020B0603030804020204" pitchFamily="34" charset="-78"/>
              </a:rPr>
              <a:t> یا </a:t>
            </a:r>
            <a:r>
              <a:rPr lang="fa-IR" u="sng" dirty="0">
                <a:latin typeface="Vazir" panose="020B0603030804020204" pitchFamily="34" charset="-78"/>
                <a:cs typeface="Vazir" panose="020B0603030804020204" pitchFamily="34" charset="-78"/>
              </a:rPr>
              <a:t>شکستگی‌های بزرگ در پوسته زمین</a:t>
            </a:r>
            <a:r>
              <a:rPr lang="fa-IR" dirty="0">
                <a:latin typeface="Vazir" panose="020B0603030804020204" pitchFamily="34" charset="-78"/>
                <a:cs typeface="Vazir" panose="020B0603030804020204" pitchFamily="34" charset="-78"/>
              </a:rPr>
              <a:t> به وجود آمده است.</a:t>
            </a:r>
            <a:endParaRPr lang="en-US" dirty="0">
              <a:effectLst/>
              <a:latin typeface="Vazir" panose="020B0603030804020204" pitchFamily="34" charset="-78"/>
              <a:cs typeface="Vazir" panose="020B0603030804020204" pitchFamily="34" charset="-78"/>
            </a:endParaRPr>
          </a:p>
        </p:txBody>
      </p:sp>
      <p:sp>
        <p:nvSpPr>
          <p:cNvPr id="26" name="Google Shape;447;p32"/>
          <p:cNvSpPr txBox="1"/>
          <p:nvPr/>
        </p:nvSpPr>
        <p:spPr>
          <a:xfrm>
            <a:off x="2549227" y="3683883"/>
            <a:ext cx="4325677" cy="982222"/>
          </a:xfrm>
          <a:prstGeom prst="rect">
            <a:avLst/>
          </a:prstGeom>
          <a:ln/>
        </p:spPr>
        <p:style>
          <a:lnRef idx="1">
            <a:schemeClr val="accent4"/>
          </a:lnRef>
          <a:fillRef idx="3">
            <a:schemeClr val="accent4"/>
          </a:fillRef>
          <a:effectRef idx="2">
            <a:schemeClr val="accent4"/>
          </a:effectRef>
          <a:fontRef idx="minor">
            <a:schemeClr val="lt1"/>
          </a:fontRef>
        </p:style>
        <p:txBody>
          <a:bodyPr spcFirstLastPara="1" wrap="square" lIns="91425" tIns="91425" rIns="91425" bIns="91425" anchor="ctr" anchorCtr="0">
            <a:noAutofit/>
          </a:bodyPr>
          <a:lstStyle/>
          <a:p>
            <a:pPr lvl="1" algn="ctr" rtl="1"/>
            <a:r>
              <a:rPr lang="fa-IR" sz="1600" dirty="0">
                <a:latin typeface="Vazir" panose="020B0603030804020204" pitchFamily="34" charset="-78"/>
                <a:cs typeface="Vazir" panose="020B0603030804020204" pitchFamily="34" charset="-78"/>
              </a:rPr>
              <a:t>شکستگی‌های بزرگ در پوسته زمین موجب می‌شود که آبشارهایی در مسیر رود، پدید بیاید.</a:t>
            </a:r>
            <a:endParaRPr lang="en-US" sz="1600" dirty="0">
              <a:effectLst/>
              <a:latin typeface="Vazir" panose="020B0603030804020204" pitchFamily="34" charset="-78"/>
              <a:cs typeface="Vazir" panose="020B0603030804020204" pitchFamily="34" charset="-78"/>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302397308"/>
              </p:ext>
            </p:extLst>
          </p:nvPr>
        </p:nvGraphicFramePr>
        <p:xfrm>
          <a:off x="1155404" y="-276447"/>
          <a:ext cx="6854457" cy="34488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5507666" y="3057049"/>
            <a:ext cx="3133060" cy="400110"/>
          </a:xfrm>
          <a:prstGeom prst="rect">
            <a:avLst/>
          </a:prstGeom>
          <a:ln w="19050"/>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fa-IR" sz="2000" b="1" dirty="0" smtClean="0">
                <a:solidFill>
                  <a:schemeClr val="bg1">
                    <a:lumMod val="75000"/>
                  </a:schemeClr>
                </a:solidFill>
                <a:latin typeface="Vazir" panose="020B0603030804020204" pitchFamily="34" charset="-78"/>
                <a:cs typeface="Vazir" panose="020B0603030804020204" pitchFamily="34" charset="-78"/>
              </a:rPr>
              <a:t>دماغه چیست ؟</a:t>
            </a:r>
            <a:endParaRPr lang="en-US" sz="2000" b="1" dirty="0">
              <a:solidFill>
                <a:schemeClr val="bg1">
                  <a:lumMod val="75000"/>
                </a:schemeClr>
              </a:solidFill>
              <a:latin typeface="Vazir" panose="020B0603030804020204" pitchFamily="34" charset="-78"/>
              <a:cs typeface="Vazir" panose="020B0603030804020204" pitchFamily="34" charset="-78"/>
            </a:endParaRPr>
          </a:p>
        </p:txBody>
      </p:sp>
      <p:sp>
        <p:nvSpPr>
          <p:cNvPr id="4" name="Rectangle 3"/>
          <p:cNvSpPr/>
          <p:nvPr/>
        </p:nvSpPr>
        <p:spPr>
          <a:xfrm>
            <a:off x="524540" y="3462287"/>
            <a:ext cx="8116186" cy="1538883"/>
          </a:xfrm>
          <a:prstGeom prst="rect">
            <a:avLst/>
          </a:prstGeom>
          <a:ln w="19050"/>
        </p:spPr>
        <p:style>
          <a:lnRef idx="3">
            <a:schemeClr val="lt1"/>
          </a:lnRef>
          <a:fillRef idx="1">
            <a:schemeClr val="accent4"/>
          </a:fillRef>
          <a:effectRef idx="1">
            <a:schemeClr val="accent4"/>
          </a:effectRef>
          <a:fontRef idx="minor">
            <a:schemeClr val="lt1"/>
          </a:fontRef>
        </p:style>
        <p:txBody>
          <a:bodyPr wrap="square">
            <a:spAutoFit/>
          </a:bodyPr>
          <a:lstStyle/>
          <a:p>
            <a:pPr algn="r">
              <a:lnSpc>
                <a:spcPct val="150000"/>
              </a:lnSpc>
            </a:pPr>
            <a:r>
              <a:rPr lang="fa-IR" sz="1600" dirty="0">
                <a:latin typeface="Vazir" panose="020B0603030804020204" pitchFamily="34" charset="-78"/>
                <a:ea typeface="Aptos" panose="020B0004020202020204" pitchFamily="34" charset="0"/>
                <a:cs typeface="Vazir" panose="020B0603030804020204" pitchFamily="34" charset="-78"/>
              </a:rPr>
              <a:t>دماغه بخشی از خشکی که به‌صورت نوک‌تیز یا باریک به داخل دریا یا اقیانوس کشیده شده است. دماغه امید نیک، شبه جزیره صخره‌ای در ساحل جنوب غربی قاره افریقا، که یکی از دریانوردان پرتغالی پس از کشف آنجا چون این دماغه را راهی برای رسیدن به سرزمین هند می بنداشت، آن را امید نیک نامید</a:t>
            </a:r>
            <a:r>
              <a:rPr lang="fa-IR" sz="1600" dirty="0" smtClean="0">
                <a:latin typeface="Vazir" panose="020B0603030804020204" pitchFamily="34" charset="-78"/>
                <a:ea typeface="Aptos" panose="020B0004020202020204" pitchFamily="34" charset="0"/>
                <a:cs typeface="Vazir" panose="020B0603030804020204" pitchFamily="34" charset="-78"/>
              </a:rPr>
              <a:t>. </a:t>
            </a:r>
            <a:r>
              <a:rPr lang="en-US" sz="1600" dirty="0" smtClean="0">
                <a:latin typeface="Vazir" panose="020B0603030804020204" pitchFamily="34" charset="-78"/>
                <a:ea typeface="Aptos" panose="020B0004020202020204" pitchFamily="34" charset="0"/>
                <a:cs typeface="Vazir" panose="020B0603030804020204" pitchFamily="34" charset="-78"/>
              </a:rPr>
              <a:t> (Cape </a:t>
            </a:r>
            <a:r>
              <a:rPr lang="en-US" sz="1600" dirty="0">
                <a:latin typeface="Vazir" panose="020B0603030804020204" pitchFamily="34" charset="-78"/>
                <a:ea typeface="Aptos" panose="020B0004020202020204" pitchFamily="34" charset="0"/>
                <a:cs typeface="Vazir" panose="020B0603030804020204" pitchFamily="34" charset="-78"/>
              </a:rPr>
              <a:t>of Good </a:t>
            </a:r>
            <a:r>
              <a:rPr lang="en-US" sz="1600" dirty="0" smtClean="0">
                <a:latin typeface="Vazir" panose="020B0603030804020204" pitchFamily="34" charset="-78"/>
                <a:ea typeface="Aptos" panose="020B0004020202020204" pitchFamily="34" charset="0"/>
                <a:cs typeface="Vazir" panose="020B0603030804020204" pitchFamily="34" charset="-78"/>
              </a:rPr>
              <a:t>Hope)</a:t>
            </a:r>
            <a:endParaRPr lang="en-US" sz="1600" dirty="0">
              <a:latin typeface="Vazir" panose="020B0603030804020204" pitchFamily="34" charset="-78"/>
              <a:cs typeface="Vazir" panose="020B0603030804020204" pitchFamily="34" charset="-78"/>
            </a:endParaRPr>
          </a:p>
        </p:txBody>
      </p:sp>
    </p:spTree>
    <p:extLst>
      <p:ext uri="{BB962C8B-B14F-4D97-AF65-F5344CB8AC3E}">
        <p14:creationId xmlns:p14="http://schemas.microsoft.com/office/powerpoint/2010/main" val="62692211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83398" y="376410"/>
            <a:ext cx="4277133" cy="523220"/>
          </a:xfrm>
          <a:prstGeom prst="rect">
            <a:avLst/>
          </a:prstGeom>
        </p:spPr>
        <p:txBody>
          <a:bodyPr wrap="none">
            <a:spAutoFit/>
          </a:bodyPr>
          <a:lstStyle/>
          <a:p>
            <a:r>
              <a:rPr lang="fa-IR" sz="2800" dirty="0">
                <a:solidFill>
                  <a:schemeClr val="bg1">
                    <a:lumMod val="50000"/>
                  </a:schemeClr>
                </a:solidFill>
                <a:latin typeface="Calibri" panose="020F0502020204030204" pitchFamily="34" charset="0"/>
                <a:ea typeface="Calibri" panose="020F0502020204030204" pitchFamily="34" charset="0"/>
                <a:cs typeface="B Titr" panose="00000700000000000000" pitchFamily="2" charset="-78"/>
              </a:rPr>
              <a:t>مقایسه بریدگی‌های اروپا و افریقا</a:t>
            </a:r>
            <a:endParaRPr lang="en-US" sz="2800" dirty="0">
              <a:solidFill>
                <a:schemeClr val="bg1">
                  <a:lumMod val="50000"/>
                </a:schemeClr>
              </a:solidFill>
              <a:cs typeface="B Titr" panose="00000700000000000000" pitchFamily="2" charset="-78"/>
            </a:endParaRPr>
          </a:p>
        </p:txBody>
      </p:sp>
      <p:sp>
        <p:nvSpPr>
          <p:cNvPr id="5" name="Rectangle 4"/>
          <p:cNvSpPr/>
          <p:nvPr/>
        </p:nvSpPr>
        <p:spPr>
          <a:xfrm>
            <a:off x="1186885" y="1599904"/>
            <a:ext cx="6471684" cy="2477601"/>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pPr algn="ctr">
              <a:lnSpc>
                <a:spcPct val="200000"/>
              </a:lnSpc>
            </a:pPr>
            <a:r>
              <a:rPr lang="fa-IR" sz="2000" dirty="0">
                <a:latin typeface="Vazir" panose="020B0603030804020204" pitchFamily="34" charset="-78"/>
                <a:ea typeface="Calibri" panose="020F0502020204030204" pitchFamily="34" charset="0"/>
                <a:cs typeface="Vazir" panose="020B0603030804020204" pitchFamily="34" charset="-78"/>
              </a:rPr>
              <a:t>بر خلاف قاره اروپا که دارای بریدگی‌های زیادی در سواحل است. کناره‌های قاره افریقا صاف و بدون بریدگی (خلیج) است. از این رو کناره های قاره افریقا برای پهلوگرفتن کشتی‌ها و ساختن بنادر چندان مناسب نیست.</a:t>
            </a:r>
            <a:endParaRPr lang="en-US" sz="2000" dirty="0">
              <a:latin typeface="Vazir" panose="020B0603030804020204" pitchFamily="34" charset="-78"/>
              <a:cs typeface="Vazir" panose="020B0603030804020204" pitchFamily="34" charset="-78"/>
            </a:endParaRPr>
          </a:p>
        </p:txBody>
      </p:sp>
    </p:spTree>
    <p:extLst>
      <p:ext uri="{BB962C8B-B14F-4D97-AF65-F5344CB8AC3E}">
        <p14:creationId xmlns:p14="http://schemas.microsoft.com/office/powerpoint/2010/main" val="248823784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780" y="280073"/>
            <a:ext cx="8067000" cy="609741"/>
          </a:xfrm>
          <a:noFill/>
          <a:ln>
            <a:noFill/>
          </a:ln>
        </p:spPr>
        <p:style>
          <a:lnRef idx="0">
            <a:scrgbClr r="0" g="0" b="0"/>
          </a:lnRef>
          <a:fillRef idx="0">
            <a:scrgbClr r="0" g="0" b="0"/>
          </a:fillRef>
          <a:effectRef idx="0">
            <a:scrgbClr r="0" g="0" b="0"/>
          </a:effectRef>
          <a:fontRef idx="minor">
            <a:schemeClr val="accent4"/>
          </a:fontRef>
        </p:style>
        <p:txBody>
          <a:bodyPr>
            <a:noAutofit/>
          </a:bodyPr>
          <a:lstStyle/>
          <a:p>
            <a:r>
              <a:rPr lang="fa-IR" sz="3200" b="1" dirty="0">
                <a:cs typeface="B Titr" panose="00000700000000000000" pitchFamily="2" charset="-78"/>
              </a:rPr>
              <a:t>آب و </a:t>
            </a:r>
            <a:r>
              <a:rPr lang="fa-IR" sz="3200" b="1" dirty="0" smtClean="0">
                <a:cs typeface="B Titr" panose="00000700000000000000" pitchFamily="2" charset="-78"/>
              </a:rPr>
              <a:t>هوا</a:t>
            </a:r>
            <a:endParaRPr lang="en-US" sz="3200" dirty="0">
              <a:cs typeface="B Titr" panose="00000700000000000000" pitchFamily="2" charset="-78"/>
            </a:endParaRPr>
          </a:p>
        </p:txBody>
      </p:sp>
      <p:sp>
        <p:nvSpPr>
          <p:cNvPr id="4" name="TextBox 3"/>
          <p:cNvSpPr txBox="1"/>
          <p:nvPr/>
        </p:nvSpPr>
        <p:spPr>
          <a:xfrm>
            <a:off x="5202865" y="1098697"/>
            <a:ext cx="3643423" cy="1304203"/>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rtl="1">
              <a:lnSpc>
                <a:spcPct val="150000"/>
              </a:lnSpc>
            </a:pPr>
            <a:r>
              <a:rPr lang="fa-IR" sz="1800" dirty="0">
                <a:latin typeface="Vazir" panose="020B0603030804020204" pitchFamily="34" charset="-78"/>
                <a:cs typeface="Vazir" panose="020B0603030804020204" pitchFamily="34" charset="-78"/>
              </a:rPr>
              <a:t>به طور کلی قاره افریقا آب و هوایی گرم دارد و در بیشتر قسمت‌های آن زمستان دیده نمی </a:t>
            </a:r>
            <a:r>
              <a:rPr lang="fa-IR" sz="1800" dirty="0" smtClean="0">
                <a:latin typeface="Vazir" panose="020B0603030804020204" pitchFamily="34" charset="-78"/>
                <a:cs typeface="Vazir" panose="020B0603030804020204" pitchFamily="34" charset="-78"/>
              </a:rPr>
              <a:t>شود</a:t>
            </a:r>
            <a:endParaRPr lang="en-US" sz="1800" dirty="0">
              <a:latin typeface="Vazir" panose="020B0603030804020204" pitchFamily="34" charset="-78"/>
              <a:cs typeface="Vazir" panose="020B0603030804020204" pitchFamily="34" charset="-78"/>
            </a:endParaRPr>
          </a:p>
        </p:txBody>
      </p:sp>
      <p:sp>
        <p:nvSpPr>
          <p:cNvPr id="5" name="TextBox 4"/>
          <p:cNvSpPr txBox="1"/>
          <p:nvPr/>
        </p:nvSpPr>
        <p:spPr>
          <a:xfrm>
            <a:off x="698205" y="1514195"/>
            <a:ext cx="3643423" cy="473206"/>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rtl="1">
              <a:lnSpc>
                <a:spcPct val="150000"/>
              </a:lnSpc>
            </a:pPr>
            <a:r>
              <a:rPr lang="fa-IR" sz="1800" dirty="0">
                <a:latin typeface="Vazir" panose="020B0603030804020204" pitchFamily="34" charset="-78"/>
                <a:cs typeface="Vazir" panose="020B0603030804020204" pitchFamily="34" charset="-78"/>
              </a:rPr>
              <a:t>دلایل آب و هوای گرم قاره </a:t>
            </a:r>
            <a:r>
              <a:rPr lang="fa-IR" sz="1800" dirty="0" smtClean="0">
                <a:latin typeface="Vazir" panose="020B0603030804020204" pitchFamily="34" charset="-78"/>
                <a:cs typeface="Vazir" panose="020B0603030804020204" pitchFamily="34" charset="-78"/>
              </a:rPr>
              <a:t>آفریقا</a:t>
            </a:r>
            <a:endParaRPr lang="en-US" sz="2400" dirty="0">
              <a:latin typeface="Vazir" panose="020B0603030804020204" pitchFamily="34" charset="-78"/>
              <a:cs typeface="Vazir" panose="020B0603030804020204" pitchFamily="34" charset="-78"/>
            </a:endParaRPr>
          </a:p>
        </p:txBody>
      </p:sp>
      <p:sp>
        <p:nvSpPr>
          <p:cNvPr id="16" name="Rectangle 15"/>
          <p:cNvSpPr/>
          <p:nvPr/>
        </p:nvSpPr>
        <p:spPr>
          <a:xfrm>
            <a:off x="544741" y="3302732"/>
            <a:ext cx="3077417" cy="1338828"/>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lgn="ctr" rtl="1">
              <a:lnSpc>
                <a:spcPct val="150000"/>
              </a:lnSpc>
            </a:pPr>
            <a:r>
              <a:rPr lang="fa-IR" sz="1800" dirty="0" smtClean="0">
                <a:latin typeface="Vazir" panose="020B0603030804020204" pitchFamily="34" charset="-78"/>
                <a:ea typeface="Calibri" panose="020F0502020204030204" pitchFamily="34" charset="0"/>
                <a:cs typeface="Vazir" panose="020B0603030804020204" pitchFamily="34" charset="-78"/>
              </a:rPr>
              <a:t>موقعیت قاره افریقا به گونه‌ای است که مدار استوا از وسط آن عبور می‌کند </a:t>
            </a:r>
            <a:endParaRPr lang="en-US" sz="1800" dirty="0">
              <a:latin typeface="Vazir" panose="020B0603030804020204" pitchFamily="34" charset="-78"/>
              <a:cs typeface="Vazir" panose="020B0603030804020204" pitchFamily="34" charset="-78"/>
            </a:endParaRPr>
          </a:p>
        </p:txBody>
      </p:sp>
      <p:sp>
        <p:nvSpPr>
          <p:cNvPr id="17" name="Rectangle 16"/>
          <p:cNvSpPr/>
          <p:nvPr/>
        </p:nvSpPr>
        <p:spPr>
          <a:xfrm>
            <a:off x="4419600" y="2991183"/>
            <a:ext cx="4572000" cy="1304203"/>
          </a:xfrm>
          <a:prstGeom prst="rect">
            <a:avLst/>
          </a:prstGeom>
        </p:spPr>
        <p:style>
          <a:lnRef idx="3">
            <a:schemeClr val="lt1"/>
          </a:lnRef>
          <a:fillRef idx="1">
            <a:schemeClr val="accent4"/>
          </a:fillRef>
          <a:effectRef idx="1">
            <a:schemeClr val="accent4"/>
          </a:effectRef>
          <a:fontRef idx="minor">
            <a:schemeClr val="lt1"/>
          </a:fontRef>
        </p:style>
        <p:txBody>
          <a:bodyPr>
            <a:spAutoFit/>
          </a:bodyPr>
          <a:lstStyle/>
          <a:p>
            <a:pPr algn="ctr" rtl="1">
              <a:lnSpc>
                <a:spcPct val="150000"/>
              </a:lnSpc>
            </a:pPr>
            <a:r>
              <a:rPr lang="fa-IR" sz="1800" dirty="0">
                <a:latin typeface="Vazir" panose="020B0603030804020204" pitchFamily="34" charset="-78"/>
                <a:ea typeface="Calibri" panose="020F0502020204030204" pitchFamily="34" charset="0"/>
                <a:cs typeface="Vazir" panose="020B0603030804020204" pitchFamily="34" charset="-78"/>
              </a:rPr>
              <a:t>خورشید در طول سال در مناطق استوایی و اطراف آن تا مدار </a:t>
            </a:r>
            <a:r>
              <a:rPr lang="fa-IR" sz="1800" u="sng" dirty="0">
                <a:latin typeface="Vazir" panose="020B0603030804020204" pitchFamily="34" charset="-78"/>
                <a:ea typeface="Calibri" panose="020F0502020204030204" pitchFamily="34" charset="0"/>
                <a:cs typeface="Vazir" panose="020B0603030804020204" pitchFamily="34" charset="-78"/>
              </a:rPr>
              <a:t>رأس‌السرطان</a:t>
            </a:r>
            <a:r>
              <a:rPr lang="fa-IR" sz="1800" dirty="0">
                <a:latin typeface="Vazir" panose="020B0603030804020204" pitchFamily="34" charset="-78"/>
                <a:ea typeface="Calibri" panose="020F0502020204030204" pitchFamily="34" charset="0"/>
                <a:cs typeface="Vazir" panose="020B0603030804020204" pitchFamily="34" charset="-78"/>
              </a:rPr>
              <a:t> و</a:t>
            </a:r>
            <a:r>
              <a:rPr lang="fa-IR" sz="1800" u="sng" dirty="0">
                <a:latin typeface="Vazir" panose="020B0603030804020204" pitchFamily="34" charset="-78"/>
                <a:ea typeface="Calibri" panose="020F0502020204030204" pitchFamily="34" charset="0"/>
                <a:cs typeface="Vazir" panose="020B0603030804020204" pitchFamily="34" charset="-78"/>
              </a:rPr>
              <a:t> رأس‌الجدی</a:t>
            </a:r>
            <a:r>
              <a:rPr lang="fa-IR" sz="1800" dirty="0">
                <a:latin typeface="Vazir" panose="020B0603030804020204" pitchFamily="34" charset="-78"/>
                <a:ea typeface="Calibri" panose="020F0502020204030204" pitchFamily="34" charset="0"/>
                <a:cs typeface="Vazir" panose="020B0603030804020204" pitchFamily="34" charset="-78"/>
              </a:rPr>
              <a:t> تقریباً عمود می‌تابد</a:t>
            </a:r>
            <a:endParaRPr lang="en-US" sz="1800" dirty="0">
              <a:latin typeface="Vazir" panose="020B0603030804020204" pitchFamily="34" charset="-78"/>
              <a:cs typeface="Vazir" panose="020B0603030804020204" pitchFamily="34" charset="-78"/>
            </a:endParaRPr>
          </a:p>
        </p:txBody>
      </p:sp>
      <p:sp>
        <p:nvSpPr>
          <p:cNvPr id="18" name="Right Arrow 17"/>
          <p:cNvSpPr/>
          <p:nvPr/>
        </p:nvSpPr>
        <p:spPr>
          <a:xfrm rot="1803889">
            <a:off x="3483913" y="2356260"/>
            <a:ext cx="1257915" cy="245724"/>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solidFill>
                <a:schemeClr val="bg1">
                  <a:lumMod val="50000"/>
                </a:schemeClr>
              </a:solidFill>
            </a:endParaRPr>
          </a:p>
        </p:txBody>
      </p:sp>
      <p:sp>
        <p:nvSpPr>
          <p:cNvPr id="19" name="Right Arrow 18"/>
          <p:cNvSpPr/>
          <p:nvPr/>
        </p:nvSpPr>
        <p:spPr>
          <a:xfrm rot="5400000">
            <a:off x="1434864" y="2524564"/>
            <a:ext cx="1056165" cy="241005"/>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solidFill>
                <a:schemeClr val="bg1">
                  <a:lumMod val="50000"/>
                </a:schemeClr>
              </a:solidFill>
            </a:endParaRPr>
          </a:p>
        </p:txBody>
      </p:sp>
    </p:spTree>
    <p:extLst>
      <p:ext uri="{BB962C8B-B14F-4D97-AF65-F5344CB8AC3E}">
        <p14:creationId xmlns:p14="http://schemas.microsoft.com/office/powerpoint/2010/main" val="71750148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1859" y="108872"/>
            <a:ext cx="3420139" cy="22872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509" y="108762"/>
            <a:ext cx="4050477" cy="22873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4" name="Diagram 3"/>
          <p:cNvGraphicFramePr/>
          <p:nvPr>
            <p:extLst>
              <p:ext uri="{D42A27DB-BD31-4B8C-83A1-F6EECF244321}">
                <p14:modId xmlns:p14="http://schemas.microsoft.com/office/powerpoint/2010/main" val="3516637499"/>
              </p:ext>
            </p:extLst>
          </p:nvPr>
        </p:nvGraphicFramePr>
        <p:xfrm>
          <a:off x="347330" y="2651051"/>
          <a:ext cx="8527312" cy="22186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1294147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99638" y="347612"/>
            <a:ext cx="3610284" cy="487506"/>
          </a:xfrm>
          <a:prstGeom prst="rect">
            <a:avLst/>
          </a:prstGeom>
        </p:spPr>
        <p:txBody>
          <a:bodyPr wrap="none">
            <a:spAutoFit/>
          </a:bodyPr>
          <a:lstStyle/>
          <a:p>
            <a:pPr algn="r" rtl="1">
              <a:lnSpc>
                <a:spcPct val="107000"/>
              </a:lnSpc>
              <a:spcAft>
                <a:spcPts val="800"/>
              </a:spcAft>
            </a:pPr>
            <a:r>
              <a:rPr lang="fa-IR" sz="2400" b="1" dirty="0">
                <a:solidFill>
                  <a:schemeClr val="bg1">
                    <a:lumMod val="50000"/>
                  </a:schemeClr>
                </a:solidFill>
                <a:latin typeface="Calibri" panose="020F0502020204030204" pitchFamily="34" charset="0"/>
                <a:ea typeface="Calibri" panose="020F0502020204030204" pitchFamily="34" charset="0"/>
                <a:cs typeface="B Titr" panose="00000700000000000000" pitchFamily="2" charset="-78"/>
              </a:rPr>
              <a:t>آفریقای مرطوب </a:t>
            </a:r>
            <a:r>
              <a:rPr lang="fa-IR" sz="2400" b="1" dirty="0" smtClean="0">
                <a:solidFill>
                  <a:schemeClr val="bg1">
                    <a:lumMod val="50000"/>
                  </a:schemeClr>
                </a:solidFill>
                <a:latin typeface="Calibri" panose="020F0502020204030204" pitchFamily="34" charset="0"/>
                <a:ea typeface="Calibri" panose="020F0502020204030204" pitchFamily="34" charset="0"/>
                <a:cs typeface="B Titr" panose="00000700000000000000" pitchFamily="2" charset="-78"/>
              </a:rPr>
              <a:t>(آفریقای </a:t>
            </a:r>
            <a:r>
              <a:rPr lang="fa-IR" sz="2400" b="1" dirty="0">
                <a:solidFill>
                  <a:schemeClr val="bg1">
                    <a:lumMod val="50000"/>
                  </a:schemeClr>
                </a:solidFill>
                <a:latin typeface="Calibri" panose="020F0502020204030204" pitchFamily="34" charset="0"/>
                <a:ea typeface="Calibri" panose="020F0502020204030204" pitchFamily="34" charset="0"/>
                <a:cs typeface="B Titr" panose="00000700000000000000" pitchFamily="2" charset="-78"/>
              </a:rPr>
              <a:t>سبز)</a:t>
            </a:r>
            <a:endParaRPr lang="en-US" sz="2400" kern="100" dirty="0">
              <a:solidFill>
                <a:schemeClr val="bg1">
                  <a:lumMod val="50000"/>
                </a:schemeClr>
              </a:solidFill>
              <a:latin typeface="Aptos" panose="020B0004020202020204" pitchFamily="34" charset="0"/>
              <a:ea typeface="Aptos" panose="020B0004020202020204" pitchFamily="34" charset="0"/>
              <a:cs typeface="B Titr" panose="00000700000000000000" pitchFamily="2" charset="-78"/>
            </a:endParaRPr>
          </a:p>
        </p:txBody>
      </p:sp>
      <p:sp>
        <p:nvSpPr>
          <p:cNvPr id="5" name="TextBox 4"/>
          <p:cNvSpPr txBox="1"/>
          <p:nvPr/>
        </p:nvSpPr>
        <p:spPr>
          <a:xfrm>
            <a:off x="1240464" y="1155404"/>
            <a:ext cx="6583680" cy="1034899"/>
          </a:xfrm>
          <a:prstGeom prst="rect">
            <a:avLst/>
          </a:prstGeom>
          <a:ln w="19050"/>
        </p:spPr>
        <p:style>
          <a:lnRef idx="3">
            <a:schemeClr val="lt1"/>
          </a:lnRef>
          <a:fillRef idx="1">
            <a:schemeClr val="accent4"/>
          </a:fillRef>
          <a:effectRef idx="1">
            <a:schemeClr val="accent4"/>
          </a:effectRef>
          <a:fontRef idx="minor">
            <a:schemeClr val="lt1"/>
          </a:fontRef>
        </p:style>
        <p:txBody>
          <a:bodyPr wrap="square" rtlCol="0">
            <a:spAutoFit/>
          </a:bodyPr>
          <a:lstStyle/>
          <a:p>
            <a:pPr lvl="1" algn="ctr" rtl="1">
              <a:lnSpc>
                <a:spcPct val="150000"/>
              </a:lnSpc>
            </a:pPr>
            <a:r>
              <a:rPr lang="fa-IR" dirty="0">
                <a:latin typeface="Vazir" panose="020B0603030804020204" pitchFamily="34" charset="-78"/>
                <a:cs typeface="Vazir" panose="020B0603030804020204" pitchFamily="34" charset="-78"/>
              </a:rPr>
              <a:t>محل استقرار و ویژگی آفریقای مرطوب و سبز</a:t>
            </a:r>
            <a:r>
              <a:rPr lang="fa-IR" dirty="0" smtClean="0">
                <a:latin typeface="Vazir" panose="020B0603030804020204" pitchFamily="34" charset="-78"/>
                <a:cs typeface="Vazir" panose="020B0603030804020204" pitchFamily="34" charset="-78"/>
              </a:rPr>
              <a:t>:</a:t>
            </a:r>
            <a:endParaRPr lang="en-US" dirty="0" smtClean="0">
              <a:latin typeface="Vazir" panose="020B0603030804020204" pitchFamily="34" charset="-78"/>
              <a:cs typeface="Vazir" panose="020B0603030804020204" pitchFamily="34" charset="-78"/>
            </a:endParaRPr>
          </a:p>
          <a:p>
            <a:pPr lvl="1" algn="ctr" rtl="1">
              <a:lnSpc>
                <a:spcPct val="150000"/>
              </a:lnSpc>
            </a:pPr>
            <a:r>
              <a:rPr lang="fa-IR" dirty="0" smtClean="0">
                <a:latin typeface="Vazir" panose="020B0603030804020204" pitchFamily="34" charset="-78"/>
                <a:cs typeface="Vazir" panose="020B0603030804020204" pitchFamily="34" charset="-78"/>
              </a:rPr>
              <a:t>  </a:t>
            </a:r>
            <a:r>
              <a:rPr lang="fa-IR" dirty="0">
                <a:latin typeface="Vazir" panose="020B0603030804020204" pitchFamily="34" charset="-78"/>
                <a:cs typeface="Vazir" panose="020B0603030804020204" pitchFamily="34" charset="-78"/>
              </a:rPr>
              <a:t>نواحی اطراف خط استوا (از شمال تا دریاچه چاد و از جنوب تا رود زامبِزی) آب و هوای گرم و مرطوب دارد. در منطقه آفریقای مرطوب یا افریقای سبز، باران فراوان می بارد.</a:t>
            </a:r>
            <a:endParaRPr lang="en-US" dirty="0">
              <a:effectLst/>
              <a:latin typeface="Vazir" panose="020B0603030804020204" pitchFamily="34" charset="-78"/>
              <a:cs typeface="Vazir" panose="020B0603030804020204" pitchFamily="34" charset="-78"/>
            </a:endParaRPr>
          </a:p>
        </p:txBody>
      </p:sp>
      <p:sp>
        <p:nvSpPr>
          <p:cNvPr id="6" name="TextBox 5"/>
          <p:cNvSpPr txBox="1"/>
          <p:nvPr/>
        </p:nvSpPr>
        <p:spPr>
          <a:xfrm>
            <a:off x="1782016" y="3778102"/>
            <a:ext cx="5500576" cy="711733"/>
          </a:xfrm>
          <a:prstGeom prst="rect">
            <a:avLst/>
          </a:prstGeom>
          <a:ln w="19050"/>
        </p:spPr>
        <p:style>
          <a:lnRef idx="3">
            <a:schemeClr val="lt1"/>
          </a:lnRef>
          <a:fillRef idx="1">
            <a:schemeClr val="accent4"/>
          </a:fillRef>
          <a:effectRef idx="1">
            <a:schemeClr val="accent4"/>
          </a:effectRef>
          <a:fontRef idx="minor">
            <a:schemeClr val="lt1"/>
          </a:fontRef>
        </p:style>
        <p:txBody>
          <a:bodyPr wrap="square" rtlCol="0">
            <a:spAutoFit/>
          </a:bodyPr>
          <a:lstStyle/>
          <a:p>
            <a:pPr lvl="1" algn="ctr" rtl="1">
              <a:lnSpc>
                <a:spcPct val="150000"/>
              </a:lnSpc>
            </a:pPr>
            <a:r>
              <a:rPr lang="fa-IR" dirty="0" smtClean="0">
                <a:solidFill>
                  <a:schemeClr val="lt1"/>
                </a:solidFill>
                <a:latin typeface="Vazir" panose="020B0603030804020204" pitchFamily="34" charset="-78"/>
                <a:ea typeface="+mn-ea"/>
                <a:cs typeface="Vazir" panose="020B0603030804020204" pitchFamily="34" charset="-78"/>
              </a:rPr>
              <a:t>جنگلبان مسئول نگهداری و محافظت از جنگل است. جنگلبان نقش مهمی در حفظ جنگل برای </a:t>
            </a:r>
            <a:r>
              <a:rPr lang="fa-IR" dirty="0">
                <a:solidFill>
                  <a:schemeClr val="lt1"/>
                </a:solidFill>
                <a:latin typeface="Vazir" panose="020B0603030804020204" pitchFamily="34" charset="-78"/>
                <a:ea typeface="+mn-ea"/>
                <a:cs typeface="Vazir" panose="020B0603030804020204" pitchFamily="34" charset="-78"/>
              </a:rPr>
              <a:t>آیندگان دارد</a:t>
            </a:r>
            <a:r>
              <a:rPr lang="fa-IR" dirty="0"/>
              <a:t>. </a:t>
            </a:r>
            <a:endParaRPr lang="en-US" dirty="0">
              <a:effectLst/>
            </a:endParaRPr>
          </a:p>
        </p:txBody>
      </p:sp>
      <p:sp>
        <p:nvSpPr>
          <p:cNvPr id="7" name="Down Arrow 6"/>
          <p:cNvSpPr/>
          <p:nvPr/>
        </p:nvSpPr>
        <p:spPr>
          <a:xfrm>
            <a:off x="4174341" y="2378146"/>
            <a:ext cx="715925" cy="1212112"/>
          </a:xfrm>
          <a:prstGeom prst="down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648037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1"/>
        <p:cNvGrpSpPr/>
        <p:nvPr/>
      </p:nvGrpSpPr>
      <p:grpSpPr>
        <a:xfrm>
          <a:off x="0" y="0"/>
          <a:ext cx="0" cy="0"/>
          <a:chOff x="0" y="0"/>
          <a:chExt cx="0" cy="0"/>
        </a:xfrm>
      </p:grpSpPr>
      <p:sp>
        <p:nvSpPr>
          <p:cNvPr id="602" name="Google Shape;602;p38"/>
          <p:cNvSpPr txBox="1">
            <a:spLocks noGrp="1"/>
          </p:cNvSpPr>
          <p:nvPr>
            <p:ph type="title"/>
          </p:nvPr>
        </p:nvSpPr>
        <p:spPr>
          <a:xfrm>
            <a:off x="538575" y="382772"/>
            <a:ext cx="8067000" cy="360103"/>
          </a:xfrm>
          <a:prstGeom prst="rect">
            <a:avLst/>
          </a:prstGeom>
        </p:spPr>
        <p:txBody>
          <a:bodyPr spcFirstLastPara="1" wrap="square" lIns="91425" tIns="91425" rIns="91425" bIns="91425" anchor="ctr" anchorCtr="0">
            <a:noAutofit/>
          </a:bodyPr>
          <a:lstStyle/>
          <a:p>
            <a:pPr lvl="0">
              <a:buSzPts val="1100"/>
            </a:pPr>
            <a:r>
              <a:rPr lang="fa-IR" dirty="0">
                <a:cs typeface="B Titr" panose="00000700000000000000" pitchFamily="2" charset="-78"/>
              </a:rPr>
              <a:t>وظایف و ویژگی‌های جنگلبان</a:t>
            </a:r>
            <a:endParaRPr dirty="0">
              <a:cs typeface="B Titr" panose="00000700000000000000" pitchFamily="2" charset="-78"/>
            </a:endParaRPr>
          </a:p>
        </p:txBody>
      </p:sp>
      <p:sp>
        <p:nvSpPr>
          <p:cNvPr id="607" name="Google Shape;607;p38"/>
          <p:cNvSpPr/>
          <p:nvPr/>
        </p:nvSpPr>
        <p:spPr>
          <a:xfrm>
            <a:off x="1744986" y="1264375"/>
            <a:ext cx="1645200" cy="3301800"/>
          </a:xfrm>
          <a:prstGeom prst="round2SameRect">
            <a:avLst>
              <a:gd name="adj1" fmla="val 50000"/>
              <a:gd name="adj2" fmla="val 0"/>
            </a:avLst>
          </a:prstGeom>
          <a:noFill/>
          <a:ln w="28575" cap="flat" cmpd="sng">
            <a:solidFill>
              <a:srgbClr val="705100"/>
            </a:solidFill>
            <a:prstDash val="solid"/>
            <a:round/>
            <a:headEnd type="none" w="sm" len="sm"/>
            <a:tailEnd type="none" w="sm" len="sm"/>
          </a:ln>
        </p:spPr>
        <p:txBody>
          <a:bodyPr spcFirstLastPara="1" wrap="square" lIns="0" tIns="1371600" rIns="0" bIns="91425" anchor="t" anchorCtr="0">
            <a:noAutofit/>
          </a:bodyPr>
          <a:lstStyle/>
          <a:p>
            <a:pPr marL="0" lvl="0" indent="0" algn="ctr" rtl="0">
              <a:spcBef>
                <a:spcPts val="0"/>
              </a:spcBef>
              <a:spcAft>
                <a:spcPts val="0"/>
              </a:spcAft>
              <a:buClr>
                <a:srgbClr val="000000"/>
              </a:buClr>
              <a:buSzPts val="1100"/>
              <a:buFont typeface="Arial"/>
              <a:buNone/>
            </a:pPr>
            <a:endParaRPr sz="1300">
              <a:solidFill>
                <a:srgbClr val="FFFFFF"/>
              </a:solidFill>
              <a:latin typeface="Roboto"/>
              <a:ea typeface="Roboto"/>
              <a:cs typeface="Roboto"/>
              <a:sym typeface="Roboto"/>
            </a:endParaRPr>
          </a:p>
          <a:p>
            <a:pPr marL="0" lvl="0" indent="0" algn="ctr" rtl="0">
              <a:spcBef>
                <a:spcPts val="0"/>
              </a:spcBef>
              <a:spcAft>
                <a:spcPts val="0"/>
              </a:spcAft>
              <a:buClr>
                <a:srgbClr val="000000"/>
              </a:buClr>
              <a:buSzPts val="1100"/>
              <a:buFont typeface="Arial"/>
              <a:buNone/>
            </a:pPr>
            <a:endParaRPr sz="1300">
              <a:solidFill>
                <a:srgbClr val="FFFFFF"/>
              </a:solidFill>
              <a:latin typeface="Roboto"/>
              <a:ea typeface="Roboto"/>
              <a:cs typeface="Roboto"/>
              <a:sym typeface="Roboto"/>
            </a:endParaRPr>
          </a:p>
          <a:p>
            <a:pPr marL="0" lvl="0" indent="0" algn="ctr" rtl="0">
              <a:spcBef>
                <a:spcPts val="0"/>
              </a:spcBef>
              <a:spcAft>
                <a:spcPts val="0"/>
              </a:spcAft>
              <a:buClr>
                <a:srgbClr val="000000"/>
              </a:buClr>
              <a:buSzPts val="1100"/>
              <a:buFont typeface="Arial"/>
              <a:buNone/>
            </a:pPr>
            <a:endParaRPr sz="1300">
              <a:solidFill>
                <a:srgbClr val="FFFFFF"/>
              </a:solidFill>
              <a:latin typeface="Roboto"/>
              <a:ea typeface="Roboto"/>
              <a:cs typeface="Roboto"/>
              <a:sym typeface="Roboto"/>
            </a:endParaRPr>
          </a:p>
          <a:p>
            <a:pPr marL="0" lvl="0" indent="0" algn="ctr" rtl="0">
              <a:spcBef>
                <a:spcPts val="0"/>
              </a:spcBef>
              <a:spcAft>
                <a:spcPts val="0"/>
              </a:spcAft>
              <a:buClr>
                <a:srgbClr val="000000"/>
              </a:buClr>
              <a:buSzPts val="1100"/>
              <a:buFont typeface="Arial"/>
              <a:buNone/>
            </a:pPr>
            <a:endParaRPr sz="1300">
              <a:solidFill>
                <a:srgbClr val="FFFFFF"/>
              </a:solidFill>
              <a:latin typeface="Roboto"/>
              <a:ea typeface="Roboto"/>
              <a:cs typeface="Roboto"/>
              <a:sym typeface="Roboto"/>
            </a:endParaRPr>
          </a:p>
          <a:p>
            <a:pPr marL="0" lvl="0" indent="0" algn="ctr" rtl="0">
              <a:spcBef>
                <a:spcPts val="0"/>
              </a:spcBef>
              <a:spcAft>
                <a:spcPts val="0"/>
              </a:spcAft>
              <a:buClr>
                <a:srgbClr val="000000"/>
              </a:buClr>
              <a:buSzPts val="1100"/>
              <a:buFont typeface="Arial"/>
              <a:buNone/>
            </a:pPr>
            <a:endParaRPr sz="1300">
              <a:solidFill>
                <a:srgbClr val="FFFFFF"/>
              </a:solidFill>
            </a:endParaRPr>
          </a:p>
        </p:txBody>
      </p:sp>
      <p:sp>
        <p:nvSpPr>
          <p:cNvPr id="608" name="Google Shape;608;p38"/>
          <p:cNvSpPr/>
          <p:nvPr/>
        </p:nvSpPr>
        <p:spPr>
          <a:xfrm>
            <a:off x="2076336" y="1530400"/>
            <a:ext cx="982500" cy="982500"/>
          </a:xfrm>
          <a:prstGeom prst="ellipse">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000">
              <a:solidFill>
                <a:srgbClr val="FF9EB1"/>
              </a:solidFill>
              <a:latin typeface="Passion One"/>
              <a:ea typeface="Passion One"/>
              <a:cs typeface="Passion One"/>
              <a:sym typeface="Passion One"/>
            </a:endParaRPr>
          </a:p>
        </p:txBody>
      </p:sp>
      <p:sp>
        <p:nvSpPr>
          <p:cNvPr id="609" name="Google Shape;609;p38"/>
          <p:cNvSpPr txBox="1"/>
          <p:nvPr/>
        </p:nvSpPr>
        <p:spPr>
          <a:xfrm>
            <a:off x="1744986" y="3275085"/>
            <a:ext cx="1644281" cy="324920"/>
          </a:xfrm>
          <a:prstGeom prst="rect">
            <a:avLst/>
          </a:prstGeom>
          <a:noFill/>
          <a:ln>
            <a:noFill/>
          </a:ln>
        </p:spPr>
        <p:txBody>
          <a:bodyPr spcFirstLastPara="1" wrap="square" lIns="0" tIns="91425" rIns="0" bIns="91425" anchor="ctr" anchorCtr="0">
            <a:noAutofit/>
          </a:bodyPr>
          <a:lstStyle/>
          <a:p>
            <a:pPr lvl="0" algn="ctr" rtl="1">
              <a:lnSpc>
                <a:spcPct val="150000"/>
              </a:lnSpc>
            </a:pPr>
            <a:r>
              <a:rPr lang="fa-IR" sz="1600" dirty="0">
                <a:solidFill>
                  <a:srgbClr val="846722"/>
                </a:solidFill>
                <a:latin typeface="Cinema" panose="01000500000000020002" pitchFamily="2" charset="-78"/>
                <a:cs typeface="Cinema" panose="01000500000000020002" pitchFamily="2" charset="-78"/>
              </a:rPr>
              <a:t>جنگلبان با دانش و شناختی که از طبیعت جنگل و مراتع دارد، در حفظ و نگهداری آن می‌کوشد</a:t>
            </a:r>
            <a:r>
              <a:rPr lang="en-US" sz="1600" dirty="0">
                <a:solidFill>
                  <a:srgbClr val="846722"/>
                </a:solidFill>
                <a:latin typeface="Cinema" panose="01000500000000020002" pitchFamily="2" charset="-78"/>
                <a:cs typeface="Cinema" panose="01000500000000020002" pitchFamily="2" charset="-78"/>
              </a:rPr>
              <a:t>. </a:t>
            </a:r>
            <a:endParaRPr lang="fa-IR" sz="2800" dirty="0">
              <a:solidFill>
                <a:srgbClr val="846722"/>
              </a:solidFill>
              <a:latin typeface="Cinema" panose="01000500000000020002" pitchFamily="2" charset="-78"/>
              <a:ea typeface="Redressed"/>
              <a:cs typeface="Cinema" panose="01000500000000020002" pitchFamily="2" charset="-78"/>
              <a:sym typeface="Redressed"/>
            </a:endParaRPr>
          </a:p>
        </p:txBody>
      </p:sp>
      <p:sp>
        <p:nvSpPr>
          <p:cNvPr id="611" name="Google Shape;611;p38"/>
          <p:cNvSpPr/>
          <p:nvPr/>
        </p:nvSpPr>
        <p:spPr>
          <a:xfrm>
            <a:off x="3769152" y="1264375"/>
            <a:ext cx="1645200" cy="3301800"/>
          </a:xfrm>
          <a:prstGeom prst="round2SameRect">
            <a:avLst>
              <a:gd name="adj1" fmla="val 50000"/>
              <a:gd name="adj2" fmla="val 0"/>
            </a:avLst>
          </a:prstGeom>
          <a:noFill/>
          <a:ln w="28575" cap="flat" cmpd="sng">
            <a:solidFill>
              <a:srgbClr val="960A0A"/>
            </a:solidFill>
            <a:prstDash val="solid"/>
            <a:round/>
            <a:headEnd type="none" w="sm" len="sm"/>
            <a:tailEnd type="none" w="sm" len="sm"/>
          </a:ln>
        </p:spPr>
        <p:txBody>
          <a:bodyPr spcFirstLastPara="1" wrap="square" lIns="0" tIns="1371600" rIns="0" bIns="91425" anchor="t" anchorCtr="0">
            <a:noAutofit/>
          </a:bodyPr>
          <a:lstStyle/>
          <a:p>
            <a:pPr marL="0" lvl="0" indent="0" algn="ctr" rtl="0">
              <a:spcBef>
                <a:spcPts val="0"/>
              </a:spcBef>
              <a:spcAft>
                <a:spcPts val="0"/>
              </a:spcAft>
              <a:buClr>
                <a:srgbClr val="000000"/>
              </a:buClr>
              <a:buSzPts val="1100"/>
              <a:buFont typeface="Arial"/>
              <a:buNone/>
            </a:pPr>
            <a:endParaRPr sz="1300">
              <a:solidFill>
                <a:srgbClr val="FFFFFF"/>
              </a:solidFill>
              <a:latin typeface="Roboto"/>
              <a:ea typeface="Roboto"/>
              <a:cs typeface="Roboto"/>
              <a:sym typeface="Roboto"/>
            </a:endParaRPr>
          </a:p>
          <a:p>
            <a:pPr marL="0" lvl="0" indent="0" algn="ctr" rtl="0">
              <a:spcBef>
                <a:spcPts val="0"/>
              </a:spcBef>
              <a:spcAft>
                <a:spcPts val="0"/>
              </a:spcAft>
              <a:buClr>
                <a:srgbClr val="000000"/>
              </a:buClr>
              <a:buSzPts val="1100"/>
              <a:buFont typeface="Arial"/>
              <a:buNone/>
            </a:pPr>
            <a:endParaRPr sz="1300">
              <a:solidFill>
                <a:srgbClr val="FFFFFF"/>
              </a:solidFill>
              <a:latin typeface="Roboto"/>
              <a:ea typeface="Roboto"/>
              <a:cs typeface="Roboto"/>
              <a:sym typeface="Roboto"/>
            </a:endParaRPr>
          </a:p>
          <a:p>
            <a:pPr marL="0" lvl="0" indent="0" algn="ctr" rtl="0">
              <a:spcBef>
                <a:spcPts val="0"/>
              </a:spcBef>
              <a:spcAft>
                <a:spcPts val="0"/>
              </a:spcAft>
              <a:buClr>
                <a:srgbClr val="000000"/>
              </a:buClr>
              <a:buSzPts val="1100"/>
              <a:buFont typeface="Arial"/>
              <a:buNone/>
            </a:pPr>
            <a:endParaRPr sz="1300">
              <a:solidFill>
                <a:srgbClr val="FFFFFF"/>
              </a:solidFill>
              <a:latin typeface="Roboto"/>
              <a:ea typeface="Roboto"/>
              <a:cs typeface="Roboto"/>
              <a:sym typeface="Roboto"/>
            </a:endParaRPr>
          </a:p>
          <a:p>
            <a:pPr marL="0" lvl="0" indent="0" algn="ctr" rtl="0">
              <a:spcBef>
                <a:spcPts val="0"/>
              </a:spcBef>
              <a:spcAft>
                <a:spcPts val="0"/>
              </a:spcAft>
              <a:buClr>
                <a:srgbClr val="000000"/>
              </a:buClr>
              <a:buSzPts val="1100"/>
              <a:buFont typeface="Arial"/>
              <a:buNone/>
            </a:pPr>
            <a:endParaRPr sz="1300">
              <a:solidFill>
                <a:srgbClr val="FFFFFF"/>
              </a:solidFill>
              <a:latin typeface="Roboto"/>
              <a:ea typeface="Roboto"/>
              <a:cs typeface="Roboto"/>
              <a:sym typeface="Roboto"/>
            </a:endParaRPr>
          </a:p>
          <a:p>
            <a:pPr marL="0" lvl="0" indent="0" algn="ctr" rtl="0">
              <a:spcBef>
                <a:spcPts val="0"/>
              </a:spcBef>
              <a:spcAft>
                <a:spcPts val="0"/>
              </a:spcAft>
              <a:buClr>
                <a:srgbClr val="000000"/>
              </a:buClr>
              <a:buSzPts val="1100"/>
              <a:buFont typeface="Arial"/>
              <a:buNone/>
            </a:pPr>
            <a:endParaRPr sz="1300">
              <a:solidFill>
                <a:srgbClr val="FFFFFF"/>
              </a:solidFill>
            </a:endParaRPr>
          </a:p>
        </p:txBody>
      </p:sp>
      <p:sp>
        <p:nvSpPr>
          <p:cNvPr id="612" name="Google Shape;612;p38"/>
          <p:cNvSpPr/>
          <p:nvPr/>
        </p:nvSpPr>
        <p:spPr>
          <a:xfrm>
            <a:off x="4100502" y="1530400"/>
            <a:ext cx="982500" cy="982500"/>
          </a:xfrm>
          <a:prstGeom prst="ellipse">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000">
              <a:solidFill>
                <a:srgbClr val="E9D154"/>
              </a:solidFill>
              <a:latin typeface="Passion One"/>
              <a:ea typeface="Passion One"/>
              <a:cs typeface="Passion One"/>
              <a:sym typeface="Passion One"/>
            </a:endParaRPr>
          </a:p>
        </p:txBody>
      </p:sp>
      <p:sp>
        <p:nvSpPr>
          <p:cNvPr id="613" name="Google Shape;613;p38"/>
          <p:cNvSpPr txBox="1"/>
          <p:nvPr/>
        </p:nvSpPr>
        <p:spPr>
          <a:xfrm flipH="1">
            <a:off x="3902520" y="2674650"/>
            <a:ext cx="1380300" cy="1285927"/>
          </a:xfrm>
          <a:prstGeom prst="rect">
            <a:avLst/>
          </a:prstGeom>
          <a:noFill/>
          <a:ln>
            <a:noFill/>
          </a:ln>
        </p:spPr>
        <p:txBody>
          <a:bodyPr spcFirstLastPara="1" wrap="square" lIns="0" tIns="91425" rIns="0" bIns="91425" anchor="ctr" anchorCtr="0">
            <a:noAutofit/>
          </a:bodyPr>
          <a:lstStyle/>
          <a:p>
            <a:pPr lvl="0" algn="ctr" rtl="1">
              <a:lnSpc>
                <a:spcPct val="150000"/>
              </a:lnSpc>
            </a:pPr>
            <a:r>
              <a:rPr lang="fa-IR" sz="1800" dirty="0">
                <a:solidFill>
                  <a:srgbClr val="960A0A"/>
                </a:solidFill>
                <a:latin typeface="Cinema" panose="01000500000000020002" pitchFamily="2" charset="-78"/>
                <a:cs typeface="Cinema" panose="01000500000000020002" pitchFamily="2" charset="-78"/>
              </a:rPr>
              <a:t>جنگلبان باید فردی مسئول و آگاه به مسائل ایمنی باشد. </a:t>
            </a:r>
            <a:endParaRPr lang="fa-IR" sz="3200" dirty="0">
              <a:solidFill>
                <a:srgbClr val="960A0A"/>
              </a:solidFill>
              <a:latin typeface="Cinema" panose="01000500000000020002" pitchFamily="2" charset="-78"/>
              <a:ea typeface="Redressed"/>
              <a:cs typeface="Cinema" panose="01000500000000020002" pitchFamily="2" charset="-78"/>
              <a:sym typeface="Redressed"/>
            </a:endParaRPr>
          </a:p>
        </p:txBody>
      </p:sp>
      <p:sp>
        <p:nvSpPr>
          <p:cNvPr id="615" name="Google Shape;615;p38"/>
          <p:cNvSpPr/>
          <p:nvPr/>
        </p:nvSpPr>
        <p:spPr>
          <a:xfrm>
            <a:off x="5793319" y="1264375"/>
            <a:ext cx="1645200" cy="3301800"/>
          </a:xfrm>
          <a:prstGeom prst="round2SameRect">
            <a:avLst>
              <a:gd name="adj1" fmla="val 50000"/>
              <a:gd name="adj2" fmla="val 0"/>
            </a:avLst>
          </a:prstGeom>
          <a:noFill/>
          <a:ln w="28575" cap="flat" cmpd="sng">
            <a:solidFill>
              <a:srgbClr val="0E3B07"/>
            </a:solidFill>
            <a:prstDash val="solid"/>
            <a:round/>
            <a:headEnd type="none" w="sm" len="sm"/>
            <a:tailEnd type="none" w="sm" len="sm"/>
          </a:ln>
        </p:spPr>
        <p:txBody>
          <a:bodyPr spcFirstLastPara="1" wrap="square" lIns="0" tIns="1371600" rIns="0" bIns="91425" anchor="t" anchorCtr="0">
            <a:noAutofit/>
          </a:bodyPr>
          <a:lstStyle/>
          <a:p>
            <a:pPr marL="0" lvl="0" indent="0" algn="ctr" rtl="0">
              <a:spcBef>
                <a:spcPts val="0"/>
              </a:spcBef>
              <a:spcAft>
                <a:spcPts val="0"/>
              </a:spcAft>
              <a:buClr>
                <a:srgbClr val="000000"/>
              </a:buClr>
              <a:buSzPts val="1100"/>
              <a:buFont typeface="Arial"/>
              <a:buNone/>
            </a:pPr>
            <a:endParaRPr sz="1300">
              <a:solidFill>
                <a:srgbClr val="FFFFFF"/>
              </a:solidFill>
              <a:latin typeface="Roboto"/>
              <a:ea typeface="Roboto"/>
              <a:cs typeface="Roboto"/>
              <a:sym typeface="Roboto"/>
            </a:endParaRPr>
          </a:p>
          <a:p>
            <a:pPr marL="0" lvl="0" indent="0" algn="ctr" rtl="0">
              <a:spcBef>
                <a:spcPts val="0"/>
              </a:spcBef>
              <a:spcAft>
                <a:spcPts val="0"/>
              </a:spcAft>
              <a:buClr>
                <a:srgbClr val="000000"/>
              </a:buClr>
              <a:buSzPts val="1100"/>
              <a:buFont typeface="Arial"/>
              <a:buNone/>
            </a:pPr>
            <a:endParaRPr sz="1300">
              <a:solidFill>
                <a:srgbClr val="FFFFFF"/>
              </a:solidFill>
              <a:latin typeface="Roboto"/>
              <a:ea typeface="Roboto"/>
              <a:cs typeface="Roboto"/>
              <a:sym typeface="Roboto"/>
            </a:endParaRPr>
          </a:p>
          <a:p>
            <a:pPr marL="0" lvl="0" indent="0" algn="ctr" rtl="0">
              <a:spcBef>
                <a:spcPts val="0"/>
              </a:spcBef>
              <a:spcAft>
                <a:spcPts val="0"/>
              </a:spcAft>
              <a:buClr>
                <a:srgbClr val="000000"/>
              </a:buClr>
              <a:buSzPts val="1100"/>
              <a:buFont typeface="Arial"/>
              <a:buNone/>
            </a:pPr>
            <a:endParaRPr sz="1300">
              <a:solidFill>
                <a:srgbClr val="FFFFFF"/>
              </a:solidFill>
              <a:latin typeface="Roboto"/>
              <a:ea typeface="Roboto"/>
              <a:cs typeface="Roboto"/>
              <a:sym typeface="Roboto"/>
            </a:endParaRPr>
          </a:p>
          <a:p>
            <a:pPr marL="0" lvl="0" indent="0" algn="ctr" rtl="0">
              <a:spcBef>
                <a:spcPts val="0"/>
              </a:spcBef>
              <a:spcAft>
                <a:spcPts val="0"/>
              </a:spcAft>
              <a:buClr>
                <a:srgbClr val="000000"/>
              </a:buClr>
              <a:buSzPts val="1100"/>
              <a:buFont typeface="Arial"/>
              <a:buNone/>
            </a:pPr>
            <a:endParaRPr sz="1300">
              <a:solidFill>
                <a:srgbClr val="FFFFFF"/>
              </a:solidFill>
              <a:latin typeface="Roboto"/>
              <a:ea typeface="Roboto"/>
              <a:cs typeface="Roboto"/>
              <a:sym typeface="Roboto"/>
            </a:endParaRPr>
          </a:p>
          <a:p>
            <a:pPr marL="0" lvl="0" indent="0" algn="ctr" rtl="0">
              <a:spcBef>
                <a:spcPts val="0"/>
              </a:spcBef>
              <a:spcAft>
                <a:spcPts val="0"/>
              </a:spcAft>
              <a:buClr>
                <a:srgbClr val="000000"/>
              </a:buClr>
              <a:buSzPts val="1100"/>
              <a:buFont typeface="Arial"/>
              <a:buNone/>
            </a:pPr>
            <a:endParaRPr sz="1300">
              <a:solidFill>
                <a:srgbClr val="FFFFFF"/>
              </a:solidFill>
              <a:latin typeface="Roboto"/>
              <a:ea typeface="Roboto"/>
              <a:cs typeface="Roboto"/>
              <a:sym typeface="Roboto"/>
            </a:endParaRPr>
          </a:p>
        </p:txBody>
      </p:sp>
      <p:sp>
        <p:nvSpPr>
          <p:cNvPr id="616" name="Google Shape;616;p38"/>
          <p:cNvSpPr/>
          <p:nvPr/>
        </p:nvSpPr>
        <p:spPr>
          <a:xfrm>
            <a:off x="6124669" y="1530400"/>
            <a:ext cx="982500" cy="982500"/>
          </a:xfrm>
          <a:prstGeom prst="ellipse">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000">
              <a:solidFill>
                <a:srgbClr val="72A5E2"/>
              </a:solidFill>
              <a:latin typeface="Passion One"/>
              <a:ea typeface="Passion One"/>
              <a:cs typeface="Passion One"/>
              <a:sym typeface="Passion One"/>
            </a:endParaRPr>
          </a:p>
        </p:txBody>
      </p:sp>
      <p:sp>
        <p:nvSpPr>
          <p:cNvPr id="617" name="Google Shape;617;p38"/>
          <p:cNvSpPr txBox="1"/>
          <p:nvPr/>
        </p:nvSpPr>
        <p:spPr>
          <a:xfrm flipH="1">
            <a:off x="5850257" y="3214617"/>
            <a:ext cx="1531324" cy="324920"/>
          </a:xfrm>
          <a:prstGeom prst="rect">
            <a:avLst/>
          </a:prstGeom>
          <a:noFill/>
          <a:ln>
            <a:noFill/>
          </a:ln>
        </p:spPr>
        <p:txBody>
          <a:bodyPr spcFirstLastPara="1" wrap="square" lIns="0" tIns="91425" rIns="0" bIns="91425" anchor="ctr" anchorCtr="0">
            <a:noAutofit/>
          </a:bodyPr>
          <a:lstStyle/>
          <a:p>
            <a:pPr lvl="0" algn="ctr" rtl="1">
              <a:lnSpc>
                <a:spcPct val="150000"/>
              </a:lnSpc>
            </a:pPr>
            <a:r>
              <a:rPr lang="fa-IR" sz="1600" dirty="0">
                <a:solidFill>
                  <a:srgbClr val="0E3B07"/>
                </a:solidFill>
                <a:latin typeface="Cinema" panose="01000500000000020002" pitchFamily="2" charset="-78"/>
                <a:cs typeface="Cinema" panose="01000500000000020002" pitchFamily="2" charset="-78"/>
              </a:rPr>
              <a:t>دارای توانایی مناسب جسمی و در حل مسائل و مشکلات توانایی و سرعت عمل داشته </a:t>
            </a:r>
            <a:r>
              <a:rPr lang="fa-IR" sz="1600" dirty="0" smtClean="0">
                <a:solidFill>
                  <a:srgbClr val="0E3B07"/>
                </a:solidFill>
                <a:latin typeface="Cinema" panose="01000500000000020002" pitchFamily="2" charset="-78"/>
                <a:cs typeface="Cinema" panose="01000500000000020002" pitchFamily="2" charset="-78"/>
              </a:rPr>
              <a:t>باشد</a:t>
            </a:r>
            <a:r>
              <a:rPr lang="en-US" sz="1600" dirty="0" smtClean="0">
                <a:solidFill>
                  <a:srgbClr val="0E3B07"/>
                </a:solidFill>
                <a:latin typeface="Cinema" panose="01000500000000020002" pitchFamily="2" charset="-78"/>
                <a:cs typeface="Cinema" panose="01000500000000020002" pitchFamily="2" charset="-78"/>
              </a:rPr>
              <a:t>.</a:t>
            </a:r>
            <a:endParaRPr lang="fa-IR" sz="2800" dirty="0">
              <a:solidFill>
                <a:srgbClr val="0E3B07"/>
              </a:solidFill>
              <a:latin typeface="Cinema" panose="01000500000000020002" pitchFamily="2" charset="-78"/>
              <a:ea typeface="Redressed"/>
              <a:cs typeface="Cinema" panose="01000500000000020002" pitchFamily="2" charset="-78"/>
              <a:sym typeface="Redressed"/>
            </a:endParaRPr>
          </a:p>
        </p:txBody>
      </p:sp>
      <p:grpSp>
        <p:nvGrpSpPr>
          <p:cNvPr id="619" name="Google Shape;619;p38"/>
          <p:cNvGrpSpPr/>
          <p:nvPr/>
        </p:nvGrpSpPr>
        <p:grpSpPr>
          <a:xfrm>
            <a:off x="6434726" y="1797710"/>
            <a:ext cx="362386" cy="447881"/>
            <a:chOff x="6926637" y="2886738"/>
            <a:chExt cx="297184" cy="367296"/>
          </a:xfrm>
        </p:grpSpPr>
        <p:sp>
          <p:nvSpPr>
            <p:cNvPr id="620" name="Google Shape;620;p38"/>
            <p:cNvSpPr/>
            <p:nvPr/>
          </p:nvSpPr>
          <p:spPr>
            <a:xfrm>
              <a:off x="7006637" y="2961202"/>
              <a:ext cx="106720" cy="100064"/>
            </a:xfrm>
            <a:custGeom>
              <a:avLst/>
              <a:gdLst/>
              <a:ahLst/>
              <a:cxnLst/>
              <a:rect l="l" t="t" r="r" b="b"/>
              <a:pathLst>
                <a:path w="3335" h="3127" extrusionOk="0">
                  <a:moveTo>
                    <a:pt x="2155" y="1"/>
                  </a:moveTo>
                  <a:cubicBezTo>
                    <a:pt x="1646" y="1"/>
                    <a:pt x="1141" y="200"/>
                    <a:pt x="762" y="578"/>
                  </a:cubicBezTo>
                  <a:cubicBezTo>
                    <a:pt x="108" y="1233"/>
                    <a:pt x="0" y="2281"/>
                    <a:pt x="512" y="3055"/>
                  </a:cubicBezTo>
                  <a:cubicBezTo>
                    <a:pt x="536" y="3091"/>
                    <a:pt x="596" y="3126"/>
                    <a:pt x="643" y="3126"/>
                  </a:cubicBezTo>
                  <a:cubicBezTo>
                    <a:pt x="667" y="3126"/>
                    <a:pt x="703" y="3114"/>
                    <a:pt x="727" y="3091"/>
                  </a:cubicBezTo>
                  <a:cubicBezTo>
                    <a:pt x="810" y="3055"/>
                    <a:pt x="834" y="2948"/>
                    <a:pt x="774" y="2852"/>
                  </a:cubicBezTo>
                  <a:cubicBezTo>
                    <a:pt x="346" y="2221"/>
                    <a:pt x="429" y="1352"/>
                    <a:pt x="989" y="805"/>
                  </a:cubicBezTo>
                  <a:cubicBezTo>
                    <a:pt x="1306" y="488"/>
                    <a:pt x="1726" y="322"/>
                    <a:pt x="2149" y="322"/>
                  </a:cubicBezTo>
                  <a:cubicBezTo>
                    <a:pt x="2457" y="322"/>
                    <a:pt x="2766" y="410"/>
                    <a:pt x="3036" y="590"/>
                  </a:cubicBezTo>
                  <a:cubicBezTo>
                    <a:pt x="3065" y="609"/>
                    <a:pt x="3099" y="619"/>
                    <a:pt x="3134" y="619"/>
                  </a:cubicBezTo>
                  <a:cubicBezTo>
                    <a:pt x="3186" y="619"/>
                    <a:pt x="3239" y="597"/>
                    <a:pt x="3275" y="555"/>
                  </a:cubicBezTo>
                  <a:cubicBezTo>
                    <a:pt x="3334" y="471"/>
                    <a:pt x="3310" y="376"/>
                    <a:pt x="3227" y="328"/>
                  </a:cubicBezTo>
                  <a:cubicBezTo>
                    <a:pt x="2900" y="107"/>
                    <a:pt x="2527" y="1"/>
                    <a:pt x="21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8"/>
            <p:cNvSpPr/>
            <p:nvPr/>
          </p:nvSpPr>
          <p:spPr>
            <a:xfrm>
              <a:off x="7037485" y="2986738"/>
              <a:ext cx="106720" cy="100800"/>
            </a:xfrm>
            <a:custGeom>
              <a:avLst/>
              <a:gdLst/>
              <a:ahLst/>
              <a:cxnLst/>
              <a:rect l="l" t="t" r="r" b="b"/>
              <a:pathLst>
                <a:path w="3335" h="3150" extrusionOk="0">
                  <a:moveTo>
                    <a:pt x="2689" y="0"/>
                  </a:moveTo>
                  <a:cubicBezTo>
                    <a:pt x="2658" y="0"/>
                    <a:pt x="2626" y="10"/>
                    <a:pt x="2596" y="30"/>
                  </a:cubicBezTo>
                  <a:cubicBezTo>
                    <a:pt x="2525" y="78"/>
                    <a:pt x="2489" y="185"/>
                    <a:pt x="2549" y="269"/>
                  </a:cubicBezTo>
                  <a:cubicBezTo>
                    <a:pt x="2977" y="911"/>
                    <a:pt x="2894" y="1781"/>
                    <a:pt x="2346" y="2328"/>
                  </a:cubicBezTo>
                  <a:cubicBezTo>
                    <a:pt x="2025" y="2643"/>
                    <a:pt x="1605" y="2808"/>
                    <a:pt x="1183" y="2808"/>
                  </a:cubicBezTo>
                  <a:cubicBezTo>
                    <a:pt x="872" y="2808"/>
                    <a:pt x="560" y="2718"/>
                    <a:pt x="287" y="2531"/>
                  </a:cubicBezTo>
                  <a:cubicBezTo>
                    <a:pt x="261" y="2518"/>
                    <a:pt x="231" y="2511"/>
                    <a:pt x="200" y="2511"/>
                  </a:cubicBezTo>
                  <a:cubicBezTo>
                    <a:pt x="144" y="2511"/>
                    <a:pt x="87" y="2533"/>
                    <a:pt x="48" y="2578"/>
                  </a:cubicBezTo>
                  <a:cubicBezTo>
                    <a:pt x="1" y="2650"/>
                    <a:pt x="25" y="2757"/>
                    <a:pt x="96" y="2816"/>
                  </a:cubicBezTo>
                  <a:cubicBezTo>
                    <a:pt x="418" y="3043"/>
                    <a:pt x="799" y="3150"/>
                    <a:pt x="1180" y="3150"/>
                  </a:cubicBezTo>
                  <a:cubicBezTo>
                    <a:pt x="1691" y="3150"/>
                    <a:pt x="2192" y="2947"/>
                    <a:pt x="2584" y="2566"/>
                  </a:cubicBezTo>
                  <a:cubicBezTo>
                    <a:pt x="3239" y="1888"/>
                    <a:pt x="3335" y="852"/>
                    <a:pt x="2834" y="78"/>
                  </a:cubicBezTo>
                  <a:cubicBezTo>
                    <a:pt x="2804" y="32"/>
                    <a:pt x="2748" y="0"/>
                    <a:pt x="26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8"/>
            <p:cNvSpPr/>
            <p:nvPr/>
          </p:nvSpPr>
          <p:spPr>
            <a:xfrm>
              <a:off x="6926637" y="2886738"/>
              <a:ext cx="297184" cy="367296"/>
            </a:xfrm>
            <a:custGeom>
              <a:avLst/>
              <a:gdLst/>
              <a:ahLst/>
              <a:cxnLst/>
              <a:rect l="l" t="t" r="r" b="b"/>
              <a:pathLst>
                <a:path w="9287" h="11478" extrusionOk="0">
                  <a:moveTo>
                    <a:pt x="4644" y="441"/>
                  </a:moveTo>
                  <a:cubicBezTo>
                    <a:pt x="4822" y="691"/>
                    <a:pt x="5108" y="1191"/>
                    <a:pt x="4989" y="1631"/>
                  </a:cubicBezTo>
                  <a:cubicBezTo>
                    <a:pt x="4882" y="1608"/>
                    <a:pt x="4763" y="1608"/>
                    <a:pt x="4644" y="1608"/>
                  </a:cubicBezTo>
                  <a:cubicBezTo>
                    <a:pt x="4524" y="1608"/>
                    <a:pt x="4417" y="1608"/>
                    <a:pt x="4298" y="1631"/>
                  </a:cubicBezTo>
                  <a:cubicBezTo>
                    <a:pt x="4179" y="1191"/>
                    <a:pt x="4465" y="691"/>
                    <a:pt x="4644" y="441"/>
                  </a:cubicBezTo>
                  <a:close/>
                  <a:moveTo>
                    <a:pt x="3167" y="738"/>
                  </a:moveTo>
                  <a:lnTo>
                    <a:pt x="3167" y="738"/>
                  </a:lnTo>
                  <a:cubicBezTo>
                    <a:pt x="3441" y="893"/>
                    <a:pt x="3905" y="1250"/>
                    <a:pt x="3941" y="1703"/>
                  </a:cubicBezTo>
                  <a:cubicBezTo>
                    <a:pt x="3727" y="1762"/>
                    <a:pt x="3512" y="1846"/>
                    <a:pt x="3322" y="1965"/>
                  </a:cubicBezTo>
                  <a:cubicBezTo>
                    <a:pt x="3036" y="1608"/>
                    <a:pt x="3108" y="1036"/>
                    <a:pt x="3167" y="738"/>
                  </a:cubicBezTo>
                  <a:close/>
                  <a:moveTo>
                    <a:pt x="6120" y="738"/>
                  </a:moveTo>
                  <a:lnTo>
                    <a:pt x="6120" y="738"/>
                  </a:lnTo>
                  <a:cubicBezTo>
                    <a:pt x="6179" y="1048"/>
                    <a:pt x="6251" y="1608"/>
                    <a:pt x="5965" y="1965"/>
                  </a:cubicBezTo>
                  <a:cubicBezTo>
                    <a:pt x="5775" y="1846"/>
                    <a:pt x="5572" y="1774"/>
                    <a:pt x="5346" y="1703"/>
                  </a:cubicBezTo>
                  <a:cubicBezTo>
                    <a:pt x="5406" y="1250"/>
                    <a:pt x="5870" y="893"/>
                    <a:pt x="6120" y="738"/>
                  </a:cubicBezTo>
                  <a:close/>
                  <a:moveTo>
                    <a:pt x="1917" y="1572"/>
                  </a:moveTo>
                  <a:lnTo>
                    <a:pt x="1917" y="1572"/>
                  </a:lnTo>
                  <a:cubicBezTo>
                    <a:pt x="2024" y="1584"/>
                    <a:pt x="2155" y="1608"/>
                    <a:pt x="2310" y="1667"/>
                  </a:cubicBezTo>
                  <a:cubicBezTo>
                    <a:pt x="2548" y="1762"/>
                    <a:pt x="2858" y="1905"/>
                    <a:pt x="3012" y="2179"/>
                  </a:cubicBezTo>
                  <a:cubicBezTo>
                    <a:pt x="2834" y="2310"/>
                    <a:pt x="2667" y="2477"/>
                    <a:pt x="2536" y="2655"/>
                  </a:cubicBezTo>
                  <a:cubicBezTo>
                    <a:pt x="2143" y="2441"/>
                    <a:pt x="1977" y="1881"/>
                    <a:pt x="1917" y="1572"/>
                  </a:cubicBezTo>
                  <a:close/>
                  <a:moveTo>
                    <a:pt x="7382" y="1572"/>
                  </a:moveTo>
                  <a:cubicBezTo>
                    <a:pt x="7370" y="1667"/>
                    <a:pt x="7334" y="1810"/>
                    <a:pt x="7275" y="1953"/>
                  </a:cubicBezTo>
                  <a:cubicBezTo>
                    <a:pt x="7191" y="2191"/>
                    <a:pt x="7037" y="2501"/>
                    <a:pt x="6775" y="2655"/>
                  </a:cubicBezTo>
                  <a:cubicBezTo>
                    <a:pt x="6632" y="2477"/>
                    <a:pt x="6477" y="2310"/>
                    <a:pt x="6298" y="2179"/>
                  </a:cubicBezTo>
                  <a:cubicBezTo>
                    <a:pt x="6501" y="1774"/>
                    <a:pt x="7072" y="1631"/>
                    <a:pt x="7382" y="1572"/>
                  </a:cubicBezTo>
                  <a:close/>
                  <a:moveTo>
                    <a:pt x="1642" y="2755"/>
                  </a:moveTo>
                  <a:cubicBezTo>
                    <a:pt x="1872" y="2755"/>
                    <a:pt x="2131" y="2801"/>
                    <a:pt x="2322" y="2953"/>
                  </a:cubicBezTo>
                  <a:cubicBezTo>
                    <a:pt x="2203" y="3144"/>
                    <a:pt x="2131" y="3358"/>
                    <a:pt x="2060" y="3572"/>
                  </a:cubicBezTo>
                  <a:cubicBezTo>
                    <a:pt x="1607" y="3548"/>
                    <a:pt x="1250" y="3084"/>
                    <a:pt x="1084" y="2822"/>
                  </a:cubicBezTo>
                  <a:cubicBezTo>
                    <a:pt x="1191" y="2786"/>
                    <a:pt x="1322" y="2774"/>
                    <a:pt x="1476" y="2763"/>
                  </a:cubicBezTo>
                  <a:cubicBezTo>
                    <a:pt x="1529" y="2758"/>
                    <a:pt x="1585" y="2755"/>
                    <a:pt x="1642" y="2755"/>
                  </a:cubicBezTo>
                  <a:close/>
                  <a:moveTo>
                    <a:pt x="7670" y="2763"/>
                  </a:moveTo>
                  <a:cubicBezTo>
                    <a:pt x="7877" y="2763"/>
                    <a:pt x="8075" y="2795"/>
                    <a:pt x="8215" y="2822"/>
                  </a:cubicBezTo>
                  <a:cubicBezTo>
                    <a:pt x="8156" y="2905"/>
                    <a:pt x="8084" y="3013"/>
                    <a:pt x="7977" y="3132"/>
                  </a:cubicBezTo>
                  <a:cubicBezTo>
                    <a:pt x="7799" y="3322"/>
                    <a:pt x="7549" y="3560"/>
                    <a:pt x="7239" y="3596"/>
                  </a:cubicBezTo>
                  <a:cubicBezTo>
                    <a:pt x="7180" y="3370"/>
                    <a:pt x="7084" y="3155"/>
                    <a:pt x="6965" y="2965"/>
                  </a:cubicBezTo>
                  <a:cubicBezTo>
                    <a:pt x="7160" y="2809"/>
                    <a:pt x="7422" y="2763"/>
                    <a:pt x="7670" y="2763"/>
                  </a:cubicBezTo>
                  <a:close/>
                  <a:moveTo>
                    <a:pt x="7544" y="3920"/>
                  </a:moveTo>
                  <a:cubicBezTo>
                    <a:pt x="7912" y="3920"/>
                    <a:pt x="8297" y="4139"/>
                    <a:pt x="8513" y="4287"/>
                  </a:cubicBezTo>
                  <a:cubicBezTo>
                    <a:pt x="8430" y="4346"/>
                    <a:pt x="8311" y="4417"/>
                    <a:pt x="8168" y="4477"/>
                  </a:cubicBezTo>
                  <a:cubicBezTo>
                    <a:pt x="7983" y="4569"/>
                    <a:pt x="7748" y="4655"/>
                    <a:pt x="7512" y="4655"/>
                  </a:cubicBezTo>
                  <a:cubicBezTo>
                    <a:pt x="7445" y="4655"/>
                    <a:pt x="7377" y="4648"/>
                    <a:pt x="7311" y="4632"/>
                  </a:cubicBezTo>
                  <a:cubicBezTo>
                    <a:pt x="7322" y="4525"/>
                    <a:pt x="7322" y="4406"/>
                    <a:pt x="7322" y="4287"/>
                  </a:cubicBezTo>
                  <a:cubicBezTo>
                    <a:pt x="7322" y="4167"/>
                    <a:pt x="7322" y="4072"/>
                    <a:pt x="7311" y="3953"/>
                  </a:cubicBezTo>
                  <a:cubicBezTo>
                    <a:pt x="7386" y="3930"/>
                    <a:pt x="7465" y="3920"/>
                    <a:pt x="7544" y="3920"/>
                  </a:cubicBezTo>
                  <a:close/>
                  <a:moveTo>
                    <a:pt x="1744" y="3920"/>
                  </a:moveTo>
                  <a:cubicBezTo>
                    <a:pt x="1823" y="3920"/>
                    <a:pt x="1901" y="3930"/>
                    <a:pt x="1977" y="3953"/>
                  </a:cubicBezTo>
                  <a:cubicBezTo>
                    <a:pt x="1965" y="4048"/>
                    <a:pt x="1965" y="4167"/>
                    <a:pt x="1965" y="4287"/>
                  </a:cubicBezTo>
                  <a:cubicBezTo>
                    <a:pt x="1965" y="4406"/>
                    <a:pt x="1965" y="4513"/>
                    <a:pt x="1977" y="4632"/>
                  </a:cubicBezTo>
                  <a:cubicBezTo>
                    <a:pt x="1903" y="4654"/>
                    <a:pt x="1827" y="4664"/>
                    <a:pt x="1751" y="4664"/>
                  </a:cubicBezTo>
                  <a:cubicBezTo>
                    <a:pt x="1383" y="4664"/>
                    <a:pt x="1003" y="4434"/>
                    <a:pt x="786" y="4287"/>
                  </a:cubicBezTo>
                  <a:cubicBezTo>
                    <a:pt x="1002" y="4139"/>
                    <a:pt x="1379" y="3920"/>
                    <a:pt x="1744" y="3920"/>
                  </a:cubicBezTo>
                  <a:close/>
                  <a:moveTo>
                    <a:pt x="7251" y="5001"/>
                  </a:moveTo>
                  <a:cubicBezTo>
                    <a:pt x="7680" y="5049"/>
                    <a:pt x="8037" y="5513"/>
                    <a:pt x="8215" y="5763"/>
                  </a:cubicBezTo>
                  <a:cubicBezTo>
                    <a:pt x="8108" y="5799"/>
                    <a:pt x="7977" y="5811"/>
                    <a:pt x="7834" y="5822"/>
                  </a:cubicBezTo>
                  <a:cubicBezTo>
                    <a:pt x="7790" y="5824"/>
                    <a:pt x="7743" y="5826"/>
                    <a:pt x="7695" y="5826"/>
                  </a:cubicBezTo>
                  <a:cubicBezTo>
                    <a:pt x="7451" y="5826"/>
                    <a:pt x="7176" y="5791"/>
                    <a:pt x="6977" y="5632"/>
                  </a:cubicBezTo>
                  <a:cubicBezTo>
                    <a:pt x="7096" y="5441"/>
                    <a:pt x="7180" y="5227"/>
                    <a:pt x="7251" y="5001"/>
                  </a:cubicBezTo>
                  <a:close/>
                  <a:moveTo>
                    <a:pt x="2072" y="4989"/>
                  </a:moveTo>
                  <a:cubicBezTo>
                    <a:pt x="2131" y="5215"/>
                    <a:pt x="2215" y="5418"/>
                    <a:pt x="2334" y="5608"/>
                  </a:cubicBezTo>
                  <a:cubicBezTo>
                    <a:pt x="2127" y="5775"/>
                    <a:pt x="1853" y="5826"/>
                    <a:pt x="1600" y="5826"/>
                  </a:cubicBezTo>
                  <a:cubicBezTo>
                    <a:pt x="1401" y="5826"/>
                    <a:pt x="1214" y="5794"/>
                    <a:pt x="1084" y="5763"/>
                  </a:cubicBezTo>
                  <a:cubicBezTo>
                    <a:pt x="1143" y="5668"/>
                    <a:pt x="1226" y="5572"/>
                    <a:pt x="1322" y="5453"/>
                  </a:cubicBezTo>
                  <a:cubicBezTo>
                    <a:pt x="1500" y="5263"/>
                    <a:pt x="1762" y="5013"/>
                    <a:pt x="2072" y="4989"/>
                  </a:cubicBezTo>
                  <a:close/>
                  <a:moveTo>
                    <a:pt x="4644" y="1941"/>
                  </a:moveTo>
                  <a:cubicBezTo>
                    <a:pt x="5941" y="1941"/>
                    <a:pt x="6989" y="3001"/>
                    <a:pt x="6989" y="4287"/>
                  </a:cubicBezTo>
                  <a:cubicBezTo>
                    <a:pt x="6989" y="5584"/>
                    <a:pt x="5941" y="6644"/>
                    <a:pt x="4644" y="6644"/>
                  </a:cubicBezTo>
                  <a:cubicBezTo>
                    <a:pt x="3346" y="6644"/>
                    <a:pt x="2298" y="5584"/>
                    <a:pt x="2298" y="4287"/>
                  </a:cubicBezTo>
                  <a:cubicBezTo>
                    <a:pt x="2298" y="2989"/>
                    <a:pt x="3346" y="1941"/>
                    <a:pt x="4644" y="1941"/>
                  </a:cubicBezTo>
                  <a:close/>
                  <a:moveTo>
                    <a:pt x="2512" y="5941"/>
                  </a:moveTo>
                  <a:cubicBezTo>
                    <a:pt x="2655" y="6120"/>
                    <a:pt x="2810" y="6287"/>
                    <a:pt x="2989" y="6418"/>
                  </a:cubicBezTo>
                  <a:cubicBezTo>
                    <a:pt x="2798" y="6799"/>
                    <a:pt x="2238" y="6965"/>
                    <a:pt x="1917" y="7025"/>
                  </a:cubicBezTo>
                  <a:cubicBezTo>
                    <a:pt x="1929" y="6918"/>
                    <a:pt x="1965" y="6787"/>
                    <a:pt x="2012" y="6656"/>
                  </a:cubicBezTo>
                  <a:cubicBezTo>
                    <a:pt x="2096" y="6406"/>
                    <a:pt x="2250" y="6096"/>
                    <a:pt x="2512" y="5941"/>
                  </a:cubicBezTo>
                  <a:close/>
                  <a:moveTo>
                    <a:pt x="6763" y="5941"/>
                  </a:moveTo>
                  <a:cubicBezTo>
                    <a:pt x="7144" y="6156"/>
                    <a:pt x="7311" y="6715"/>
                    <a:pt x="7370" y="7025"/>
                  </a:cubicBezTo>
                  <a:cubicBezTo>
                    <a:pt x="7275" y="7001"/>
                    <a:pt x="7144" y="6965"/>
                    <a:pt x="7001" y="6930"/>
                  </a:cubicBezTo>
                  <a:cubicBezTo>
                    <a:pt x="6739" y="6834"/>
                    <a:pt x="6429" y="6692"/>
                    <a:pt x="6287" y="6418"/>
                  </a:cubicBezTo>
                  <a:cubicBezTo>
                    <a:pt x="6465" y="6287"/>
                    <a:pt x="6620" y="6120"/>
                    <a:pt x="6763" y="5941"/>
                  </a:cubicBezTo>
                  <a:close/>
                  <a:moveTo>
                    <a:pt x="3322" y="6632"/>
                  </a:moveTo>
                  <a:cubicBezTo>
                    <a:pt x="3512" y="6751"/>
                    <a:pt x="3727" y="6823"/>
                    <a:pt x="3941" y="6894"/>
                  </a:cubicBezTo>
                  <a:cubicBezTo>
                    <a:pt x="3905" y="7323"/>
                    <a:pt x="3441" y="7680"/>
                    <a:pt x="3167" y="7858"/>
                  </a:cubicBezTo>
                  <a:cubicBezTo>
                    <a:pt x="3108" y="7549"/>
                    <a:pt x="3036" y="6989"/>
                    <a:pt x="3322" y="6632"/>
                  </a:cubicBezTo>
                  <a:close/>
                  <a:moveTo>
                    <a:pt x="5965" y="6608"/>
                  </a:moveTo>
                  <a:cubicBezTo>
                    <a:pt x="6263" y="6965"/>
                    <a:pt x="6191" y="7549"/>
                    <a:pt x="6120" y="7858"/>
                  </a:cubicBezTo>
                  <a:cubicBezTo>
                    <a:pt x="6025" y="7799"/>
                    <a:pt x="5929" y="7727"/>
                    <a:pt x="5810" y="7620"/>
                  </a:cubicBezTo>
                  <a:cubicBezTo>
                    <a:pt x="5608" y="7442"/>
                    <a:pt x="5370" y="7192"/>
                    <a:pt x="5346" y="6882"/>
                  </a:cubicBezTo>
                  <a:cubicBezTo>
                    <a:pt x="5572" y="6823"/>
                    <a:pt x="5775" y="6727"/>
                    <a:pt x="5965" y="6608"/>
                  </a:cubicBezTo>
                  <a:close/>
                  <a:moveTo>
                    <a:pt x="4989" y="6954"/>
                  </a:moveTo>
                  <a:cubicBezTo>
                    <a:pt x="5120" y="7382"/>
                    <a:pt x="4822" y="7894"/>
                    <a:pt x="4644" y="8156"/>
                  </a:cubicBezTo>
                  <a:cubicBezTo>
                    <a:pt x="4584" y="8073"/>
                    <a:pt x="4513" y="7954"/>
                    <a:pt x="4453" y="7823"/>
                  </a:cubicBezTo>
                  <a:cubicBezTo>
                    <a:pt x="4334" y="7585"/>
                    <a:pt x="4227" y="7251"/>
                    <a:pt x="4298" y="6954"/>
                  </a:cubicBezTo>
                  <a:lnTo>
                    <a:pt x="4298" y="6954"/>
                  </a:lnTo>
                  <a:cubicBezTo>
                    <a:pt x="4405" y="6965"/>
                    <a:pt x="4524" y="6965"/>
                    <a:pt x="4644" y="6965"/>
                  </a:cubicBezTo>
                  <a:cubicBezTo>
                    <a:pt x="4763" y="6965"/>
                    <a:pt x="4870" y="6965"/>
                    <a:pt x="4989" y="6954"/>
                  </a:cubicBezTo>
                  <a:close/>
                  <a:moveTo>
                    <a:pt x="488" y="7787"/>
                  </a:moveTo>
                  <a:lnTo>
                    <a:pt x="488" y="7787"/>
                  </a:lnTo>
                  <a:cubicBezTo>
                    <a:pt x="1774" y="8132"/>
                    <a:pt x="2608" y="8728"/>
                    <a:pt x="3084" y="9204"/>
                  </a:cubicBezTo>
                  <a:cubicBezTo>
                    <a:pt x="3370" y="9490"/>
                    <a:pt x="3572" y="9751"/>
                    <a:pt x="3691" y="9930"/>
                  </a:cubicBezTo>
                  <a:cubicBezTo>
                    <a:pt x="2322" y="9668"/>
                    <a:pt x="1500" y="9049"/>
                    <a:pt x="1060" y="8573"/>
                  </a:cubicBezTo>
                  <a:cubicBezTo>
                    <a:pt x="774" y="8275"/>
                    <a:pt x="595" y="8001"/>
                    <a:pt x="488" y="7787"/>
                  </a:cubicBezTo>
                  <a:close/>
                  <a:moveTo>
                    <a:pt x="8811" y="7787"/>
                  </a:moveTo>
                  <a:lnTo>
                    <a:pt x="8811" y="7787"/>
                  </a:lnTo>
                  <a:cubicBezTo>
                    <a:pt x="8704" y="7989"/>
                    <a:pt x="8525" y="8275"/>
                    <a:pt x="8251" y="8573"/>
                  </a:cubicBezTo>
                  <a:cubicBezTo>
                    <a:pt x="7787" y="9049"/>
                    <a:pt x="6977" y="9668"/>
                    <a:pt x="5632" y="9930"/>
                  </a:cubicBezTo>
                  <a:cubicBezTo>
                    <a:pt x="5965" y="9394"/>
                    <a:pt x="6894" y="8299"/>
                    <a:pt x="8811" y="7787"/>
                  </a:cubicBezTo>
                  <a:close/>
                  <a:moveTo>
                    <a:pt x="4644" y="0"/>
                  </a:moveTo>
                  <a:cubicBezTo>
                    <a:pt x="4584" y="0"/>
                    <a:pt x="4548" y="24"/>
                    <a:pt x="4513" y="60"/>
                  </a:cubicBezTo>
                  <a:cubicBezTo>
                    <a:pt x="4477" y="96"/>
                    <a:pt x="4120" y="512"/>
                    <a:pt x="3989" y="1036"/>
                  </a:cubicBezTo>
                  <a:cubicBezTo>
                    <a:pt x="3655" y="596"/>
                    <a:pt x="3167" y="346"/>
                    <a:pt x="3143" y="334"/>
                  </a:cubicBezTo>
                  <a:cubicBezTo>
                    <a:pt x="3114" y="326"/>
                    <a:pt x="3085" y="315"/>
                    <a:pt x="3057" y="315"/>
                  </a:cubicBezTo>
                  <a:cubicBezTo>
                    <a:pt x="3038" y="315"/>
                    <a:pt x="3019" y="320"/>
                    <a:pt x="3000" y="334"/>
                  </a:cubicBezTo>
                  <a:cubicBezTo>
                    <a:pt x="2965" y="346"/>
                    <a:pt x="2929" y="393"/>
                    <a:pt x="2917" y="441"/>
                  </a:cubicBezTo>
                  <a:cubicBezTo>
                    <a:pt x="2905" y="465"/>
                    <a:pt x="2739" y="1000"/>
                    <a:pt x="2798" y="1536"/>
                  </a:cubicBezTo>
                  <a:cubicBezTo>
                    <a:pt x="2334" y="1274"/>
                    <a:pt x="1774" y="1227"/>
                    <a:pt x="1738" y="1227"/>
                  </a:cubicBezTo>
                  <a:cubicBezTo>
                    <a:pt x="1691" y="1227"/>
                    <a:pt x="1655" y="1239"/>
                    <a:pt x="1607" y="1274"/>
                  </a:cubicBezTo>
                  <a:cubicBezTo>
                    <a:pt x="1572" y="1298"/>
                    <a:pt x="1548" y="1358"/>
                    <a:pt x="1560" y="1405"/>
                  </a:cubicBezTo>
                  <a:cubicBezTo>
                    <a:pt x="1560" y="1429"/>
                    <a:pt x="1607" y="2001"/>
                    <a:pt x="1869" y="2465"/>
                  </a:cubicBezTo>
                  <a:cubicBezTo>
                    <a:pt x="1769" y="2449"/>
                    <a:pt x="1670" y="2443"/>
                    <a:pt x="1574" y="2443"/>
                  </a:cubicBezTo>
                  <a:cubicBezTo>
                    <a:pt x="1158" y="2443"/>
                    <a:pt x="813" y="2565"/>
                    <a:pt x="774" y="2584"/>
                  </a:cubicBezTo>
                  <a:cubicBezTo>
                    <a:pt x="726" y="2596"/>
                    <a:pt x="679" y="2620"/>
                    <a:pt x="667" y="2667"/>
                  </a:cubicBezTo>
                  <a:cubicBezTo>
                    <a:pt x="655" y="2715"/>
                    <a:pt x="655" y="2763"/>
                    <a:pt x="667" y="2798"/>
                  </a:cubicBezTo>
                  <a:cubicBezTo>
                    <a:pt x="679" y="2834"/>
                    <a:pt x="941" y="3322"/>
                    <a:pt x="1369" y="3655"/>
                  </a:cubicBezTo>
                  <a:cubicBezTo>
                    <a:pt x="845" y="3786"/>
                    <a:pt x="429" y="4156"/>
                    <a:pt x="405" y="4167"/>
                  </a:cubicBezTo>
                  <a:cubicBezTo>
                    <a:pt x="369" y="4203"/>
                    <a:pt x="345" y="4251"/>
                    <a:pt x="345" y="4310"/>
                  </a:cubicBezTo>
                  <a:cubicBezTo>
                    <a:pt x="345" y="4346"/>
                    <a:pt x="357" y="4394"/>
                    <a:pt x="405" y="4441"/>
                  </a:cubicBezTo>
                  <a:cubicBezTo>
                    <a:pt x="429" y="4465"/>
                    <a:pt x="845" y="4822"/>
                    <a:pt x="1369" y="4965"/>
                  </a:cubicBezTo>
                  <a:cubicBezTo>
                    <a:pt x="941" y="5287"/>
                    <a:pt x="679" y="5775"/>
                    <a:pt x="667" y="5811"/>
                  </a:cubicBezTo>
                  <a:cubicBezTo>
                    <a:pt x="655" y="5858"/>
                    <a:pt x="643" y="5894"/>
                    <a:pt x="667" y="5941"/>
                  </a:cubicBezTo>
                  <a:cubicBezTo>
                    <a:pt x="679" y="5989"/>
                    <a:pt x="726" y="6013"/>
                    <a:pt x="774" y="6037"/>
                  </a:cubicBezTo>
                  <a:cubicBezTo>
                    <a:pt x="798" y="6049"/>
                    <a:pt x="1179" y="6168"/>
                    <a:pt x="1607" y="6168"/>
                  </a:cubicBezTo>
                  <a:cubicBezTo>
                    <a:pt x="1691" y="6168"/>
                    <a:pt x="1786" y="6168"/>
                    <a:pt x="1869" y="6156"/>
                  </a:cubicBezTo>
                  <a:lnTo>
                    <a:pt x="1869" y="6156"/>
                  </a:lnTo>
                  <a:cubicBezTo>
                    <a:pt x="1607" y="6608"/>
                    <a:pt x="1560" y="7180"/>
                    <a:pt x="1560" y="7204"/>
                  </a:cubicBezTo>
                  <a:cubicBezTo>
                    <a:pt x="1560" y="7251"/>
                    <a:pt x="1572" y="7299"/>
                    <a:pt x="1607" y="7346"/>
                  </a:cubicBezTo>
                  <a:cubicBezTo>
                    <a:pt x="1631" y="7370"/>
                    <a:pt x="1679" y="7382"/>
                    <a:pt x="1726" y="7382"/>
                  </a:cubicBezTo>
                  <a:lnTo>
                    <a:pt x="1738" y="7382"/>
                  </a:lnTo>
                  <a:cubicBezTo>
                    <a:pt x="1774" y="7382"/>
                    <a:pt x="2334" y="7346"/>
                    <a:pt x="2798" y="7073"/>
                  </a:cubicBezTo>
                  <a:lnTo>
                    <a:pt x="2798" y="7073"/>
                  </a:lnTo>
                  <a:cubicBezTo>
                    <a:pt x="2727" y="7608"/>
                    <a:pt x="2905" y="8132"/>
                    <a:pt x="2917" y="8180"/>
                  </a:cubicBezTo>
                  <a:cubicBezTo>
                    <a:pt x="2929" y="8216"/>
                    <a:pt x="2965" y="8263"/>
                    <a:pt x="3000" y="8275"/>
                  </a:cubicBezTo>
                  <a:cubicBezTo>
                    <a:pt x="3024" y="8299"/>
                    <a:pt x="3048" y="8299"/>
                    <a:pt x="3060" y="8299"/>
                  </a:cubicBezTo>
                  <a:cubicBezTo>
                    <a:pt x="3096" y="8299"/>
                    <a:pt x="3108" y="8299"/>
                    <a:pt x="3143" y="8275"/>
                  </a:cubicBezTo>
                  <a:cubicBezTo>
                    <a:pt x="3167" y="8263"/>
                    <a:pt x="3655" y="8013"/>
                    <a:pt x="3989" y="7585"/>
                  </a:cubicBezTo>
                  <a:cubicBezTo>
                    <a:pt x="4108" y="8013"/>
                    <a:pt x="4370" y="8370"/>
                    <a:pt x="4477" y="8501"/>
                  </a:cubicBezTo>
                  <a:lnTo>
                    <a:pt x="4477" y="10466"/>
                  </a:lnTo>
                  <a:cubicBezTo>
                    <a:pt x="4334" y="10287"/>
                    <a:pt x="4179" y="10121"/>
                    <a:pt x="4132" y="10085"/>
                  </a:cubicBezTo>
                  <a:cubicBezTo>
                    <a:pt x="4072" y="9966"/>
                    <a:pt x="3834" y="9501"/>
                    <a:pt x="3322" y="8978"/>
                  </a:cubicBezTo>
                  <a:cubicBezTo>
                    <a:pt x="2762" y="8442"/>
                    <a:pt x="1786" y="7727"/>
                    <a:pt x="226" y="7382"/>
                  </a:cubicBezTo>
                  <a:cubicBezTo>
                    <a:pt x="212" y="7379"/>
                    <a:pt x="198" y="7378"/>
                    <a:pt x="184" y="7378"/>
                  </a:cubicBezTo>
                  <a:cubicBezTo>
                    <a:pt x="139" y="7378"/>
                    <a:pt x="96" y="7393"/>
                    <a:pt x="60" y="7430"/>
                  </a:cubicBezTo>
                  <a:cubicBezTo>
                    <a:pt x="12" y="7477"/>
                    <a:pt x="0" y="7537"/>
                    <a:pt x="24" y="7596"/>
                  </a:cubicBezTo>
                  <a:cubicBezTo>
                    <a:pt x="24" y="7620"/>
                    <a:pt x="202" y="8180"/>
                    <a:pt x="786" y="8799"/>
                  </a:cubicBezTo>
                  <a:cubicBezTo>
                    <a:pt x="1310" y="9347"/>
                    <a:pt x="2274" y="10061"/>
                    <a:pt x="3893" y="10323"/>
                  </a:cubicBezTo>
                  <a:cubicBezTo>
                    <a:pt x="4001" y="10442"/>
                    <a:pt x="4334" y="10799"/>
                    <a:pt x="4465" y="11014"/>
                  </a:cubicBezTo>
                  <a:lnTo>
                    <a:pt x="4465" y="11311"/>
                  </a:lnTo>
                  <a:cubicBezTo>
                    <a:pt x="4465" y="11406"/>
                    <a:pt x="4536" y="11478"/>
                    <a:pt x="4632" y="11478"/>
                  </a:cubicBezTo>
                  <a:cubicBezTo>
                    <a:pt x="4715" y="11478"/>
                    <a:pt x="4786" y="11406"/>
                    <a:pt x="4786" y="11311"/>
                  </a:cubicBezTo>
                  <a:lnTo>
                    <a:pt x="4786" y="11014"/>
                  </a:lnTo>
                  <a:cubicBezTo>
                    <a:pt x="4941" y="10799"/>
                    <a:pt x="5251" y="10442"/>
                    <a:pt x="5358" y="10323"/>
                  </a:cubicBezTo>
                  <a:cubicBezTo>
                    <a:pt x="6989" y="10061"/>
                    <a:pt x="7942" y="9347"/>
                    <a:pt x="8465" y="8799"/>
                  </a:cubicBezTo>
                  <a:cubicBezTo>
                    <a:pt x="9049" y="8192"/>
                    <a:pt x="9227" y="7620"/>
                    <a:pt x="9227" y="7596"/>
                  </a:cubicBezTo>
                  <a:cubicBezTo>
                    <a:pt x="9287" y="7537"/>
                    <a:pt x="9275" y="7477"/>
                    <a:pt x="9227" y="7430"/>
                  </a:cubicBezTo>
                  <a:cubicBezTo>
                    <a:pt x="9191" y="7393"/>
                    <a:pt x="9148" y="7378"/>
                    <a:pt x="9103" y="7378"/>
                  </a:cubicBezTo>
                  <a:cubicBezTo>
                    <a:pt x="9089" y="7378"/>
                    <a:pt x="9075" y="7379"/>
                    <a:pt x="9061" y="7382"/>
                  </a:cubicBezTo>
                  <a:cubicBezTo>
                    <a:pt x="7501" y="7716"/>
                    <a:pt x="6525" y="8430"/>
                    <a:pt x="5965" y="8978"/>
                  </a:cubicBezTo>
                  <a:cubicBezTo>
                    <a:pt x="5453" y="9501"/>
                    <a:pt x="5215" y="9966"/>
                    <a:pt x="5155" y="10085"/>
                  </a:cubicBezTo>
                  <a:cubicBezTo>
                    <a:pt x="5108" y="10144"/>
                    <a:pt x="4953" y="10287"/>
                    <a:pt x="4810" y="10466"/>
                  </a:cubicBezTo>
                  <a:lnTo>
                    <a:pt x="4810" y="8501"/>
                  </a:lnTo>
                  <a:cubicBezTo>
                    <a:pt x="4917" y="8370"/>
                    <a:pt x="5179" y="8013"/>
                    <a:pt x="5298" y="7585"/>
                  </a:cubicBezTo>
                  <a:cubicBezTo>
                    <a:pt x="5632" y="8013"/>
                    <a:pt x="6120" y="8263"/>
                    <a:pt x="6144" y="8275"/>
                  </a:cubicBezTo>
                  <a:cubicBezTo>
                    <a:pt x="6179" y="8299"/>
                    <a:pt x="6191" y="8299"/>
                    <a:pt x="6227" y="8299"/>
                  </a:cubicBezTo>
                  <a:cubicBezTo>
                    <a:pt x="6239" y="8299"/>
                    <a:pt x="6263" y="8299"/>
                    <a:pt x="6287" y="8275"/>
                  </a:cubicBezTo>
                  <a:cubicBezTo>
                    <a:pt x="6322" y="8263"/>
                    <a:pt x="6358" y="8216"/>
                    <a:pt x="6370" y="8180"/>
                  </a:cubicBezTo>
                  <a:cubicBezTo>
                    <a:pt x="6382" y="8144"/>
                    <a:pt x="6549" y="7608"/>
                    <a:pt x="6489" y="7073"/>
                  </a:cubicBezTo>
                  <a:lnTo>
                    <a:pt x="6489" y="7073"/>
                  </a:lnTo>
                  <a:cubicBezTo>
                    <a:pt x="6953" y="7346"/>
                    <a:pt x="7513" y="7382"/>
                    <a:pt x="7549" y="7382"/>
                  </a:cubicBezTo>
                  <a:lnTo>
                    <a:pt x="7561" y="7382"/>
                  </a:lnTo>
                  <a:cubicBezTo>
                    <a:pt x="7608" y="7382"/>
                    <a:pt x="7656" y="7370"/>
                    <a:pt x="7680" y="7346"/>
                  </a:cubicBezTo>
                  <a:cubicBezTo>
                    <a:pt x="7715" y="7311"/>
                    <a:pt x="7739" y="7251"/>
                    <a:pt x="7727" y="7204"/>
                  </a:cubicBezTo>
                  <a:cubicBezTo>
                    <a:pt x="7727" y="7180"/>
                    <a:pt x="7680" y="6608"/>
                    <a:pt x="7418" y="6156"/>
                  </a:cubicBezTo>
                  <a:lnTo>
                    <a:pt x="7418" y="6156"/>
                  </a:lnTo>
                  <a:cubicBezTo>
                    <a:pt x="7501" y="6168"/>
                    <a:pt x="7596" y="6168"/>
                    <a:pt x="7680" y="6168"/>
                  </a:cubicBezTo>
                  <a:cubicBezTo>
                    <a:pt x="8108" y="6168"/>
                    <a:pt x="8489" y="6049"/>
                    <a:pt x="8513" y="6037"/>
                  </a:cubicBezTo>
                  <a:cubicBezTo>
                    <a:pt x="8561" y="6013"/>
                    <a:pt x="8596" y="5989"/>
                    <a:pt x="8620" y="5941"/>
                  </a:cubicBezTo>
                  <a:cubicBezTo>
                    <a:pt x="8632" y="5894"/>
                    <a:pt x="8632" y="5858"/>
                    <a:pt x="8620" y="5811"/>
                  </a:cubicBezTo>
                  <a:cubicBezTo>
                    <a:pt x="8608" y="5775"/>
                    <a:pt x="8346" y="5287"/>
                    <a:pt x="7918" y="4965"/>
                  </a:cubicBezTo>
                  <a:cubicBezTo>
                    <a:pt x="8442" y="4822"/>
                    <a:pt x="8858" y="4453"/>
                    <a:pt x="8882" y="4441"/>
                  </a:cubicBezTo>
                  <a:cubicBezTo>
                    <a:pt x="8918" y="4406"/>
                    <a:pt x="8942" y="4370"/>
                    <a:pt x="8942" y="4310"/>
                  </a:cubicBezTo>
                  <a:cubicBezTo>
                    <a:pt x="8942" y="4263"/>
                    <a:pt x="8930" y="4215"/>
                    <a:pt x="8882" y="4167"/>
                  </a:cubicBezTo>
                  <a:cubicBezTo>
                    <a:pt x="8858" y="4144"/>
                    <a:pt x="8442" y="3786"/>
                    <a:pt x="7918" y="3655"/>
                  </a:cubicBezTo>
                  <a:cubicBezTo>
                    <a:pt x="8346" y="3322"/>
                    <a:pt x="8596" y="2834"/>
                    <a:pt x="8620" y="2798"/>
                  </a:cubicBezTo>
                  <a:cubicBezTo>
                    <a:pt x="8632" y="2763"/>
                    <a:pt x="8644" y="2715"/>
                    <a:pt x="8620" y="2667"/>
                  </a:cubicBezTo>
                  <a:cubicBezTo>
                    <a:pt x="8608" y="2620"/>
                    <a:pt x="8561" y="2596"/>
                    <a:pt x="8513" y="2584"/>
                  </a:cubicBezTo>
                  <a:cubicBezTo>
                    <a:pt x="8483" y="2564"/>
                    <a:pt x="8108" y="2451"/>
                    <a:pt x="7664" y="2451"/>
                  </a:cubicBezTo>
                  <a:cubicBezTo>
                    <a:pt x="7580" y="2451"/>
                    <a:pt x="7493" y="2455"/>
                    <a:pt x="7406" y="2465"/>
                  </a:cubicBezTo>
                  <a:cubicBezTo>
                    <a:pt x="7680" y="2001"/>
                    <a:pt x="7727" y="1429"/>
                    <a:pt x="7727" y="1405"/>
                  </a:cubicBezTo>
                  <a:cubicBezTo>
                    <a:pt x="7727" y="1358"/>
                    <a:pt x="7703" y="1310"/>
                    <a:pt x="7680" y="1274"/>
                  </a:cubicBezTo>
                  <a:cubicBezTo>
                    <a:pt x="7650" y="1245"/>
                    <a:pt x="7605" y="1224"/>
                    <a:pt x="7570" y="1224"/>
                  </a:cubicBezTo>
                  <a:cubicBezTo>
                    <a:pt x="7562" y="1224"/>
                    <a:pt x="7555" y="1225"/>
                    <a:pt x="7549" y="1227"/>
                  </a:cubicBezTo>
                  <a:cubicBezTo>
                    <a:pt x="7513" y="1227"/>
                    <a:pt x="6953" y="1274"/>
                    <a:pt x="6489" y="1536"/>
                  </a:cubicBezTo>
                  <a:cubicBezTo>
                    <a:pt x="6560" y="1000"/>
                    <a:pt x="6382" y="477"/>
                    <a:pt x="6370" y="441"/>
                  </a:cubicBezTo>
                  <a:cubicBezTo>
                    <a:pt x="6358" y="393"/>
                    <a:pt x="6322" y="346"/>
                    <a:pt x="6287" y="334"/>
                  </a:cubicBezTo>
                  <a:cubicBezTo>
                    <a:pt x="6263" y="328"/>
                    <a:pt x="6239" y="325"/>
                    <a:pt x="6215" y="325"/>
                  </a:cubicBezTo>
                  <a:cubicBezTo>
                    <a:pt x="6191" y="325"/>
                    <a:pt x="6168" y="328"/>
                    <a:pt x="6144" y="334"/>
                  </a:cubicBezTo>
                  <a:cubicBezTo>
                    <a:pt x="6120" y="346"/>
                    <a:pt x="5620" y="596"/>
                    <a:pt x="5298" y="1036"/>
                  </a:cubicBezTo>
                  <a:cubicBezTo>
                    <a:pt x="5167" y="512"/>
                    <a:pt x="4786" y="96"/>
                    <a:pt x="4774" y="60"/>
                  </a:cubicBezTo>
                  <a:cubicBezTo>
                    <a:pt x="4751" y="36"/>
                    <a:pt x="4703" y="0"/>
                    <a:pt x="46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4" name="Google Shape;624;p38"/>
          <p:cNvSpPr/>
          <p:nvPr/>
        </p:nvSpPr>
        <p:spPr>
          <a:xfrm>
            <a:off x="2391243" y="1796973"/>
            <a:ext cx="352685" cy="449354"/>
          </a:xfrm>
          <a:custGeom>
            <a:avLst/>
            <a:gdLst/>
            <a:ahLst/>
            <a:cxnLst/>
            <a:rect l="l" t="t" r="r" b="b"/>
            <a:pathLst>
              <a:path w="9038" h="11516" extrusionOk="0">
                <a:moveTo>
                  <a:pt x="6103" y="573"/>
                </a:moveTo>
                <a:cubicBezTo>
                  <a:pt x="6692" y="573"/>
                  <a:pt x="7223" y="753"/>
                  <a:pt x="7645" y="1110"/>
                </a:cubicBezTo>
                <a:cubicBezTo>
                  <a:pt x="8252" y="1633"/>
                  <a:pt x="8585" y="2479"/>
                  <a:pt x="8597" y="3515"/>
                </a:cubicBezTo>
                <a:cubicBezTo>
                  <a:pt x="8192" y="2788"/>
                  <a:pt x="7585" y="2122"/>
                  <a:pt x="6847" y="1633"/>
                </a:cubicBezTo>
                <a:cubicBezTo>
                  <a:pt x="6144" y="1169"/>
                  <a:pt x="5382" y="919"/>
                  <a:pt x="4728" y="895"/>
                </a:cubicBezTo>
                <a:cubicBezTo>
                  <a:pt x="4894" y="812"/>
                  <a:pt x="5061" y="752"/>
                  <a:pt x="5240" y="693"/>
                </a:cubicBezTo>
                <a:cubicBezTo>
                  <a:pt x="5537" y="613"/>
                  <a:pt x="5826" y="573"/>
                  <a:pt x="6103" y="573"/>
                </a:cubicBezTo>
                <a:close/>
                <a:moveTo>
                  <a:pt x="1394" y="1205"/>
                </a:moveTo>
                <a:cubicBezTo>
                  <a:pt x="1465" y="2598"/>
                  <a:pt x="1680" y="5098"/>
                  <a:pt x="2263" y="7063"/>
                </a:cubicBezTo>
                <a:cubicBezTo>
                  <a:pt x="2144" y="7360"/>
                  <a:pt x="2084" y="7670"/>
                  <a:pt x="2037" y="7944"/>
                </a:cubicBezTo>
                <a:cubicBezTo>
                  <a:pt x="1739" y="7051"/>
                  <a:pt x="1465" y="6194"/>
                  <a:pt x="1263" y="5455"/>
                </a:cubicBezTo>
                <a:cubicBezTo>
                  <a:pt x="1049" y="3705"/>
                  <a:pt x="1168" y="2384"/>
                  <a:pt x="1322" y="1586"/>
                </a:cubicBezTo>
                <a:cubicBezTo>
                  <a:pt x="1346" y="1443"/>
                  <a:pt x="1370" y="1324"/>
                  <a:pt x="1394" y="1205"/>
                </a:cubicBezTo>
                <a:close/>
                <a:moveTo>
                  <a:pt x="1503" y="0"/>
                </a:moveTo>
                <a:cubicBezTo>
                  <a:pt x="1439" y="0"/>
                  <a:pt x="1377" y="45"/>
                  <a:pt x="1334" y="109"/>
                </a:cubicBezTo>
                <a:cubicBezTo>
                  <a:pt x="1322" y="121"/>
                  <a:pt x="1108" y="598"/>
                  <a:pt x="965" y="1526"/>
                </a:cubicBezTo>
                <a:cubicBezTo>
                  <a:pt x="870" y="2074"/>
                  <a:pt x="787" y="2848"/>
                  <a:pt x="799" y="3836"/>
                </a:cubicBezTo>
                <a:cubicBezTo>
                  <a:pt x="537" y="2788"/>
                  <a:pt x="418" y="2145"/>
                  <a:pt x="394" y="2133"/>
                </a:cubicBezTo>
                <a:cubicBezTo>
                  <a:pt x="382" y="2050"/>
                  <a:pt x="310" y="2003"/>
                  <a:pt x="215" y="2003"/>
                </a:cubicBezTo>
                <a:cubicBezTo>
                  <a:pt x="132" y="2003"/>
                  <a:pt x="72" y="2074"/>
                  <a:pt x="60" y="2169"/>
                </a:cubicBezTo>
                <a:cubicBezTo>
                  <a:pt x="60" y="2181"/>
                  <a:pt x="1" y="3324"/>
                  <a:pt x="144" y="5039"/>
                </a:cubicBezTo>
                <a:cubicBezTo>
                  <a:pt x="299" y="6610"/>
                  <a:pt x="668" y="8991"/>
                  <a:pt x="1608" y="11408"/>
                </a:cubicBezTo>
                <a:cubicBezTo>
                  <a:pt x="1632" y="11468"/>
                  <a:pt x="1692" y="11516"/>
                  <a:pt x="1763" y="11516"/>
                </a:cubicBezTo>
                <a:cubicBezTo>
                  <a:pt x="1787" y="11516"/>
                  <a:pt x="1811" y="11516"/>
                  <a:pt x="1823" y="11492"/>
                </a:cubicBezTo>
                <a:cubicBezTo>
                  <a:pt x="1918" y="11468"/>
                  <a:pt x="1965" y="11361"/>
                  <a:pt x="1918" y="11277"/>
                </a:cubicBezTo>
                <a:cubicBezTo>
                  <a:pt x="989" y="8908"/>
                  <a:pt x="620" y="6551"/>
                  <a:pt x="477" y="5003"/>
                </a:cubicBezTo>
                <a:cubicBezTo>
                  <a:pt x="429" y="4503"/>
                  <a:pt x="394" y="4050"/>
                  <a:pt x="382" y="3669"/>
                </a:cubicBezTo>
                <a:lnTo>
                  <a:pt x="382" y="3669"/>
                </a:lnTo>
                <a:cubicBezTo>
                  <a:pt x="691" y="4931"/>
                  <a:pt x="1227" y="6896"/>
                  <a:pt x="2037" y="9099"/>
                </a:cubicBezTo>
                <a:cubicBezTo>
                  <a:pt x="2056" y="9175"/>
                  <a:pt x="2128" y="9213"/>
                  <a:pt x="2193" y="9213"/>
                </a:cubicBezTo>
                <a:cubicBezTo>
                  <a:pt x="2209" y="9213"/>
                  <a:pt x="2225" y="9211"/>
                  <a:pt x="2239" y="9206"/>
                </a:cubicBezTo>
                <a:cubicBezTo>
                  <a:pt x="2334" y="9170"/>
                  <a:pt x="2382" y="9075"/>
                  <a:pt x="2346" y="8991"/>
                </a:cubicBezTo>
                <a:lnTo>
                  <a:pt x="2263" y="8730"/>
                </a:lnTo>
                <a:cubicBezTo>
                  <a:pt x="2263" y="8670"/>
                  <a:pt x="2287" y="8075"/>
                  <a:pt x="2454" y="7467"/>
                </a:cubicBezTo>
                <a:cubicBezTo>
                  <a:pt x="2596" y="6896"/>
                  <a:pt x="2894" y="6194"/>
                  <a:pt x="3466" y="6098"/>
                </a:cubicBezTo>
                <a:cubicBezTo>
                  <a:pt x="3510" y="6089"/>
                  <a:pt x="3557" y="6084"/>
                  <a:pt x="3607" y="6084"/>
                </a:cubicBezTo>
                <a:cubicBezTo>
                  <a:pt x="4169" y="6084"/>
                  <a:pt x="5061" y="6699"/>
                  <a:pt x="6144" y="7837"/>
                </a:cubicBezTo>
                <a:cubicBezTo>
                  <a:pt x="6430" y="8134"/>
                  <a:pt x="6680" y="8432"/>
                  <a:pt x="6918" y="8694"/>
                </a:cubicBezTo>
                <a:cubicBezTo>
                  <a:pt x="6692" y="8539"/>
                  <a:pt x="6454" y="8337"/>
                  <a:pt x="6216" y="8158"/>
                </a:cubicBezTo>
                <a:cubicBezTo>
                  <a:pt x="5656" y="7741"/>
                  <a:pt x="5180" y="7420"/>
                  <a:pt x="4787" y="7194"/>
                </a:cubicBezTo>
                <a:cubicBezTo>
                  <a:pt x="4227" y="6854"/>
                  <a:pt x="3961" y="6782"/>
                  <a:pt x="3806" y="6782"/>
                </a:cubicBezTo>
                <a:cubicBezTo>
                  <a:pt x="3776" y="6782"/>
                  <a:pt x="3750" y="6785"/>
                  <a:pt x="3728" y="6789"/>
                </a:cubicBezTo>
                <a:cubicBezTo>
                  <a:pt x="3489" y="6836"/>
                  <a:pt x="3239" y="7122"/>
                  <a:pt x="2954" y="8872"/>
                </a:cubicBezTo>
                <a:cubicBezTo>
                  <a:pt x="2882" y="9325"/>
                  <a:pt x="2823" y="9765"/>
                  <a:pt x="2775" y="10111"/>
                </a:cubicBezTo>
                <a:cubicBezTo>
                  <a:pt x="2715" y="9968"/>
                  <a:pt x="2680" y="9825"/>
                  <a:pt x="2620" y="9682"/>
                </a:cubicBezTo>
                <a:cubicBezTo>
                  <a:pt x="2592" y="9606"/>
                  <a:pt x="2517" y="9568"/>
                  <a:pt x="2446" y="9568"/>
                </a:cubicBezTo>
                <a:cubicBezTo>
                  <a:pt x="2428" y="9568"/>
                  <a:pt x="2411" y="9570"/>
                  <a:pt x="2394" y="9575"/>
                </a:cubicBezTo>
                <a:cubicBezTo>
                  <a:pt x="2299" y="9611"/>
                  <a:pt x="2263" y="9706"/>
                  <a:pt x="2287" y="9801"/>
                </a:cubicBezTo>
                <a:cubicBezTo>
                  <a:pt x="2501" y="10349"/>
                  <a:pt x="2715" y="10885"/>
                  <a:pt x="2930" y="11408"/>
                </a:cubicBezTo>
                <a:cubicBezTo>
                  <a:pt x="2954" y="11468"/>
                  <a:pt x="3013" y="11516"/>
                  <a:pt x="3073" y="11516"/>
                </a:cubicBezTo>
                <a:cubicBezTo>
                  <a:pt x="3096" y="11516"/>
                  <a:pt x="3120" y="11516"/>
                  <a:pt x="3132" y="11492"/>
                </a:cubicBezTo>
                <a:cubicBezTo>
                  <a:pt x="3227" y="11468"/>
                  <a:pt x="3251" y="11361"/>
                  <a:pt x="3227" y="11277"/>
                </a:cubicBezTo>
                <a:cubicBezTo>
                  <a:pt x="3156" y="11111"/>
                  <a:pt x="3096" y="10932"/>
                  <a:pt x="3013" y="10765"/>
                </a:cubicBezTo>
                <a:cubicBezTo>
                  <a:pt x="3037" y="10646"/>
                  <a:pt x="3108" y="9825"/>
                  <a:pt x="3239" y="8980"/>
                </a:cubicBezTo>
                <a:cubicBezTo>
                  <a:pt x="3513" y="7325"/>
                  <a:pt x="3728" y="7122"/>
                  <a:pt x="3763" y="7086"/>
                </a:cubicBezTo>
                <a:cubicBezTo>
                  <a:pt x="3811" y="7086"/>
                  <a:pt x="3989" y="7110"/>
                  <a:pt x="4585" y="7444"/>
                </a:cubicBezTo>
                <a:cubicBezTo>
                  <a:pt x="4954" y="7670"/>
                  <a:pt x="5430" y="8003"/>
                  <a:pt x="5978" y="8396"/>
                </a:cubicBezTo>
                <a:cubicBezTo>
                  <a:pt x="6930" y="9099"/>
                  <a:pt x="7811" y="9825"/>
                  <a:pt x="7823" y="9825"/>
                </a:cubicBezTo>
                <a:cubicBezTo>
                  <a:pt x="7851" y="9853"/>
                  <a:pt x="7890" y="9865"/>
                  <a:pt x="7929" y="9865"/>
                </a:cubicBezTo>
                <a:cubicBezTo>
                  <a:pt x="7973" y="9865"/>
                  <a:pt x="8018" y="9850"/>
                  <a:pt x="8049" y="9825"/>
                </a:cubicBezTo>
                <a:cubicBezTo>
                  <a:pt x="8109" y="9765"/>
                  <a:pt x="8121" y="9682"/>
                  <a:pt x="8061" y="9611"/>
                </a:cubicBezTo>
                <a:cubicBezTo>
                  <a:pt x="8049" y="9587"/>
                  <a:pt x="7287" y="8551"/>
                  <a:pt x="6371" y="7563"/>
                </a:cubicBezTo>
                <a:cubicBezTo>
                  <a:pt x="5203" y="6341"/>
                  <a:pt x="4276" y="5718"/>
                  <a:pt x="3591" y="5718"/>
                </a:cubicBezTo>
                <a:cubicBezTo>
                  <a:pt x="3514" y="5718"/>
                  <a:pt x="3441" y="5726"/>
                  <a:pt x="3370" y="5741"/>
                </a:cubicBezTo>
                <a:cubicBezTo>
                  <a:pt x="3013" y="5813"/>
                  <a:pt x="2751" y="6051"/>
                  <a:pt x="2537" y="6348"/>
                </a:cubicBezTo>
                <a:cubicBezTo>
                  <a:pt x="2537" y="6253"/>
                  <a:pt x="2537" y="6170"/>
                  <a:pt x="2561" y="6063"/>
                </a:cubicBezTo>
                <a:cubicBezTo>
                  <a:pt x="2680" y="5693"/>
                  <a:pt x="3108" y="4527"/>
                  <a:pt x="3835" y="3753"/>
                </a:cubicBezTo>
                <a:cubicBezTo>
                  <a:pt x="4035" y="3686"/>
                  <a:pt x="4236" y="3648"/>
                  <a:pt x="4428" y="3648"/>
                </a:cubicBezTo>
                <a:cubicBezTo>
                  <a:pt x="4510" y="3648"/>
                  <a:pt x="4590" y="3655"/>
                  <a:pt x="4668" y="3669"/>
                </a:cubicBezTo>
                <a:cubicBezTo>
                  <a:pt x="4676" y="3670"/>
                  <a:pt x="4684" y="3671"/>
                  <a:pt x="4692" y="3671"/>
                </a:cubicBezTo>
                <a:cubicBezTo>
                  <a:pt x="4777" y="3671"/>
                  <a:pt x="4848" y="3613"/>
                  <a:pt x="4859" y="3515"/>
                </a:cubicBezTo>
                <a:cubicBezTo>
                  <a:pt x="4871" y="3431"/>
                  <a:pt x="4823" y="3336"/>
                  <a:pt x="4716" y="3324"/>
                </a:cubicBezTo>
                <a:cubicBezTo>
                  <a:pt x="4632" y="3316"/>
                  <a:pt x="4547" y="3307"/>
                  <a:pt x="4463" y="3307"/>
                </a:cubicBezTo>
                <a:cubicBezTo>
                  <a:pt x="4428" y="3307"/>
                  <a:pt x="4393" y="3309"/>
                  <a:pt x="4359" y="3312"/>
                </a:cubicBezTo>
                <a:cubicBezTo>
                  <a:pt x="4597" y="3157"/>
                  <a:pt x="4847" y="3074"/>
                  <a:pt x="5109" y="3038"/>
                </a:cubicBezTo>
                <a:cubicBezTo>
                  <a:pt x="5184" y="3031"/>
                  <a:pt x="5258" y="3027"/>
                  <a:pt x="5330" y="3027"/>
                </a:cubicBezTo>
                <a:cubicBezTo>
                  <a:pt x="5831" y="3027"/>
                  <a:pt x="6264" y="3205"/>
                  <a:pt x="6597" y="3538"/>
                </a:cubicBezTo>
                <a:cubicBezTo>
                  <a:pt x="7335" y="4265"/>
                  <a:pt x="7538" y="5622"/>
                  <a:pt x="7585" y="6551"/>
                </a:cubicBezTo>
                <a:cubicBezTo>
                  <a:pt x="7514" y="6348"/>
                  <a:pt x="7407" y="6122"/>
                  <a:pt x="7299" y="5896"/>
                </a:cubicBezTo>
                <a:cubicBezTo>
                  <a:pt x="6752" y="4741"/>
                  <a:pt x="6121" y="3967"/>
                  <a:pt x="5430" y="3574"/>
                </a:cubicBezTo>
                <a:cubicBezTo>
                  <a:pt x="5404" y="3563"/>
                  <a:pt x="5377" y="3558"/>
                  <a:pt x="5351" y="3558"/>
                </a:cubicBezTo>
                <a:cubicBezTo>
                  <a:pt x="5292" y="3558"/>
                  <a:pt x="5237" y="3584"/>
                  <a:pt x="5204" y="3634"/>
                </a:cubicBezTo>
                <a:cubicBezTo>
                  <a:pt x="5156" y="3717"/>
                  <a:pt x="5192" y="3812"/>
                  <a:pt x="5263" y="3860"/>
                </a:cubicBezTo>
                <a:cubicBezTo>
                  <a:pt x="6776" y="4693"/>
                  <a:pt x="7585" y="7563"/>
                  <a:pt x="7597" y="7598"/>
                </a:cubicBezTo>
                <a:cubicBezTo>
                  <a:pt x="7609" y="7670"/>
                  <a:pt x="7692" y="7718"/>
                  <a:pt x="7764" y="7718"/>
                </a:cubicBezTo>
                <a:lnTo>
                  <a:pt x="7776" y="7718"/>
                </a:lnTo>
                <a:cubicBezTo>
                  <a:pt x="7847" y="7694"/>
                  <a:pt x="7930" y="7646"/>
                  <a:pt x="7930" y="7563"/>
                </a:cubicBezTo>
                <a:cubicBezTo>
                  <a:pt x="7930" y="7539"/>
                  <a:pt x="7990" y="6825"/>
                  <a:pt x="7883" y="5932"/>
                </a:cubicBezTo>
                <a:cubicBezTo>
                  <a:pt x="7752" y="4717"/>
                  <a:pt x="7395" y="3824"/>
                  <a:pt x="6835" y="3288"/>
                </a:cubicBezTo>
                <a:cubicBezTo>
                  <a:pt x="6432" y="2896"/>
                  <a:pt x="5926" y="2683"/>
                  <a:pt x="5315" y="2683"/>
                </a:cubicBezTo>
                <a:cubicBezTo>
                  <a:pt x="5240" y="2683"/>
                  <a:pt x="5163" y="2687"/>
                  <a:pt x="5085" y="2693"/>
                </a:cubicBezTo>
                <a:cubicBezTo>
                  <a:pt x="4620" y="2741"/>
                  <a:pt x="4192" y="2955"/>
                  <a:pt x="3787" y="3324"/>
                </a:cubicBezTo>
                <a:cubicBezTo>
                  <a:pt x="3477" y="3610"/>
                  <a:pt x="3180" y="3991"/>
                  <a:pt x="2894" y="4467"/>
                </a:cubicBezTo>
                <a:cubicBezTo>
                  <a:pt x="2811" y="4622"/>
                  <a:pt x="2727" y="4765"/>
                  <a:pt x="2656" y="4920"/>
                </a:cubicBezTo>
                <a:cubicBezTo>
                  <a:pt x="2692" y="4670"/>
                  <a:pt x="2727" y="4408"/>
                  <a:pt x="2787" y="4146"/>
                </a:cubicBezTo>
                <a:cubicBezTo>
                  <a:pt x="2977" y="3276"/>
                  <a:pt x="3239" y="2562"/>
                  <a:pt x="3585" y="2014"/>
                </a:cubicBezTo>
                <a:cubicBezTo>
                  <a:pt x="3739" y="1752"/>
                  <a:pt x="3918" y="1526"/>
                  <a:pt x="4132" y="1336"/>
                </a:cubicBezTo>
                <a:cubicBezTo>
                  <a:pt x="4291" y="1291"/>
                  <a:pt x="4463" y="1270"/>
                  <a:pt x="4645" y="1270"/>
                </a:cubicBezTo>
                <a:cubicBezTo>
                  <a:pt x="5245" y="1270"/>
                  <a:pt x="5949" y="1505"/>
                  <a:pt x="6597" y="1943"/>
                </a:cubicBezTo>
                <a:cubicBezTo>
                  <a:pt x="7526" y="2550"/>
                  <a:pt x="8204" y="3431"/>
                  <a:pt x="8490" y="4372"/>
                </a:cubicBezTo>
                <a:cubicBezTo>
                  <a:pt x="8520" y="4432"/>
                  <a:pt x="8568" y="4484"/>
                  <a:pt x="8632" y="4484"/>
                </a:cubicBezTo>
                <a:cubicBezTo>
                  <a:pt x="8644" y="4484"/>
                  <a:pt x="8656" y="4483"/>
                  <a:pt x="8669" y="4479"/>
                </a:cubicBezTo>
                <a:cubicBezTo>
                  <a:pt x="8740" y="4479"/>
                  <a:pt x="8823" y="4408"/>
                  <a:pt x="8823" y="4336"/>
                </a:cubicBezTo>
                <a:cubicBezTo>
                  <a:pt x="9038" y="2824"/>
                  <a:pt x="8669" y="1586"/>
                  <a:pt x="7835" y="871"/>
                </a:cubicBezTo>
                <a:cubicBezTo>
                  <a:pt x="7351" y="452"/>
                  <a:pt x="6757" y="240"/>
                  <a:pt x="6102" y="240"/>
                </a:cubicBezTo>
                <a:cubicBezTo>
                  <a:pt x="5791" y="240"/>
                  <a:pt x="5466" y="287"/>
                  <a:pt x="5132" y="383"/>
                </a:cubicBezTo>
                <a:cubicBezTo>
                  <a:pt x="4394" y="574"/>
                  <a:pt x="3799" y="1062"/>
                  <a:pt x="3347" y="1824"/>
                </a:cubicBezTo>
                <a:cubicBezTo>
                  <a:pt x="2989" y="2419"/>
                  <a:pt x="2704" y="3157"/>
                  <a:pt x="2513" y="4074"/>
                </a:cubicBezTo>
                <a:cubicBezTo>
                  <a:pt x="2382" y="4693"/>
                  <a:pt x="2323" y="5301"/>
                  <a:pt x="2275" y="5801"/>
                </a:cubicBezTo>
                <a:cubicBezTo>
                  <a:pt x="1727" y="3181"/>
                  <a:pt x="1668" y="205"/>
                  <a:pt x="1668" y="169"/>
                </a:cubicBezTo>
                <a:cubicBezTo>
                  <a:pt x="1668" y="98"/>
                  <a:pt x="1608" y="26"/>
                  <a:pt x="1525" y="2"/>
                </a:cubicBezTo>
                <a:cubicBezTo>
                  <a:pt x="1517" y="1"/>
                  <a:pt x="1510" y="0"/>
                  <a:pt x="15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5" name="Google Shape;625;p38"/>
          <p:cNvGrpSpPr/>
          <p:nvPr/>
        </p:nvGrpSpPr>
        <p:grpSpPr>
          <a:xfrm>
            <a:off x="4365939" y="1797241"/>
            <a:ext cx="451627" cy="448817"/>
            <a:chOff x="6340653" y="2886354"/>
            <a:chExt cx="370368" cy="368064"/>
          </a:xfrm>
        </p:grpSpPr>
        <p:sp>
          <p:nvSpPr>
            <p:cNvPr id="626" name="Google Shape;626;p38"/>
            <p:cNvSpPr/>
            <p:nvPr/>
          </p:nvSpPr>
          <p:spPr>
            <a:xfrm>
              <a:off x="6521229" y="2938162"/>
              <a:ext cx="10720" cy="16416"/>
            </a:xfrm>
            <a:custGeom>
              <a:avLst/>
              <a:gdLst/>
              <a:ahLst/>
              <a:cxnLst/>
              <a:rect l="l" t="t" r="r" b="b"/>
              <a:pathLst>
                <a:path w="335" h="513" extrusionOk="0">
                  <a:moveTo>
                    <a:pt x="168" y="1"/>
                  </a:moveTo>
                  <a:cubicBezTo>
                    <a:pt x="84" y="1"/>
                    <a:pt x="1" y="84"/>
                    <a:pt x="1" y="167"/>
                  </a:cubicBezTo>
                  <a:lnTo>
                    <a:pt x="1" y="346"/>
                  </a:lnTo>
                  <a:cubicBezTo>
                    <a:pt x="1" y="441"/>
                    <a:pt x="84" y="513"/>
                    <a:pt x="168" y="513"/>
                  </a:cubicBezTo>
                  <a:cubicBezTo>
                    <a:pt x="263" y="513"/>
                    <a:pt x="334" y="441"/>
                    <a:pt x="334" y="346"/>
                  </a:cubicBezTo>
                  <a:lnTo>
                    <a:pt x="334" y="167"/>
                  </a:lnTo>
                  <a:cubicBezTo>
                    <a:pt x="334" y="84"/>
                    <a:pt x="263" y="1"/>
                    <a:pt x="1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8"/>
            <p:cNvSpPr/>
            <p:nvPr/>
          </p:nvSpPr>
          <p:spPr>
            <a:xfrm>
              <a:off x="6647725" y="3010258"/>
              <a:ext cx="17568" cy="16704"/>
            </a:xfrm>
            <a:custGeom>
              <a:avLst/>
              <a:gdLst/>
              <a:ahLst/>
              <a:cxnLst/>
              <a:rect l="l" t="t" r="r" b="b"/>
              <a:pathLst>
                <a:path w="549" h="522" extrusionOk="0">
                  <a:moveTo>
                    <a:pt x="349" y="1"/>
                  </a:moveTo>
                  <a:cubicBezTo>
                    <a:pt x="307" y="1"/>
                    <a:pt x="269" y="16"/>
                    <a:pt x="239" y="46"/>
                  </a:cubicBezTo>
                  <a:lnTo>
                    <a:pt x="60" y="236"/>
                  </a:lnTo>
                  <a:cubicBezTo>
                    <a:pt x="1" y="307"/>
                    <a:pt x="1" y="415"/>
                    <a:pt x="60" y="474"/>
                  </a:cubicBezTo>
                  <a:cubicBezTo>
                    <a:pt x="84" y="510"/>
                    <a:pt x="132" y="522"/>
                    <a:pt x="179" y="522"/>
                  </a:cubicBezTo>
                  <a:cubicBezTo>
                    <a:pt x="215" y="522"/>
                    <a:pt x="263" y="498"/>
                    <a:pt x="298" y="462"/>
                  </a:cubicBezTo>
                  <a:lnTo>
                    <a:pt x="477" y="260"/>
                  </a:lnTo>
                  <a:cubicBezTo>
                    <a:pt x="548" y="224"/>
                    <a:pt x="536" y="105"/>
                    <a:pt x="477" y="46"/>
                  </a:cubicBezTo>
                  <a:cubicBezTo>
                    <a:pt x="435" y="16"/>
                    <a:pt x="391" y="1"/>
                    <a:pt x="3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8"/>
            <p:cNvSpPr/>
            <p:nvPr/>
          </p:nvSpPr>
          <p:spPr>
            <a:xfrm>
              <a:off x="6635533" y="3166354"/>
              <a:ext cx="17952" cy="11872"/>
            </a:xfrm>
            <a:custGeom>
              <a:avLst/>
              <a:gdLst/>
              <a:ahLst/>
              <a:cxnLst/>
              <a:rect l="l" t="t" r="r" b="b"/>
              <a:pathLst>
                <a:path w="561" h="371" extrusionOk="0">
                  <a:moveTo>
                    <a:pt x="194" y="0"/>
                  </a:moveTo>
                  <a:cubicBezTo>
                    <a:pt x="108" y="0"/>
                    <a:pt x="36" y="67"/>
                    <a:pt x="25" y="144"/>
                  </a:cubicBezTo>
                  <a:cubicBezTo>
                    <a:pt x="1" y="240"/>
                    <a:pt x="84" y="335"/>
                    <a:pt x="167" y="347"/>
                  </a:cubicBezTo>
                  <a:lnTo>
                    <a:pt x="358" y="371"/>
                  </a:lnTo>
                  <a:lnTo>
                    <a:pt x="394" y="371"/>
                  </a:lnTo>
                  <a:cubicBezTo>
                    <a:pt x="477" y="371"/>
                    <a:pt x="536" y="311"/>
                    <a:pt x="560" y="228"/>
                  </a:cubicBezTo>
                  <a:cubicBezTo>
                    <a:pt x="560" y="121"/>
                    <a:pt x="501" y="37"/>
                    <a:pt x="406" y="37"/>
                  </a:cubicBezTo>
                  <a:lnTo>
                    <a:pt x="215" y="1"/>
                  </a:lnTo>
                  <a:cubicBezTo>
                    <a:pt x="208" y="1"/>
                    <a:pt x="201" y="0"/>
                    <a:pt x="1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8"/>
            <p:cNvSpPr/>
            <p:nvPr/>
          </p:nvSpPr>
          <p:spPr>
            <a:xfrm>
              <a:off x="6387885" y="3009970"/>
              <a:ext cx="18336" cy="17376"/>
            </a:xfrm>
            <a:custGeom>
              <a:avLst/>
              <a:gdLst/>
              <a:ahLst/>
              <a:cxnLst/>
              <a:rect l="l" t="t" r="r" b="b"/>
              <a:pathLst>
                <a:path w="573" h="543" extrusionOk="0">
                  <a:moveTo>
                    <a:pt x="208" y="1"/>
                  </a:moveTo>
                  <a:cubicBezTo>
                    <a:pt x="164" y="1"/>
                    <a:pt x="120" y="19"/>
                    <a:pt x="84" y="55"/>
                  </a:cubicBezTo>
                  <a:cubicBezTo>
                    <a:pt x="1" y="114"/>
                    <a:pt x="1" y="221"/>
                    <a:pt x="84" y="293"/>
                  </a:cubicBezTo>
                  <a:lnTo>
                    <a:pt x="263" y="483"/>
                  </a:lnTo>
                  <a:cubicBezTo>
                    <a:pt x="286" y="519"/>
                    <a:pt x="334" y="543"/>
                    <a:pt x="382" y="543"/>
                  </a:cubicBezTo>
                  <a:cubicBezTo>
                    <a:pt x="417" y="543"/>
                    <a:pt x="465" y="531"/>
                    <a:pt x="501" y="495"/>
                  </a:cubicBezTo>
                  <a:cubicBezTo>
                    <a:pt x="560" y="424"/>
                    <a:pt x="572" y="316"/>
                    <a:pt x="501" y="245"/>
                  </a:cubicBezTo>
                  <a:lnTo>
                    <a:pt x="322" y="55"/>
                  </a:lnTo>
                  <a:cubicBezTo>
                    <a:pt x="292" y="19"/>
                    <a:pt x="251" y="1"/>
                    <a:pt x="2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8"/>
            <p:cNvSpPr/>
            <p:nvPr/>
          </p:nvSpPr>
          <p:spPr>
            <a:xfrm>
              <a:off x="6398925" y="3166354"/>
              <a:ext cx="18336" cy="11872"/>
            </a:xfrm>
            <a:custGeom>
              <a:avLst/>
              <a:gdLst/>
              <a:ahLst/>
              <a:cxnLst/>
              <a:rect l="l" t="t" r="r" b="b"/>
              <a:pathLst>
                <a:path w="573" h="371" extrusionOk="0">
                  <a:moveTo>
                    <a:pt x="379" y="0"/>
                  </a:moveTo>
                  <a:cubicBezTo>
                    <a:pt x="372" y="0"/>
                    <a:pt x="365" y="1"/>
                    <a:pt x="358" y="1"/>
                  </a:cubicBezTo>
                  <a:lnTo>
                    <a:pt x="168" y="37"/>
                  </a:lnTo>
                  <a:cubicBezTo>
                    <a:pt x="72" y="49"/>
                    <a:pt x="1" y="132"/>
                    <a:pt x="13" y="228"/>
                  </a:cubicBezTo>
                  <a:cubicBezTo>
                    <a:pt x="37" y="311"/>
                    <a:pt x="108" y="371"/>
                    <a:pt x="180" y="371"/>
                  </a:cubicBezTo>
                  <a:lnTo>
                    <a:pt x="215" y="371"/>
                  </a:lnTo>
                  <a:lnTo>
                    <a:pt x="406" y="347"/>
                  </a:lnTo>
                  <a:cubicBezTo>
                    <a:pt x="513" y="311"/>
                    <a:pt x="572" y="240"/>
                    <a:pt x="549" y="144"/>
                  </a:cubicBezTo>
                  <a:cubicBezTo>
                    <a:pt x="538" y="67"/>
                    <a:pt x="465" y="0"/>
                    <a:pt x="3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8"/>
            <p:cNvSpPr/>
            <p:nvPr/>
          </p:nvSpPr>
          <p:spPr>
            <a:xfrm>
              <a:off x="6340653" y="2886354"/>
              <a:ext cx="370368" cy="368064"/>
            </a:xfrm>
            <a:custGeom>
              <a:avLst/>
              <a:gdLst/>
              <a:ahLst/>
              <a:cxnLst/>
              <a:rect l="l" t="t" r="r" b="b"/>
              <a:pathLst>
                <a:path w="11574" h="11502" extrusionOk="0">
                  <a:moveTo>
                    <a:pt x="5811" y="489"/>
                  </a:moveTo>
                  <a:lnTo>
                    <a:pt x="6751" y="2060"/>
                  </a:lnTo>
                  <a:cubicBezTo>
                    <a:pt x="6775" y="2096"/>
                    <a:pt x="6823" y="2132"/>
                    <a:pt x="6870" y="2132"/>
                  </a:cubicBezTo>
                  <a:lnTo>
                    <a:pt x="7644" y="2263"/>
                  </a:lnTo>
                  <a:lnTo>
                    <a:pt x="5989" y="4048"/>
                  </a:lnTo>
                  <a:lnTo>
                    <a:pt x="5989" y="2679"/>
                  </a:lnTo>
                  <a:cubicBezTo>
                    <a:pt x="5977" y="2596"/>
                    <a:pt x="5906" y="2513"/>
                    <a:pt x="5811" y="2513"/>
                  </a:cubicBezTo>
                  <a:cubicBezTo>
                    <a:pt x="5727" y="2513"/>
                    <a:pt x="5644" y="2596"/>
                    <a:pt x="5644" y="2679"/>
                  </a:cubicBezTo>
                  <a:lnTo>
                    <a:pt x="5644" y="4025"/>
                  </a:lnTo>
                  <a:lnTo>
                    <a:pt x="4144" y="2251"/>
                  </a:lnTo>
                  <a:lnTo>
                    <a:pt x="4775" y="2132"/>
                  </a:lnTo>
                  <a:cubicBezTo>
                    <a:pt x="4810" y="2120"/>
                    <a:pt x="4858" y="2084"/>
                    <a:pt x="4870" y="2060"/>
                  </a:cubicBezTo>
                  <a:lnTo>
                    <a:pt x="5811" y="489"/>
                  </a:lnTo>
                  <a:close/>
                  <a:moveTo>
                    <a:pt x="4096" y="2727"/>
                  </a:moveTo>
                  <a:lnTo>
                    <a:pt x="5644" y="4549"/>
                  </a:lnTo>
                  <a:lnTo>
                    <a:pt x="5644" y="6192"/>
                  </a:lnTo>
                  <a:lnTo>
                    <a:pt x="4429" y="4763"/>
                  </a:lnTo>
                  <a:lnTo>
                    <a:pt x="4096" y="2727"/>
                  </a:lnTo>
                  <a:close/>
                  <a:moveTo>
                    <a:pt x="7668" y="2727"/>
                  </a:moveTo>
                  <a:lnTo>
                    <a:pt x="7215" y="4751"/>
                  </a:lnTo>
                  <a:lnTo>
                    <a:pt x="5989" y="6192"/>
                  </a:lnTo>
                  <a:lnTo>
                    <a:pt x="5989" y="4560"/>
                  </a:lnTo>
                  <a:lnTo>
                    <a:pt x="7668" y="2727"/>
                  </a:lnTo>
                  <a:close/>
                  <a:moveTo>
                    <a:pt x="11025" y="2858"/>
                  </a:moveTo>
                  <a:lnTo>
                    <a:pt x="10335" y="4596"/>
                  </a:lnTo>
                  <a:cubicBezTo>
                    <a:pt x="10311" y="4656"/>
                    <a:pt x="10323" y="4727"/>
                    <a:pt x="10371" y="4775"/>
                  </a:cubicBezTo>
                  <a:lnTo>
                    <a:pt x="10906" y="5311"/>
                  </a:lnTo>
                  <a:lnTo>
                    <a:pt x="10228" y="5584"/>
                  </a:lnTo>
                  <a:cubicBezTo>
                    <a:pt x="10144" y="5608"/>
                    <a:pt x="10109" y="5703"/>
                    <a:pt x="10121" y="5787"/>
                  </a:cubicBezTo>
                  <a:lnTo>
                    <a:pt x="10263" y="6192"/>
                  </a:lnTo>
                  <a:lnTo>
                    <a:pt x="8537" y="7096"/>
                  </a:lnTo>
                  <a:cubicBezTo>
                    <a:pt x="8489" y="7132"/>
                    <a:pt x="8442" y="7180"/>
                    <a:pt x="8442" y="7239"/>
                  </a:cubicBezTo>
                  <a:cubicBezTo>
                    <a:pt x="8442" y="7299"/>
                    <a:pt x="8466" y="7335"/>
                    <a:pt x="8501" y="7382"/>
                  </a:cubicBezTo>
                  <a:lnTo>
                    <a:pt x="10502" y="9097"/>
                  </a:lnTo>
                  <a:lnTo>
                    <a:pt x="7811" y="10049"/>
                  </a:lnTo>
                  <a:lnTo>
                    <a:pt x="6299" y="8680"/>
                  </a:lnTo>
                  <a:lnTo>
                    <a:pt x="8644" y="8990"/>
                  </a:lnTo>
                  <a:lnTo>
                    <a:pt x="8668" y="8990"/>
                  </a:lnTo>
                  <a:cubicBezTo>
                    <a:pt x="8763" y="8990"/>
                    <a:pt x="8823" y="8930"/>
                    <a:pt x="8835" y="8847"/>
                  </a:cubicBezTo>
                  <a:cubicBezTo>
                    <a:pt x="8847" y="8751"/>
                    <a:pt x="8775" y="8656"/>
                    <a:pt x="8680" y="8644"/>
                  </a:cubicBezTo>
                  <a:lnTo>
                    <a:pt x="6120" y="8311"/>
                  </a:lnTo>
                  <a:lnTo>
                    <a:pt x="9323" y="4918"/>
                  </a:lnTo>
                  <a:cubicBezTo>
                    <a:pt x="9382" y="4834"/>
                    <a:pt x="9382" y="4739"/>
                    <a:pt x="9311" y="4680"/>
                  </a:cubicBezTo>
                  <a:cubicBezTo>
                    <a:pt x="9275" y="4650"/>
                    <a:pt x="9231" y="4635"/>
                    <a:pt x="9187" y="4635"/>
                  </a:cubicBezTo>
                  <a:cubicBezTo>
                    <a:pt x="9144" y="4635"/>
                    <a:pt x="9103" y="4650"/>
                    <a:pt x="9073" y="4680"/>
                  </a:cubicBezTo>
                  <a:lnTo>
                    <a:pt x="5941" y="8013"/>
                  </a:lnTo>
                  <a:lnTo>
                    <a:pt x="5941" y="6704"/>
                  </a:lnTo>
                  <a:lnTo>
                    <a:pt x="8823" y="3322"/>
                  </a:lnTo>
                  <a:lnTo>
                    <a:pt x="9061" y="3679"/>
                  </a:lnTo>
                  <a:cubicBezTo>
                    <a:pt x="9086" y="3729"/>
                    <a:pt x="9140" y="3750"/>
                    <a:pt x="9194" y="3750"/>
                  </a:cubicBezTo>
                  <a:cubicBezTo>
                    <a:pt x="9218" y="3750"/>
                    <a:pt x="9242" y="3746"/>
                    <a:pt x="9263" y="3739"/>
                  </a:cubicBezTo>
                  <a:lnTo>
                    <a:pt x="11025" y="2858"/>
                  </a:lnTo>
                  <a:close/>
                  <a:moveTo>
                    <a:pt x="524" y="2870"/>
                  </a:moveTo>
                  <a:lnTo>
                    <a:pt x="2286" y="3751"/>
                  </a:lnTo>
                  <a:cubicBezTo>
                    <a:pt x="2309" y="3766"/>
                    <a:pt x="2333" y="3773"/>
                    <a:pt x="2358" y="3773"/>
                  </a:cubicBezTo>
                  <a:cubicBezTo>
                    <a:pt x="2412" y="3773"/>
                    <a:pt x="2464" y="3740"/>
                    <a:pt x="2489" y="3691"/>
                  </a:cubicBezTo>
                  <a:lnTo>
                    <a:pt x="2727" y="3334"/>
                  </a:lnTo>
                  <a:lnTo>
                    <a:pt x="5608" y="6715"/>
                  </a:lnTo>
                  <a:lnTo>
                    <a:pt x="5608" y="7987"/>
                  </a:lnTo>
                  <a:lnTo>
                    <a:pt x="2524" y="4691"/>
                  </a:lnTo>
                  <a:cubicBezTo>
                    <a:pt x="2495" y="4656"/>
                    <a:pt x="2453" y="4638"/>
                    <a:pt x="2410" y="4638"/>
                  </a:cubicBezTo>
                  <a:cubicBezTo>
                    <a:pt x="2367" y="4638"/>
                    <a:pt x="2322" y="4656"/>
                    <a:pt x="2286" y="4691"/>
                  </a:cubicBezTo>
                  <a:cubicBezTo>
                    <a:pt x="2215" y="4751"/>
                    <a:pt x="2215" y="4858"/>
                    <a:pt x="2274" y="4930"/>
                  </a:cubicBezTo>
                  <a:lnTo>
                    <a:pt x="5465" y="8323"/>
                  </a:lnTo>
                  <a:lnTo>
                    <a:pt x="2905" y="8656"/>
                  </a:lnTo>
                  <a:cubicBezTo>
                    <a:pt x="2822" y="8680"/>
                    <a:pt x="2751" y="8763"/>
                    <a:pt x="2763" y="8859"/>
                  </a:cubicBezTo>
                  <a:cubicBezTo>
                    <a:pt x="2774" y="8942"/>
                    <a:pt x="2846" y="9001"/>
                    <a:pt x="2929" y="9001"/>
                  </a:cubicBezTo>
                  <a:lnTo>
                    <a:pt x="2953" y="9001"/>
                  </a:lnTo>
                  <a:lnTo>
                    <a:pt x="5287" y="8692"/>
                  </a:lnTo>
                  <a:lnTo>
                    <a:pt x="3786" y="10061"/>
                  </a:lnTo>
                  <a:lnTo>
                    <a:pt x="1096" y="9109"/>
                  </a:lnTo>
                  <a:lnTo>
                    <a:pt x="3084" y="7394"/>
                  </a:lnTo>
                  <a:cubicBezTo>
                    <a:pt x="3132" y="7370"/>
                    <a:pt x="3144" y="7311"/>
                    <a:pt x="3144" y="7251"/>
                  </a:cubicBezTo>
                  <a:cubicBezTo>
                    <a:pt x="3144" y="7192"/>
                    <a:pt x="3108" y="7144"/>
                    <a:pt x="3060" y="7108"/>
                  </a:cubicBezTo>
                  <a:lnTo>
                    <a:pt x="1334" y="6204"/>
                  </a:lnTo>
                  <a:lnTo>
                    <a:pt x="1465" y="5799"/>
                  </a:lnTo>
                  <a:cubicBezTo>
                    <a:pt x="1500" y="5715"/>
                    <a:pt x="1453" y="5620"/>
                    <a:pt x="1358" y="5596"/>
                  </a:cubicBezTo>
                  <a:lnTo>
                    <a:pt x="691" y="5322"/>
                  </a:lnTo>
                  <a:lnTo>
                    <a:pt x="1227" y="4787"/>
                  </a:lnTo>
                  <a:cubicBezTo>
                    <a:pt x="1274" y="4751"/>
                    <a:pt x="1286" y="4680"/>
                    <a:pt x="1262" y="4608"/>
                  </a:cubicBezTo>
                  <a:lnTo>
                    <a:pt x="524" y="2870"/>
                  </a:lnTo>
                  <a:close/>
                  <a:moveTo>
                    <a:pt x="5775" y="0"/>
                  </a:moveTo>
                  <a:cubicBezTo>
                    <a:pt x="5715" y="0"/>
                    <a:pt x="5656" y="24"/>
                    <a:pt x="5632" y="72"/>
                  </a:cubicBezTo>
                  <a:lnTo>
                    <a:pt x="4584" y="1810"/>
                  </a:lnTo>
                  <a:lnTo>
                    <a:pt x="3763" y="1977"/>
                  </a:lnTo>
                  <a:cubicBezTo>
                    <a:pt x="3667" y="2001"/>
                    <a:pt x="3608" y="2084"/>
                    <a:pt x="3620" y="2167"/>
                  </a:cubicBezTo>
                  <a:lnTo>
                    <a:pt x="3965" y="4251"/>
                  </a:lnTo>
                  <a:lnTo>
                    <a:pt x="2846" y="2929"/>
                  </a:lnTo>
                  <a:cubicBezTo>
                    <a:pt x="2822" y="2894"/>
                    <a:pt x="2763" y="2870"/>
                    <a:pt x="2715" y="2870"/>
                  </a:cubicBezTo>
                  <a:cubicBezTo>
                    <a:pt x="2655" y="2870"/>
                    <a:pt x="2608" y="2905"/>
                    <a:pt x="2584" y="2941"/>
                  </a:cubicBezTo>
                  <a:lnTo>
                    <a:pt x="2298" y="3358"/>
                  </a:lnTo>
                  <a:lnTo>
                    <a:pt x="274" y="2346"/>
                  </a:lnTo>
                  <a:cubicBezTo>
                    <a:pt x="254" y="2338"/>
                    <a:pt x="233" y="2334"/>
                    <a:pt x="211" y="2334"/>
                  </a:cubicBezTo>
                  <a:cubicBezTo>
                    <a:pt x="168" y="2334"/>
                    <a:pt x="123" y="2350"/>
                    <a:pt x="84" y="2382"/>
                  </a:cubicBezTo>
                  <a:cubicBezTo>
                    <a:pt x="36" y="2429"/>
                    <a:pt x="0" y="2501"/>
                    <a:pt x="36" y="2572"/>
                  </a:cubicBezTo>
                  <a:lnTo>
                    <a:pt x="893" y="4632"/>
                  </a:lnTo>
                  <a:lnTo>
                    <a:pt x="262" y="5263"/>
                  </a:lnTo>
                  <a:cubicBezTo>
                    <a:pt x="215" y="5311"/>
                    <a:pt x="203" y="5370"/>
                    <a:pt x="215" y="5418"/>
                  </a:cubicBezTo>
                  <a:cubicBezTo>
                    <a:pt x="226" y="5477"/>
                    <a:pt x="262" y="5525"/>
                    <a:pt x="322" y="5537"/>
                  </a:cubicBezTo>
                  <a:lnTo>
                    <a:pt x="1072" y="5834"/>
                  </a:lnTo>
                  <a:lnTo>
                    <a:pt x="941" y="6215"/>
                  </a:lnTo>
                  <a:cubicBezTo>
                    <a:pt x="917" y="6299"/>
                    <a:pt x="953" y="6382"/>
                    <a:pt x="1012" y="6430"/>
                  </a:cubicBezTo>
                  <a:lnTo>
                    <a:pt x="2655" y="7287"/>
                  </a:lnTo>
                  <a:lnTo>
                    <a:pt x="631" y="9037"/>
                  </a:lnTo>
                  <a:cubicBezTo>
                    <a:pt x="584" y="9073"/>
                    <a:pt x="572" y="9132"/>
                    <a:pt x="572" y="9192"/>
                  </a:cubicBezTo>
                  <a:cubicBezTo>
                    <a:pt x="584" y="9252"/>
                    <a:pt x="631" y="9299"/>
                    <a:pt x="679" y="9335"/>
                  </a:cubicBezTo>
                  <a:lnTo>
                    <a:pt x="3727" y="10418"/>
                  </a:lnTo>
                  <a:cubicBezTo>
                    <a:pt x="3747" y="10422"/>
                    <a:pt x="3767" y="10425"/>
                    <a:pt x="3786" y="10425"/>
                  </a:cubicBezTo>
                  <a:cubicBezTo>
                    <a:pt x="3825" y="10425"/>
                    <a:pt x="3862" y="10414"/>
                    <a:pt x="3894" y="10383"/>
                  </a:cubicBezTo>
                  <a:lnTo>
                    <a:pt x="5584" y="8835"/>
                  </a:lnTo>
                  <a:lnTo>
                    <a:pt x="5584" y="11335"/>
                  </a:lnTo>
                  <a:cubicBezTo>
                    <a:pt x="5584" y="11430"/>
                    <a:pt x="5656" y="11502"/>
                    <a:pt x="5751" y="11502"/>
                  </a:cubicBezTo>
                  <a:cubicBezTo>
                    <a:pt x="5834" y="11502"/>
                    <a:pt x="5918" y="11430"/>
                    <a:pt x="5918" y="11335"/>
                  </a:cubicBezTo>
                  <a:lnTo>
                    <a:pt x="5918" y="8835"/>
                  </a:lnTo>
                  <a:lnTo>
                    <a:pt x="7608" y="10383"/>
                  </a:lnTo>
                  <a:cubicBezTo>
                    <a:pt x="7644" y="10418"/>
                    <a:pt x="7680" y="10430"/>
                    <a:pt x="7727" y="10430"/>
                  </a:cubicBezTo>
                  <a:cubicBezTo>
                    <a:pt x="7739" y="10430"/>
                    <a:pt x="7775" y="10430"/>
                    <a:pt x="7787" y="10418"/>
                  </a:cubicBezTo>
                  <a:lnTo>
                    <a:pt x="10835" y="9335"/>
                  </a:lnTo>
                  <a:cubicBezTo>
                    <a:pt x="10894" y="9311"/>
                    <a:pt x="10942" y="9252"/>
                    <a:pt x="10942" y="9192"/>
                  </a:cubicBezTo>
                  <a:cubicBezTo>
                    <a:pt x="10954" y="9132"/>
                    <a:pt x="10930" y="9073"/>
                    <a:pt x="10883" y="9037"/>
                  </a:cubicBezTo>
                  <a:lnTo>
                    <a:pt x="8859" y="7287"/>
                  </a:lnTo>
                  <a:lnTo>
                    <a:pt x="10502" y="6430"/>
                  </a:lnTo>
                  <a:cubicBezTo>
                    <a:pt x="10573" y="6382"/>
                    <a:pt x="10597" y="6311"/>
                    <a:pt x="10573" y="6215"/>
                  </a:cubicBezTo>
                  <a:lnTo>
                    <a:pt x="10442" y="5834"/>
                  </a:lnTo>
                  <a:lnTo>
                    <a:pt x="11192" y="5537"/>
                  </a:lnTo>
                  <a:cubicBezTo>
                    <a:pt x="11252" y="5525"/>
                    <a:pt x="11287" y="5465"/>
                    <a:pt x="11299" y="5418"/>
                  </a:cubicBezTo>
                  <a:cubicBezTo>
                    <a:pt x="11311" y="5358"/>
                    <a:pt x="11299" y="5299"/>
                    <a:pt x="11252" y="5263"/>
                  </a:cubicBezTo>
                  <a:lnTo>
                    <a:pt x="10621" y="4632"/>
                  </a:lnTo>
                  <a:lnTo>
                    <a:pt x="11478" y="2572"/>
                  </a:lnTo>
                  <a:cubicBezTo>
                    <a:pt x="11573" y="2501"/>
                    <a:pt x="11561" y="2429"/>
                    <a:pt x="11502" y="2382"/>
                  </a:cubicBezTo>
                  <a:cubicBezTo>
                    <a:pt x="11470" y="2350"/>
                    <a:pt x="11417" y="2334"/>
                    <a:pt x="11368" y="2334"/>
                  </a:cubicBezTo>
                  <a:cubicBezTo>
                    <a:pt x="11343" y="2334"/>
                    <a:pt x="11319" y="2338"/>
                    <a:pt x="11299" y="2346"/>
                  </a:cubicBezTo>
                  <a:lnTo>
                    <a:pt x="9275" y="3358"/>
                  </a:lnTo>
                  <a:lnTo>
                    <a:pt x="9001" y="2941"/>
                  </a:lnTo>
                  <a:cubicBezTo>
                    <a:pt x="8966" y="2905"/>
                    <a:pt x="8918" y="2870"/>
                    <a:pt x="8859" y="2870"/>
                  </a:cubicBezTo>
                  <a:cubicBezTo>
                    <a:pt x="8799" y="2870"/>
                    <a:pt x="8763" y="2894"/>
                    <a:pt x="8728" y="2929"/>
                  </a:cubicBezTo>
                  <a:lnTo>
                    <a:pt x="7656" y="4179"/>
                  </a:lnTo>
                  <a:lnTo>
                    <a:pt x="7656" y="4179"/>
                  </a:lnTo>
                  <a:lnTo>
                    <a:pt x="8120" y="2167"/>
                  </a:lnTo>
                  <a:cubicBezTo>
                    <a:pt x="8132" y="2132"/>
                    <a:pt x="8120" y="2084"/>
                    <a:pt x="8085" y="2036"/>
                  </a:cubicBezTo>
                  <a:cubicBezTo>
                    <a:pt x="8061" y="2001"/>
                    <a:pt x="8025" y="1977"/>
                    <a:pt x="7966" y="1965"/>
                  </a:cubicBezTo>
                  <a:lnTo>
                    <a:pt x="6965" y="1798"/>
                  </a:lnTo>
                  <a:lnTo>
                    <a:pt x="5930" y="72"/>
                  </a:lnTo>
                  <a:cubicBezTo>
                    <a:pt x="5894" y="24"/>
                    <a:pt x="5846" y="0"/>
                    <a:pt x="5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133" y="410975"/>
            <a:ext cx="8067000" cy="737332"/>
          </a:xfrm>
        </p:spPr>
        <p:txBody>
          <a:bodyPr>
            <a:normAutofit/>
          </a:bodyPr>
          <a:lstStyle/>
          <a:p>
            <a:r>
              <a:rPr lang="fa-IR" sz="2000" dirty="0" smtClean="0">
                <a:cs typeface="B Titr" panose="00000700000000000000" pitchFamily="2" charset="-78"/>
              </a:rPr>
              <a:t>اروپا </a:t>
            </a:r>
            <a:r>
              <a:rPr lang="fa-IR" sz="2000" dirty="0">
                <a:cs typeface="B Titr" panose="00000700000000000000" pitchFamily="2" charset="-78"/>
              </a:rPr>
              <a:t>و آفریقا از نظر ویژگی های انسانی و اقتصادی،چه تفاوت هایی با هم دارند؟</a:t>
            </a:r>
            <a:endParaRPr lang="en-US" sz="2000" dirty="0">
              <a:cs typeface="B Titr" panose="00000700000000000000" pitchFamily="2" charset="-78"/>
            </a:endParaRPr>
          </a:p>
        </p:txBody>
      </p:sp>
      <p:sp>
        <p:nvSpPr>
          <p:cNvPr id="3" name="Rectangle 2"/>
          <p:cNvSpPr/>
          <p:nvPr/>
        </p:nvSpPr>
        <p:spPr>
          <a:xfrm>
            <a:off x="361507" y="1032934"/>
            <a:ext cx="8073656" cy="170816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r" rtl="1">
              <a:lnSpc>
                <a:spcPct val="150000"/>
              </a:lnSpc>
            </a:pPr>
            <a:r>
              <a:rPr lang="fa-IR" b="1" dirty="0">
                <a:latin typeface="Vazir" panose="020B0603030804020204" pitchFamily="34" charset="-78"/>
                <a:cs typeface="Vazir" panose="020B0603030804020204" pitchFamily="34" charset="-78"/>
              </a:rPr>
              <a:t>اروپا</a:t>
            </a:r>
            <a:r>
              <a:rPr lang="fa-IR" dirty="0">
                <a:latin typeface="Vazir" panose="020B0603030804020204" pitchFamily="34" charset="-78"/>
                <a:cs typeface="Vazir" panose="020B0603030804020204" pitchFamily="34" charset="-78"/>
              </a:rPr>
              <a:t> جمعیت شهرنشین بیشتری دارد و سطح زندگی، آموزش و خدمات بهداشتی در آن بالاتر است. کشورهای اروپایی بیشتر صنعتی و پیشرفته‌اند و اقتصادشان بر صنعت، فناوری و خدمات استوار است.</a:t>
            </a:r>
          </a:p>
          <a:p>
            <a:pPr algn="r" rtl="1">
              <a:lnSpc>
                <a:spcPct val="150000"/>
              </a:lnSpc>
            </a:pPr>
            <a:r>
              <a:rPr lang="fa-IR" b="1" dirty="0">
                <a:latin typeface="Vazir" panose="020B0603030804020204" pitchFamily="34" charset="-78"/>
                <a:cs typeface="Vazir" panose="020B0603030804020204" pitchFamily="34" charset="-78"/>
              </a:rPr>
              <a:t>آفریقا</a:t>
            </a:r>
            <a:r>
              <a:rPr lang="fa-IR" dirty="0">
                <a:latin typeface="Vazir" panose="020B0603030804020204" pitchFamily="34" charset="-78"/>
                <a:cs typeface="Vazir" panose="020B0603030804020204" pitchFamily="34" charset="-78"/>
              </a:rPr>
              <a:t> در بسیاری از کشورها جمعیت روستایی بیشتری دارد و سطح توسعه اقتصادی پایین‌تر است. اقتصاد بیشتر کشورها بر کشاورزی و استخراج مواد خام استوار است و میزان درآمد و امکانات در آن کمتر از اروپا است.</a:t>
            </a:r>
          </a:p>
          <a:p>
            <a:pPr algn="r" rtl="1">
              <a:lnSpc>
                <a:spcPct val="150000"/>
              </a:lnSpc>
            </a:pPr>
            <a:r>
              <a:rPr lang="fa-IR" dirty="0">
                <a:latin typeface="Vazir" panose="020B0603030804020204" pitchFamily="34" charset="-78"/>
                <a:cs typeface="Vazir" panose="020B0603030804020204" pitchFamily="34" charset="-78"/>
              </a:rPr>
              <a:t>در نتیجه، اروپا از نظر انسانی و اقتصادی توسعه‌یافته‌تر است، اما آفریقا در حال رشد و پیشرفت می‌باشد.</a:t>
            </a:r>
          </a:p>
        </p:txBody>
      </p:sp>
      <p:sp>
        <p:nvSpPr>
          <p:cNvPr id="5" name="Rectangle 4"/>
          <p:cNvSpPr/>
          <p:nvPr/>
        </p:nvSpPr>
        <p:spPr>
          <a:xfrm>
            <a:off x="2151204" y="2914038"/>
            <a:ext cx="4770858" cy="369332"/>
          </a:xfrm>
          <a:prstGeom prst="rect">
            <a:avLst/>
          </a:prstGeom>
        </p:spPr>
        <p:txBody>
          <a:bodyPr wrap="none">
            <a:spAutoFit/>
          </a:bodyPr>
          <a:lstStyle/>
          <a:p>
            <a:pPr algn="r" rtl="1"/>
            <a:r>
              <a:rPr lang="fa-IR" sz="1800" dirty="0">
                <a:solidFill>
                  <a:schemeClr val="bg1">
                    <a:lumMod val="50000"/>
                  </a:schemeClr>
                </a:solidFill>
                <a:latin typeface="ذ"/>
                <a:cs typeface="B Titr" panose="00000700000000000000" pitchFamily="2" charset="-78"/>
              </a:rPr>
              <a:t>علل عدم پیشرفت اقتصادی کشور های قاره آفریقا </a:t>
            </a:r>
            <a:r>
              <a:rPr lang="fa-IR" sz="1800" dirty="0" smtClean="0">
                <a:solidFill>
                  <a:schemeClr val="bg1">
                    <a:lumMod val="50000"/>
                  </a:schemeClr>
                </a:solidFill>
                <a:latin typeface="ذ"/>
                <a:cs typeface="B Titr" panose="00000700000000000000" pitchFamily="2" charset="-78"/>
              </a:rPr>
              <a:t>چیست؟</a:t>
            </a:r>
            <a:endParaRPr lang="en-US" sz="1800" dirty="0">
              <a:solidFill>
                <a:schemeClr val="bg1">
                  <a:lumMod val="50000"/>
                </a:schemeClr>
              </a:solidFill>
              <a:latin typeface="ذ"/>
              <a:cs typeface="B Titr" panose="00000700000000000000" pitchFamily="2" charset="-78"/>
            </a:endParaRPr>
          </a:p>
        </p:txBody>
      </p:sp>
      <p:sp>
        <p:nvSpPr>
          <p:cNvPr id="6" name="Rectangle 5"/>
          <p:cNvSpPr/>
          <p:nvPr/>
        </p:nvSpPr>
        <p:spPr>
          <a:xfrm>
            <a:off x="1426401" y="3563376"/>
            <a:ext cx="5943867" cy="8002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lnSpc>
                <a:spcPct val="150000"/>
              </a:lnSpc>
            </a:pPr>
            <a:r>
              <a:rPr lang="fa-IR" sz="1600" dirty="0">
                <a:solidFill>
                  <a:srgbClr val="BB5A29"/>
                </a:solidFill>
                <a:latin typeface="Vazir" panose="020B0603030804020204" pitchFamily="34" charset="-78"/>
                <a:cs typeface="Vazir" panose="020B0603030804020204" pitchFamily="34" charset="-78"/>
              </a:rPr>
              <a:t>استعمار اروپاییان-نسل کشی گسترده-جنگ های داخلی-قحطی های پی در پی-عدم رعایت بهداشت و شیوع بیماری های مختلف-خشکسالی ها</a:t>
            </a:r>
            <a:endParaRPr lang="en-US" sz="1600" dirty="0">
              <a:solidFill>
                <a:srgbClr val="BB5A29"/>
              </a:solidFill>
              <a:latin typeface="Vazir" panose="020B0603030804020204" pitchFamily="34" charset="-78"/>
              <a:cs typeface="Vazir" panose="020B0603030804020204" pitchFamily="34" charset="-78"/>
            </a:endParaRPr>
          </a:p>
        </p:txBody>
      </p:sp>
    </p:spTree>
    <p:extLst>
      <p:ext uri="{BB962C8B-B14F-4D97-AF65-F5344CB8AC3E}">
        <p14:creationId xmlns:p14="http://schemas.microsoft.com/office/powerpoint/2010/main" val="179754495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56172" y="117571"/>
            <a:ext cx="3980577" cy="487506"/>
          </a:xfrm>
          <a:prstGeom prst="rect">
            <a:avLst/>
          </a:prstGeom>
        </p:spPr>
        <p:txBody>
          <a:bodyPr wrap="none">
            <a:spAutoFit/>
          </a:bodyPr>
          <a:lstStyle/>
          <a:p>
            <a:pPr algn="r" rtl="1">
              <a:lnSpc>
                <a:spcPct val="107000"/>
              </a:lnSpc>
              <a:spcAft>
                <a:spcPts val="800"/>
              </a:spcAft>
            </a:pPr>
            <a:r>
              <a:rPr lang="fa-IR" sz="2400" b="1" dirty="0">
                <a:solidFill>
                  <a:schemeClr val="bg1">
                    <a:lumMod val="50000"/>
                  </a:schemeClr>
                </a:solidFill>
                <a:latin typeface="Calibri" panose="020F0502020204030204" pitchFamily="34" charset="0"/>
                <a:ea typeface="Calibri" panose="020F0502020204030204" pitchFamily="34" charset="0"/>
                <a:cs typeface="B Titr" panose="00000700000000000000" pitchFamily="2" charset="-78"/>
              </a:rPr>
              <a:t>آفریقای </a:t>
            </a:r>
            <a:r>
              <a:rPr lang="fa-IR" sz="2400" b="1" dirty="0" smtClean="0">
                <a:solidFill>
                  <a:schemeClr val="bg1">
                    <a:lumMod val="50000"/>
                  </a:schemeClr>
                </a:solidFill>
                <a:latin typeface="Calibri" panose="020F0502020204030204" pitchFamily="34" charset="0"/>
                <a:ea typeface="Calibri" panose="020F0502020204030204" pitchFamily="34" charset="0"/>
                <a:cs typeface="B Titr" panose="00000700000000000000" pitchFamily="2" charset="-78"/>
              </a:rPr>
              <a:t>خشک (نامرطوب و خاکی)</a:t>
            </a:r>
            <a:endParaRPr lang="en-US" sz="2400" kern="100" dirty="0">
              <a:solidFill>
                <a:schemeClr val="bg1">
                  <a:lumMod val="50000"/>
                </a:schemeClr>
              </a:solidFill>
              <a:latin typeface="Aptos" panose="020B0004020202020204" pitchFamily="34" charset="0"/>
              <a:ea typeface="Aptos" panose="020B0004020202020204" pitchFamily="34" charset="0"/>
              <a:cs typeface="B Titr" panose="00000700000000000000" pitchFamily="2" charset="-78"/>
            </a:endParaRPr>
          </a:p>
        </p:txBody>
      </p:sp>
      <p:sp>
        <p:nvSpPr>
          <p:cNvPr id="5" name="TextBox 4"/>
          <p:cNvSpPr txBox="1"/>
          <p:nvPr/>
        </p:nvSpPr>
        <p:spPr>
          <a:xfrm>
            <a:off x="1219199" y="716049"/>
            <a:ext cx="6583680" cy="1358064"/>
          </a:xfrm>
          <a:prstGeom prst="rect">
            <a:avLst/>
          </a:prstGeom>
          <a:ln w="19050"/>
        </p:spPr>
        <p:style>
          <a:lnRef idx="3">
            <a:schemeClr val="lt1"/>
          </a:lnRef>
          <a:fillRef idx="1">
            <a:schemeClr val="accent4"/>
          </a:fillRef>
          <a:effectRef idx="1">
            <a:schemeClr val="accent4"/>
          </a:effectRef>
          <a:fontRef idx="minor">
            <a:schemeClr val="lt1"/>
          </a:fontRef>
        </p:style>
        <p:txBody>
          <a:bodyPr wrap="square" rtlCol="0">
            <a:spAutoFit/>
          </a:bodyPr>
          <a:lstStyle/>
          <a:p>
            <a:pPr lvl="1" algn="ctr" rtl="1">
              <a:lnSpc>
                <a:spcPct val="150000"/>
              </a:lnSpc>
            </a:pPr>
            <a:r>
              <a:rPr lang="fa-IR" dirty="0" smtClean="0">
                <a:latin typeface="Vazir" panose="020B0603030804020204" pitchFamily="34" charset="-78"/>
                <a:cs typeface="Vazir" panose="020B0603030804020204" pitchFamily="34" charset="-78"/>
              </a:rPr>
              <a:t>محل استقرار و ویژگی آفریقای خشک:</a:t>
            </a:r>
            <a:endParaRPr lang="en-US" dirty="0" smtClean="0">
              <a:latin typeface="Vazir" panose="020B0603030804020204" pitchFamily="34" charset="-78"/>
              <a:cs typeface="Vazir" panose="020B0603030804020204" pitchFamily="34" charset="-78"/>
            </a:endParaRPr>
          </a:p>
          <a:p>
            <a:pPr lvl="1" algn="ctr" rtl="1">
              <a:lnSpc>
                <a:spcPct val="150000"/>
              </a:lnSpc>
            </a:pPr>
            <a:r>
              <a:rPr lang="fa-IR" dirty="0" smtClean="0">
                <a:latin typeface="Vazir" panose="020B0603030804020204" pitchFamily="34" charset="-78"/>
                <a:cs typeface="Vazir" panose="020B0603030804020204" pitchFamily="34" charset="-78"/>
              </a:rPr>
              <a:t>  هر چه از منطقه استوایی به سمت شمال و جنوب افریقا پیش برویم از میزان باران و رطوبت کاسته شده و کم کم به آب و هوای گرم و خشک تبدیل می‌شود به طوری که در شمال افریقا صحرای بزرگ و در جنوب آن بیابان کالاهاری دیده می‌شود.</a:t>
            </a:r>
            <a:endParaRPr lang="en-US" dirty="0">
              <a:effectLst/>
              <a:latin typeface="Vazir" panose="020B0603030804020204" pitchFamily="34" charset="-78"/>
              <a:cs typeface="Vazir" panose="020B0603030804020204" pitchFamily="34" charset="-78"/>
            </a:endParaRPr>
          </a:p>
        </p:txBody>
      </p:sp>
      <p:sp>
        <p:nvSpPr>
          <p:cNvPr id="6" name="TextBox 5"/>
          <p:cNvSpPr txBox="1"/>
          <p:nvPr/>
        </p:nvSpPr>
        <p:spPr>
          <a:xfrm>
            <a:off x="1693153" y="2469778"/>
            <a:ext cx="5500576" cy="1345048"/>
          </a:xfrm>
          <a:prstGeom prst="rect">
            <a:avLst/>
          </a:prstGeom>
          <a:ln w="19050"/>
        </p:spPr>
        <p:style>
          <a:lnRef idx="3">
            <a:schemeClr val="lt1"/>
          </a:lnRef>
          <a:fillRef idx="1">
            <a:schemeClr val="accent4"/>
          </a:fillRef>
          <a:effectRef idx="1">
            <a:schemeClr val="accent4"/>
          </a:effectRef>
          <a:fontRef idx="minor">
            <a:schemeClr val="lt1"/>
          </a:fontRef>
        </p:style>
        <p:txBody>
          <a:bodyPr wrap="square" rtlCol="0">
            <a:spAutoFit/>
          </a:bodyPr>
          <a:lstStyle/>
          <a:p>
            <a:pPr lvl="1" algn="ctr" rtl="1">
              <a:lnSpc>
                <a:spcPct val="150000"/>
              </a:lnSpc>
            </a:pPr>
            <a:r>
              <a:rPr lang="fa-IR" dirty="0">
                <a:latin typeface="Vazir" panose="020B0603030804020204" pitchFamily="34" charset="-78"/>
                <a:cs typeface="Vazir" panose="020B0603030804020204" pitchFamily="34" charset="-78"/>
              </a:rPr>
              <a:t>صحرا  نام بزرگ ترین بیابان جهان است که بخش وسیعی از شمال قاره آفریقا را در بر می گیرد. وسعت آن ۸۷۵ میلیون کیلومتر مربع (تقریباً ۵ برابر وسعت ایران) است. دما در بیابان صحرا در هنگام روز در سایه به ۵۷ درجه سانتی گراد می رسد و هنگام شب به زیر صفر کاهش می یابد. </a:t>
            </a:r>
            <a:endParaRPr lang="en-US" dirty="0">
              <a:effectLst/>
              <a:latin typeface="Vazir" panose="020B0603030804020204" pitchFamily="34" charset="-78"/>
              <a:cs typeface="Vazir" panose="020B0603030804020204" pitchFamily="34" charset="-78"/>
            </a:endParaRPr>
          </a:p>
        </p:txBody>
      </p:sp>
      <p:sp>
        <p:nvSpPr>
          <p:cNvPr id="4" name="TextBox 3"/>
          <p:cNvSpPr txBox="1"/>
          <p:nvPr/>
        </p:nvSpPr>
        <p:spPr>
          <a:xfrm>
            <a:off x="2409079" y="4210492"/>
            <a:ext cx="4068725" cy="523220"/>
          </a:xfrm>
          <a:prstGeom prst="rect">
            <a:avLst/>
          </a:prstGeom>
          <a:ln w="19050"/>
        </p:spPr>
        <p:style>
          <a:lnRef idx="3">
            <a:schemeClr val="lt1"/>
          </a:lnRef>
          <a:fillRef idx="1">
            <a:schemeClr val="accent4"/>
          </a:fillRef>
          <a:effectRef idx="1">
            <a:schemeClr val="accent4"/>
          </a:effectRef>
          <a:fontRef idx="minor">
            <a:schemeClr val="lt1"/>
          </a:fontRef>
        </p:style>
        <p:txBody>
          <a:bodyPr wrap="square" rtlCol="0">
            <a:spAutoFit/>
          </a:bodyPr>
          <a:lstStyle/>
          <a:p>
            <a:pPr lvl="1" algn="ctr" rtl="1"/>
            <a:r>
              <a:rPr lang="fa-IR" dirty="0">
                <a:latin typeface="Vazir" panose="020B0603030804020204" pitchFamily="34" charset="-78"/>
                <a:cs typeface="Vazir" panose="020B0603030804020204" pitchFamily="34" charset="-78"/>
              </a:rPr>
              <a:t>بخش کوچکی از شمال آفریقا که در مجاورت دریای مدیترانه قرار گرفته آب و هوای مدیترانه‌ای دارد</a:t>
            </a:r>
            <a:r>
              <a:rPr lang="en-US" dirty="0">
                <a:latin typeface="Vazir" panose="020B0603030804020204" pitchFamily="34" charset="-78"/>
                <a:cs typeface="Vazir" panose="020B0603030804020204" pitchFamily="34" charset="-78"/>
              </a:rPr>
              <a:t>.</a:t>
            </a:r>
            <a:endParaRPr lang="en-US" dirty="0">
              <a:effectLst/>
              <a:latin typeface="Vazir" panose="020B0603030804020204" pitchFamily="34" charset="-78"/>
              <a:cs typeface="Vazir" panose="020B0603030804020204" pitchFamily="34" charset="-78"/>
            </a:endParaRPr>
          </a:p>
        </p:txBody>
      </p:sp>
    </p:spTree>
    <p:extLst>
      <p:ext uri="{BB962C8B-B14F-4D97-AF65-F5344CB8AC3E}">
        <p14:creationId xmlns:p14="http://schemas.microsoft.com/office/powerpoint/2010/main" val="313878384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29" name="Google Shape;661;p40"/>
          <p:cNvSpPr txBox="1">
            <a:spLocks/>
          </p:cNvSpPr>
          <p:nvPr/>
        </p:nvSpPr>
        <p:spPr>
          <a:xfrm>
            <a:off x="519374" y="341621"/>
            <a:ext cx="8067000" cy="345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1pPr>
            <a:lvl2pPr marR="0" lvl="1" algn="l"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2pPr>
            <a:lvl3pPr marR="0" lvl="2" algn="l"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3pPr>
            <a:lvl4pPr marR="0" lvl="3" algn="l"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4pPr>
            <a:lvl5pPr marR="0" lvl="4" algn="l"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5pPr>
            <a:lvl6pPr marR="0" lvl="5" algn="l"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6pPr>
            <a:lvl7pPr marR="0" lvl="6" algn="l"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7pPr>
            <a:lvl8pPr marR="0" lvl="7" algn="l"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8pPr>
            <a:lvl9pPr marR="0" lvl="8" algn="l"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9pPr>
          </a:lstStyle>
          <a:p>
            <a:pPr>
              <a:buSzPts val="1100"/>
            </a:pPr>
            <a:r>
              <a:rPr lang="fa-IR" sz="2800" dirty="0" smtClean="0">
                <a:cs typeface="B Titr" panose="00000700000000000000" pitchFamily="2" charset="-78"/>
              </a:rPr>
              <a:t>مهم‌ترین رودهای آفریقا</a:t>
            </a:r>
            <a:endParaRPr lang="fa-IR" sz="2800" dirty="0">
              <a:cs typeface="B Titr" panose="00000700000000000000" pitchFamily="2" charset="-78"/>
            </a:endParaRPr>
          </a:p>
        </p:txBody>
      </p:sp>
      <p:sp>
        <p:nvSpPr>
          <p:cNvPr id="30" name="Google Shape;662;p40"/>
          <p:cNvSpPr/>
          <p:nvPr/>
        </p:nvSpPr>
        <p:spPr>
          <a:xfrm>
            <a:off x="1184500" y="2335447"/>
            <a:ext cx="1120358" cy="1120660"/>
          </a:xfrm>
          <a:custGeom>
            <a:avLst/>
            <a:gdLst/>
            <a:ahLst/>
            <a:cxnLst/>
            <a:rect l="l" t="t" r="r" b="b"/>
            <a:pathLst>
              <a:path w="22903" h="22901" extrusionOk="0">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63;p40"/>
          <p:cNvSpPr/>
          <p:nvPr/>
        </p:nvSpPr>
        <p:spPr>
          <a:xfrm>
            <a:off x="5207239" y="2830118"/>
            <a:ext cx="1537565" cy="768904"/>
          </a:xfrm>
          <a:custGeom>
            <a:avLst/>
            <a:gdLst/>
            <a:ahLst/>
            <a:cxnLst/>
            <a:rect l="l" t="t" r="r" b="b"/>
            <a:pathLst>
              <a:path w="7904" h="3951" extrusionOk="0">
                <a:moveTo>
                  <a:pt x="1" y="0"/>
                </a:moveTo>
                <a:cubicBezTo>
                  <a:pt x="1" y="540"/>
                  <a:pt x="113" y="1075"/>
                  <a:pt x="327" y="1571"/>
                </a:cubicBezTo>
                <a:cubicBezTo>
                  <a:pt x="938" y="2971"/>
                  <a:pt x="2332" y="3951"/>
                  <a:pt x="3953" y="3951"/>
                </a:cubicBezTo>
                <a:cubicBezTo>
                  <a:pt x="6132" y="3951"/>
                  <a:pt x="7903" y="2178"/>
                  <a:pt x="7903" y="0"/>
                </a:cubicBezTo>
                <a:lnTo>
                  <a:pt x="7248" y="0"/>
                </a:lnTo>
                <a:cubicBezTo>
                  <a:pt x="7248" y="1818"/>
                  <a:pt x="5770" y="3296"/>
                  <a:pt x="3953" y="3296"/>
                </a:cubicBezTo>
                <a:cubicBezTo>
                  <a:pt x="2135" y="3296"/>
                  <a:pt x="657" y="1818"/>
                  <a:pt x="657" y="0"/>
                </a:cubicBezTo>
                <a:close/>
              </a:path>
            </a:pathLst>
          </a:cu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64;p40"/>
          <p:cNvSpPr/>
          <p:nvPr/>
        </p:nvSpPr>
        <p:spPr>
          <a:xfrm>
            <a:off x="3797490" y="2061033"/>
            <a:ext cx="1537176" cy="768904"/>
          </a:xfrm>
          <a:custGeom>
            <a:avLst/>
            <a:gdLst/>
            <a:ahLst/>
            <a:cxnLst/>
            <a:rect l="l" t="t" r="r" b="b"/>
            <a:pathLst>
              <a:path w="7902" h="3951" extrusionOk="0">
                <a:moveTo>
                  <a:pt x="3951" y="0"/>
                </a:moveTo>
                <a:cubicBezTo>
                  <a:pt x="2330" y="0"/>
                  <a:pt x="935" y="982"/>
                  <a:pt x="327" y="2380"/>
                </a:cubicBezTo>
                <a:cubicBezTo>
                  <a:pt x="111" y="2874"/>
                  <a:pt x="0" y="3409"/>
                  <a:pt x="0" y="3951"/>
                </a:cubicBezTo>
                <a:lnTo>
                  <a:pt x="653" y="3951"/>
                </a:lnTo>
                <a:cubicBezTo>
                  <a:pt x="653" y="2135"/>
                  <a:pt x="2133" y="657"/>
                  <a:pt x="3951" y="657"/>
                </a:cubicBezTo>
                <a:cubicBezTo>
                  <a:pt x="5767" y="657"/>
                  <a:pt x="7246" y="2135"/>
                  <a:pt x="7246" y="3951"/>
                </a:cubicBezTo>
                <a:lnTo>
                  <a:pt x="7901" y="3951"/>
                </a:lnTo>
                <a:cubicBezTo>
                  <a:pt x="7901" y="3411"/>
                  <a:pt x="7791" y="2876"/>
                  <a:pt x="7574" y="2381"/>
                </a:cubicBezTo>
                <a:cubicBezTo>
                  <a:pt x="6966" y="982"/>
                  <a:pt x="5571" y="0"/>
                  <a:pt x="3951" y="0"/>
                </a:cubicBezTo>
                <a:close/>
              </a:path>
            </a:pathLst>
          </a:cu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65;p40"/>
          <p:cNvSpPr/>
          <p:nvPr/>
        </p:nvSpPr>
        <p:spPr>
          <a:xfrm>
            <a:off x="975268" y="2070102"/>
            <a:ext cx="1538732" cy="771434"/>
          </a:xfrm>
          <a:custGeom>
            <a:avLst/>
            <a:gdLst/>
            <a:ahLst/>
            <a:cxnLst/>
            <a:rect l="l" t="t" r="r" b="b"/>
            <a:pathLst>
              <a:path w="7910" h="3964" extrusionOk="0">
                <a:moveTo>
                  <a:pt x="3958" y="0"/>
                </a:moveTo>
                <a:cubicBezTo>
                  <a:pt x="3954" y="0"/>
                  <a:pt x="3950" y="0"/>
                  <a:pt x="3946" y="0"/>
                </a:cubicBezTo>
                <a:cubicBezTo>
                  <a:pt x="1768" y="6"/>
                  <a:pt x="0" y="1784"/>
                  <a:pt x="6" y="3963"/>
                </a:cubicBezTo>
                <a:lnTo>
                  <a:pt x="661" y="3962"/>
                </a:lnTo>
                <a:cubicBezTo>
                  <a:pt x="657" y="2144"/>
                  <a:pt x="2131" y="661"/>
                  <a:pt x="3947" y="655"/>
                </a:cubicBezTo>
                <a:cubicBezTo>
                  <a:pt x="3951" y="655"/>
                  <a:pt x="3955" y="655"/>
                  <a:pt x="3959" y="655"/>
                </a:cubicBezTo>
                <a:cubicBezTo>
                  <a:pt x="5771" y="655"/>
                  <a:pt x="7248" y="2127"/>
                  <a:pt x="7254" y="3939"/>
                </a:cubicBezTo>
                <a:lnTo>
                  <a:pt x="7256" y="3939"/>
                </a:lnTo>
                <a:lnTo>
                  <a:pt x="7909" y="3938"/>
                </a:lnTo>
                <a:cubicBezTo>
                  <a:pt x="7907" y="3398"/>
                  <a:pt x="7795" y="2863"/>
                  <a:pt x="7578" y="2368"/>
                </a:cubicBezTo>
                <a:cubicBezTo>
                  <a:pt x="6966" y="976"/>
                  <a:pt x="5573" y="0"/>
                  <a:pt x="3958" y="0"/>
                </a:cubicBezTo>
                <a:close/>
              </a:path>
            </a:pathLst>
          </a:cu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666;p40"/>
          <p:cNvSpPr/>
          <p:nvPr/>
        </p:nvSpPr>
        <p:spPr>
          <a:xfrm>
            <a:off x="2387554" y="2830118"/>
            <a:ext cx="1537565" cy="768904"/>
          </a:xfrm>
          <a:custGeom>
            <a:avLst/>
            <a:gdLst/>
            <a:ahLst/>
            <a:cxnLst/>
            <a:rect l="l" t="t" r="r" b="b"/>
            <a:pathLst>
              <a:path w="7904" h="3951" extrusionOk="0">
                <a:moveTo>
                  <a:pt x="1" y="0"/>
                </a:moveTo>
                <a:cubicBezTo>
                  <a:pt x="1" y="540"/>
                  <a:pt x="111" y="1075"/>
                  <a:pt x="328" y="1571"/>
                </a:cubicBezTo>
                <a:cubicBezTo>
                  <a:pt x="938" y="2971"/>
                  <a:pt x="2332" y="3951"/>
                  <a:pt x="3953" y="3951"/>
                </a:cubicBezTo>
                <a:cubicBezTo>
                  <a:pt x="5574" y="3951"/>
                  <a:pt x="6967" y="2971"/>
                  <a:pt x="7575" y="1573"/>
                </a:cubicBezTo>
                <a:cubicBezTo>
                  <a:pt x="7791" y="1076"/>
                  <a:pt x="7903" y="541"/>
                  <a:pt x="7903" y="0"/>
                </a:cubicBezTo>
                <a:lnTo>
                  <a:pt x="7249" y="0"/>
                </a:lnTo>
                <a:cubicBezTo>
                  <a:pt x="7249" y="1818"/>
                  <a:pt x="5770" y="3296"/>
                  <a:pt x="3953" y="3296"/>
                </a:cubicBezTo>
                <a:cubicBezTo>
                  <a:pt x="2135" y="3296"/>
                  <a:pt x="657" y="1818"/>
                  <a:pt x="657" y="0"/>
                </a:cubicBezTo>
                <a:close/>
              </a:path>
            </a:pathLst>
          </a:cu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667;p40"/>
          <p:cNvSpPr/>
          <p:nvPr/>
        </p:nvSpPr>
        <p:spPr>
          <a:xfrm>
            <a:off x="6615822" y="2061033"/>
            <a:ext cx="1538732" cy="771434"/>
          </a:xfrm>
          <a:custGeom>
            <a:avLst/>
            <a:gdLst/>
            <a:ahLst/>
            <a:cxnLst/>
            <a:rect l="l" t="t" r="r" b="b"/>
            <a:pathLst>
              <a:path w="7910" h="3964" extrusionOk="0">
                <a:moveTo>
                  <a:pt x="3959" y="0"/>
                </a:moveTo>
                <a:cubicBezTo>
                  <a:pt x="3955" y="0"/>
                  <a:pt x="3951" y="0"/>
                  <a:pt x="3947" y="0"/>
                </a:cubicBezTo>
                <a:cubicBezTo>
                  <a:pt x="1769" y="8"/>
                  <a:pt x="1" y="1786"/>
                  <a:pt x="7" y="3963"/>
                </a:cubicBezTo>
                <a:lnTo>
                  <a:pt x="664" y="3962"/>
                </a:lnTo>
                <a:cubicBezTo>
                  <a:pt x="658" y="2144"/>
                  <a:pt x="2132" y="661"/>
                  <a:pt x="3948" y="657"/>
                </a:cubicBezTo>
                <a:cubicBezTo>
                  <a:pt x="3952" y="657"/>
                  <a:pt x="3956" y="657"/>
                  <a:pt x="3960" y="657"/>
                </a:cubicBezTo>
                <a:cubicBezTo>
                  <a:pt x="5772" y="657"/>
                  <a:pt x="7249" y="2127"/>
                  <a:pt x="7255" y="3941"/>
                </a:cubicBezTo>
                <a:lnTo>
                  <a:pt x="7257" y="3941"/>
                </a:lnTo>
                <a:lnTo>
                  <a:pt x="7910" y="3939"/>
                </a:lnTo>
                <a:cubicBezTo>
                  <a:pt x="7908" y="3398"/>
                  <a:pt x="7796" y="2865"/>
                  <a:pt x="7578" y="2370"/>
                </a:cubicBezTo>
                <a:cubicBezTo>
                  <a:pt x="6967" y="976"/>
                  <a:pt x="5574" y="0"/>
                  <a:pt x="3959" y="0"/>
                </a:cubicBezTo>
                <a:close/>
              </a:path>
            </a:pathLst>
          </a:cu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668;p40"/>
          <p:cNvSpPr/>
          <p:nvPr/>
        </p:nvSpPr>
        <p:spPr>
          <a:xfrm>
            <a:off x="2595559" y="2182675"/>
            <a:ext cx="1120358" cy="1120660"/>
          </a:xfrm>
          <a:custGeom>
            <a:avLst/>
            <a:gdLst/>
            <a:ahLst/>
            <a:cxnLst/>
            <a:rect l="l" t="t" r="r" b="b"/>
            <a:pathLst>
              <a:path w="22903" h="22901" extrusionOk="0">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669;p40"/>
          <p:cNvSpPr/>
          <p:nvPr/>
        </p:nvSpPr>
        <p:spPr>
          <a:xfrm>
            <a:off x="4007804" y="2335447"/>
            <a:ext cx="1120358" cy="1120660"/>
          </a:xfrm>
          <a:custGeom>
            <a:avLst/>
            <a:gdLst/>
            <a:ahLst/>
            <a:cxnLst/>
            <a:rect l="l" t="t" r="r" b="b"/>
            <a:pathLst>
              <a:path w="22903" h="22901" extrusionOk="0">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670;p40"/>
          <p:cNvSpPr/>
          <p:nvPr/>
        </p:nvSpPr>
        <p:spPr>
          <a:xfrm>
            <a:off x="5418862" y="2182675"/>
            <a:ext cx="1120358" cy="1120660"/>
          </a:xfrm>
          <a:custGeom>
            <a:avLst/>
            <a:gdLst/>
            <a:ahLst/>
            <a:cxnLst/>
            <a:rect l="l" t="t" r="r" b="b"/>
            <a:pathLst>
              <a:path w="22903" h="22901" extrusionOk="0">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71;p40"/>
          <p:cNvSpPr/>
          <p:nvPr/>
        </p:nvSpPr>
        <p:spPr>
          <a:xfrm>
            <a:off x="6838546" y="2335447"/>
            <a:ext cx="1120358" cy="1120660"/>
          </a:xfrm>
          <a:custGeom>
            <a:avLst/>
            <a:gdLst/>
            <a:ahLst/>
            <a:cxnLst/>
            <a:rect l="l" t="t" r="r" b="b"/>
            <a:pathLst>
              <a:path w="22903" h="22901" extrusionOk="0">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72;p40"/>
          <p:cNvSpPr txBox="1"/>
          <p:nvPr/>
        </p:nvSpPr>
        <p:spPr>
          <a:xfrm>
            <a:off x="6199280" y="3678920"/>
            <a:ext cx="2398200" cy="345900"/>
          </a:xfrm>
          <a:prstGeom prst="rect">
            <a:avLst/>
          </a:prstGeom>
          <a:noFill/>
          <a:ln>
            <a:noFill/>
          </a:ln>
        </p:spPr>
        <p:txBody>
          <a:bodyPr spcFirstLastPara="1" wrap="square" lIns="91425" tIns="91425" rIns="91425" bIns="91425" anchor="ctr" anchorCtr="0">
            <a:noAutofit/>
          </a:bodyPr>
          <a:lstStyle/>
          <a:p>
            <a:pPr lvl="0" algn="ctr" rtl="1"/>
            <a:r>
              <a:rPr lang="fa-IR" sz="2800" dirty="0" smtClean="0">
                <a:solidFill>
                  <a:srgbClr val="3E4A63"/>
                </a:solidFill>
                <a:latin typeface="Cinema" panose="01000500000000020002" pitchFamily="2" charset="-78"/>
                <a:cs typeface="Cinema" panose="01000500000000020002" pitchFamily="2" charset="-78"/>
              </a:rPr>
              <a:t>کنگو</a:t>
            </a:r>
            <a:endParaRPr lang="fa-IR" sz="4400" dirty="0">
              <a:solidFill>
                <a:srgbClr val="3E4A63"/>
              </a:solidFill>
              <a:latin typeface="Cinema" panose="01000500000000020002" pitchFamily="2" charset="-78"/>
              <a:ea typeface="Redressed"/>
              <a:cs typeface="Cinema" panose="01000500000000020002" pitchFamily="2" charset="-78"/>
              <a:sym typeface="Redressed"/>
            </a:endParaRPr>
          </a:p>
        </p:txBody>
      </p:sp>
      <p:sp>
        <p:nvSpPr>
          <p:cNvPr id="46" name="Google Shape;673;p40"/>
          <p:cNvSpPr txBox="1"/>
          <p:nvPr/>
        </p:nvSpPr>
        <p:spPr>
          <a:xfrm>
            <a:off x="572885" y="3658997"/>
            <a:ext cx="2396100" cy="345900"/>
          </a:xfrm>
          <a:prstGeom prst="rect">
            <a:avLst/>
          </a:prstGeom>
          <a:noFill/>
          <a:ln>
            <a:noFill/>
          </a:ln>
        </p:spPr>
        <p:txBody>
          <a:bodyPr spcFirstLastPara="1" wrap="square" lIns="91425" tIns="91425" rIns="91425" bIns="91425" anchor="ctr" anchorCtr="0">
            <a:noAutofit/>
          </a:bodyPr>
          <a:lstStyle/>
          <a:p>
            <a:pPr lvl="0" algn="ctr" rtl="1"/>
            <a:r>
              <a:rPr lang="fa-IR" sz="2800" dirty="0" smtClean="0">
                <a:solidFill>
                  <a:srgbClr val="AF440E"/>
                </a:solidFill>
                <a:latin typeface="Cinema" panose="01000500000000020002" pitchFamily="2" charset="-78"/>
                <a:cs typeface="Cinema" panose="01000500000000020002" pitchFamily="2" charset="-78"/>
              </a:rPr>
              <a:t>اورانژ</a:t>
            </a:r>
            <a:endParaRPr lang="fa-IR" sz="4400" dirty="0">
              <a:solidFill>
                <a:srgbClr val="AF440E"/>
              </a:solidFill>
              <a:latin typeface="Cinema" panose="01000500000000020002" pitchFamily="2" charset="-78"/>
              <a:ea typeface="Redressed"/>
              <a:cs typeface="Cinema" panose="01000500000000020002" pitchFamily="2" charset="-78"/>
              <a:sym typeface="Redressed"/>
            </a:endParaRPr>
          </a:p>
        </p:txBody>
      </p:sp>
      <p:sp>
        <p:nvSpPr>
          <p:cNvPr id="47" name="Google Shape;675;p40"/>
          <p:cNvSpPr txBox="1"/>
          <p:nvPr/>
        </p:nvSpPr>
        <p:spPr>
          <a:xfrm>
            <a:off x="3803689" y="3674321"/>
            <a:ext cx="1498370" cy="345900"/>
          </a:xfrm>
          <a:prstGeom prst="rect">
            <a:avLst/>
          </a:prstGeom>
          <a:noFill/>
          <a:ln>
            <a:noFill/>
          </a:ln>
        </p:spPr>
        <p:txBody>
          <a:bodyPr spcFirstLastPara="1" wrap="square" lIns="91425" tIns="91425" rIns="91425" bIns="91425" anchor="ctr" anchorCtr="0">
            <a:noAutofit/>
          </a:bodyPr>
          <a:lstStyle/>
          <a:p>
            <a:pPr lvl="0" algn="ctr" rtl="1"/>
            <a:r>
              <a:rPr lang="fa-IR" sz="2800" dirty="0" smtClean="0">
                <a:solidFill>
                  <a:srgbClr val="960A0A"/>
                </a:solidFill>
                <a:latin typeface="Cinema" panose="01000500000000020002" pitchFamily="2" charset="-78"/>
                <a:cs typeface="Cinema" panose="01000500000000020002" pitchFamily="2" charset="-78"/>
              </a:rPr>
              <a:t>نیجر</a:t>
            </a:r>
            <a:endParaRPr lang="fa-IR" sz="4400" dirty="0">
              <a:solidFill>
                <a:srgbClr val="960A0A"/>
              </a:solidFill>
              <a:latin typeface="Cinema" panose="01000500000000020002" pitchFamily="2" charset="-78"/>
              <a:ea typeface="Redressed"/>
              <a:cs typeface="Cinema" panose="01000500000000020002" pitchFamily="2" charset="-78"/>
              <a:sym typeface="Redressed"/>
            </a:endParaRPr>
          </a:p>
        </p:txBody>
      </p:sp>
      <p:sp>
        <p:nvSpPr>
          <p:cNvPr id="48" name="Google Shape;678;p40"/>
          <p:cNvSpPr txBox="1"/>
          <p:nvPr/>
        </p:nvSpPr>
        <p:spPr>
          <a:xfrm>
            <a:off x="1448963" y="2704155"/>
            <a:ext cx="591000" cy="38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a-IR" sz="2100" dirty="0">
                <a:solidFill>
                  <a:srgbClr val="AF440E"/>
                </a:solidFill>
                <a:latin typeface="Cinema" panose="01000500000000020002" charset="-78"/>
                <a:ea typeface="Redressed"/>
                <a:cs typeface="Cinema" panose="01000500000000020002" charset="-78"/>
                <a:sym typeface="Redressed"/>
              </a:rPr>
              <a:t>05</a:t>
            </a:r>
          </a:p>
        </p:txBody>
      </p:sp>
      <p:sp>
        <p:nvSpPr>
          <p:cNvPr id="49" name="Google Shape;679;p40"/>
          <p:cNvSpPr txBox="1"/>
          <p:nvPr/>
        </p:nvSpPr>
        <p:spPr>
          <a:xfrm>
            <a:off x="4271798" y="2704155"/>
            <a:ext cx="591000" cy="38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a-IR" sz="2100" dirty="0">
                <a:solidFill>
                  <a:srgbClr val="960A0A"/>
                </a:solidFill>
                <a:latin typeface="Cinema" panose="01000500000000020002" charset="-78"/>
                <a:ea typeface="Redressed"/>
                <a:cs typeface="Cinema" panose="01000500000000020002" charset="-78"/>
                <a:sym typeface="Redressed"/>
              </a:rPr>
              <a:t>03</a:t>
            </a:r>
          </a:p>
        </p:txBody>
      </p:sp>
      <p:sp>
        <p:nvSpPr>
          <p:cNvPr id="50" name="Google Shape;680;p40"/>
          <p:cNvSpPr txBox="1"/>
          <p:nvPr/>
        </p:nvSpPr>
        <p:spPr>
          <a:xfrm>
            <a:off x="7094632" y="2704155"/>
            <a:ext cx="591000" cy="38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a-IR" sz="2100" dirty="0">
                <a:solidFill>
                  <a:srgbClr val="3E4A63"/>
                </a:solidFill>
                <a:latin typeface="Cinema" panose="01000500000000020002" charset="-78"/>
                <a:ea typeface="Redressed"/>
                <a:cs typeface="Cinema" panose="01000500000000020002" charset="-78"/>
                <a:sym typeface="Redressed"/>
              </a:rPr>
              <a:t>01</a:t>
            </a:r>
            <a:endParaRPr sz="2100" dirty="0">
              <a:solidFill>
                <a:srgbClr val="3E4A63"/>
              </a:solidFill>
              <a:latin typeface="Cinema" panose="01000500000000020002" charset="-78"/>
              <a:ea typeface="Redressed"/>
              <a:cs typeface="Cinema" panose="01000500000000020002" charset="-78"/>
              <a:sym typeface="Redressed"/>
            </a:endParaRPr>
          </a:p>
        </p:txBody>
      </p:sp>
      <p:sp>
        <p:nvSpPr>
          <p:cNvPr id="51" name="Google Shape;681;p40"/>
          <p:cNvSpPr txBox="1"/>
          <p:nvPr/>
        </p:nvSpPr>
        <p:spPr>
          <a:xfrm>
            <a:off x="5679432" y="2551394"/>
            <a:ext cx="591000" cy="38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a-IR" sz="2100" dirty="0">
                <a:solidFill>
                  <a:srgbClr val="0E3B07"/>
                </a:solidFill>
                <a:latin typeface="Cinema" panose="01000500000000020002" charset="-78"/>
                <a:ea typeface="Redressed"/>
                <a:cs typeface="Cinema" panose="01000500000000020002" charset="-78"/>
                <a:sym typeface="Redressed"/>
              </a:rPr>
              <a:t>02</a:t>
            </a:r>
          </a:p>
        </p:txBody>
      </p:sp>
      <p:sp>
        <p:nvSpPr>
          <p:cNvPr id="52" name="Google Shape;682;p40"/>
          <p:cNvSpPr txBox="1"/>
          <p:nvPr/>
        </p:nvSpPr>
        <p:spPr>
          <a:xfrm>
            <a:off x="2860014" y="2551394"/>
            <a:ext cx="591000" cy="38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a-IR" sz="2100" dirty="0">
                <a:solidFill>
                  <a:srgbClr val="846722"/>
                </a:solidFill>
                <a:latin typeface="Cinema" panose="01000500000000020002" charset="-78"/>
                <a:ea typeface="Redressed"/>
                <a:cs typeface="Cinema" panose="01000500000000020002" charset="-78"/>
                <a:sym typeface="Redressed"/>
              </a:rPr>
              <a:t>04</a:t>
            </a:r>
          </a:p>
        </p:txBody>
      </p:sp>
      <p:sp>
        <p:nvSpPr>
          <p:cNvPr id="53" name="Google Shape;683;p40"/>
          <p:cNvSpPr txBox="1"/>
          <p:nvPr/>
        </p:nvSpPr>
        <p:spPr>
          <a:xfrm>
            <a:off x="4776882" y="1637152"/>
            <a:ext cx="2396100" cy="345900"/>
          </a:xfrm>
          <a:prstGeom prst="rect">
            <a:avLst/>
          </a:prstGeom>
          <a:noFill/>
          <a:ln>
            <a:noFill/>
          </a:ln>
        </p:spPr>
        <p:txBody>
          <a:bodyPr spcFirstLastPara="1" wrap="square" lIns="91425" tIns="91425" rIns="91425" bIns="91425" anchor="ctr" anchorCtr="0">
            <a:noAutofit/>
          </a:bodyPr>
          <a:lstStyle/>
          <a:p>
            <a:pPr lvl="0" algn="ctr" rtl="1"/>
            <a:r>
              <a:rPr lang="fa-IR" sz="2800" dirty="0" smtClean="0">
                <a:solidFill>
                  <a:srgbClr val="0E3B07"/>
                </a:solidFill>
                <a:latin typeface="Cinema" panose="01000500000000020002" pitchFamily="2" charset="-78"/>
                <a:cs typeface="Cinema" panose="01000500000000020002" pitchFamily="2" charset="-78"/>
              </a:rPr>
              <a:t>نیل</a:t>
            </a:r>
            <a:endParaRPr lang="fa-IR" sz="4400" dirty="0">
              <a:solidFill>
                <a:srgbClr val="0E3B07"/>
              </a:solidFill>
              <a:latin typeface="Cinema" panose="01000500000000020002" pitchFamily="2" charset="-78"/>
              <a:ea typeface="Redressed"/>
              <a:cs typeface="Cinema" panose="01000500000000020002" pitchFamily="2" charset="-78"/>
              <a:sym typeface="Redressed"/>
            </a:endParaRPr>
          </a:p>
        </p:txBody>
      </p:sp>
      <p:sp>
        <p:nvSpPr>
          <p:cNvPr id="54" name="Google Shape;685;p40"/>
          <p:cNvSpPr txBox="1"/>
          <p:nvPr/>
        </p:nvSpPr>
        <p:spPr>
          <a:xfrm>
            <a:off x="1821522" y="1637152"/>
            <a:ext cx="2398200" cy="345900"/>
          </a:xfrm>
          <a:prstGeom prst="rect">
            <a:avLst/>
          </a:prstGeom>
          <a:noFill/>
          <a:ln>
            <a:noFill/>
          </a:ln>
        </p:spPr>
        <p:txBody>
          <a:bodyPr spcFirstLastPara="1" wrap="square" lIns="91425" tIns="91425" rIns="91425" bIns="91425" anchor="ctr" anchorCtr="0">
            <a:noAutofit/>
          </a:bodyPr>
          <a:lstStyle/>
          <a:p>
            <a:pPr lvl="0" algn="ctr" rtl="1"/>
            <a:r>
              <a:rPr lang="fa-IR" sz="2800" dirty="0" smtClean="0">
                <a:solidFill>
                  <a:srgbClr val="846722"/>
                </a:solidFill>
                <a:latin typeface="Cinema" panose="01000500000000020002" pitchFamily="2" charset="-78"/>
                <a:cs typeface="Cinema" panose="01000500000000020002" pitchFamily="2" charset="-78"/>
              </a:rPr>
              <a:t>زامبری</a:t>
            </a:r>
            <a:endParaRPr lang="fa-IR" sz="4400" dirty="0">
              <a:solidFill>
                <a:srgbClr val="846722"/>
              </a:solidFill>
              <a:latin typeface="Cinema" panose="01000500000000020002" pitchFamily="2" charset="-78"/>
              <a:ea typeface="Redressed"/>
              <a:cs typeface="Cinema" panose="01000500000000020002" pitchFamily="2" charset="-78"/>
              <a:sym typeface="Redressed"/>
            </a:endParaRPr>
          </a:p>
        </p:txBody>
      </p:sp>
      <p:sp>
        <p:nvSpPr>
          <p:cNvPr id="55" name="Google Shape;351;p37"/>
          <p:cNvSpPr/>
          <p:nvPr/>
        </p:nvSpPr>
        <p:spPr>
          <a:xfrm>
            <a:off x="4862798" y="3641189"/>
            <a:ext cx="368541" cy="412163"/>
          </a:xfrm>
          <a:custGeom>
            <a:avLst/>
            <a:gdLst/>
            <a:ahLst/>
            <a:cxnLst/>
            <a:rect l="l" t="t" r="r" b="b"/>
            <a:pathLst>
              <a:path w="16863" h="18859" extrusionOk="0">
                <a:moveTo>
                  <a:pt x="7057" y="439"/>
                </a:moveTo>
                <a:lnTo>
                  <a:pt x="7178" y="463"/>
                </a:lnTo>
                <a:lnTo>
                  <a:pt x="7300" y="488"/>
                </a:lnTo>
                <a:lnTo>
                  <a:pt x="7543" y="488"/>
                </a:lnTo>
                <a:lnTo>
                  <a:pt x="8054" y="463"/>
                </a:lnTo>
                <a:lnTo>
                  <a:pt x="8809" y="463"/>
                </a:lnTo>
                <a:lnTo>
                  <a:pt x="9563" y="488"/>
                </a:lnTo>
                <a:lnTo>
                  <a:pt x="9563" y="707"/>
                </a:lnTo>
                <a:lnTo>
                  <a:pt x="9563" y="926"/>
                </a:lnTo>
                <a:lnTo>
                  <a:pt x="8882" y="926"/>
                </a:lnTo>
                <a:lnTo>
                  <a:pt x="8176" y="974"/>
                </a:lnTo>
                <a:lnTo>
                  <a:pt x="7349" y="974"/>
                </a:lnTo>
                <a:lnTo>
                  <a:pt x="7081" y="1023"/>
                </a:lnTo>
                <a:lnTo>
                  <a:pt x="7057" y="439"/>
                </a:lnTo>
                <a:close/>
                <a:moveTo>
                  <a:pt x="5670" y="3480"/>
                </a:moveTo>
                <a:lnTo>
                  <a:pt x="5865" y="3505"/>
                </a:lnTo>
                <a:lnTo>
                  <a:pt x="5670" y="3991"/>
                </a:lnTo>
                <a:lnTo>
                  <a:pt x="5670" y="3480"/>
                </a:lnTo>
                <a:close/>
                <a:moveTo>
                  <a:pt x="8906" y="3456"/>
                </a:moveTo>
                <a:lnTo>
                  <a:pt x="8638" y="3967"/>
                </a:lnTo>
                <a:lnTo>
                  <a:pt x="8541" y="4162"/>
                </a:lnTo>
                <a:lnTo>
                  <a:pt x="8468" y="4356"/>
                </a:lnTo>
                <a:lnTo>
                  <a:pt x="8444" y="4356"/>
                </a:lnTo>
                <a:lnTo>
                  <a:pt x="8395" y="4332"/>
                </a:lnTo>
                <a:lnTo>
                  <a:pt x="8346" y="4308"/>
                </a:lnTo>
                <a:lnTo>
                  <a:pt x="8225" y="4308"/>
                </a:lnTo>
                <a:lnTo>
                  <a:pt x="8006" y="4405"/>
                </a:lnTo>
                <a:lnTo>
                  <a:pt x="8079" y="4186"/>
                </a:lnTo>
                <a:lnTo>
                  <a:pt x="8225" y="3821"/>
                </a:lnTo>
                <a:lnTo>
                  <a:pt x="8346" y="3456"/>
                </a:lnTo>
                <a:close/>
                <a:moveTo>
                  <a:pt x="9587" y="3456"/>
                </a:moveTo>
                <a:lnTo>
                  <a:pt x="9247" y="4016"/>
                </a:lnTo>
                <a:lnTo>
                  <a:pt x="9101" y="4235"/>
                </a:lnTo>
                <a:lnTo>
                  <a:pt x="8979" y="4478"/>
                </a:lnTo>
                <a:lnTo>
                  <a:pt x="8736" y="4405"/>
                </a:lnTo>
                <a:lnTo>
                  <a:pt x="8833" y="4162"/>
                </a:lnTo>
                <a:lnTo>
                  <a:pt x="9101" y="3456"/>
                </a:lnTo>
                <a:close/>
                <a:moveTo>
                  <a:pt x="8152" y="3480"/>
                </a:moveTo>
                <a:lnTo>
                  <a:pt x="7981" y="3699"/>
                </a:lnTo>
                <a:lnTo>
                  <a:pt x="7811" y="3967"/>
                </a:lnTo>
                <a:lnTo>
                  <a:pt x="7665" y="4235"/>
                </a:lnTo>
                <a:lnTo>
                  <a:pt x="7616" y="4405"/>
                </a:lnTo>
                <a:lnTo>
                  <a:pt x="7568" y="4551"/>
                </a:lnTo>
                <a:lnTo>
                  <a:pt x="7373" y="4624"/>
                </a:lnTo>
                <a:lnTo>
                  <a:pt x="7422" y="4502"/>
                </a:lnTo>
                <a:lnTo>
                  <a:pt x="7616" y="4040"/>
                </a:lnTo>
                <a:lnTo>
                  <a:pt x="7787" y="3578"/>
                </a:lnTo>
                <a:lnTo>
                  <a:pt x="7787" y="3553"/>
                </a:lnTo>
                <a:lnTo>
                  <a:pt x="7762" y="3529"/>
                </a:lnTo>
                <a:lnTo>
                  <a:pt x="7714" y="3529"/>
                </a:lnTo>
                <a:lnTo>
                  <a:pt x="7689" y="3553"/>
                </a:lnTo>
                <a:lnTo>
                  <a:pt x="7325" y="4120"/>
                </a:lnTo>
                <a:lnTo>
                  <a:pt x="7568" y="3480"/>
                </a:lnTo>
                <a:close/>
                <a:moveTo>
                  <a:pt x="10269" y="3432"/>
                </a:moveTo>
                <a:lnTo>
                  <a:pt x="9831" y="4137"/>
                </a:lnTo>
                <a:lnTo>
                  <a:pt x="9660" y="4405"/>
                </a:lnTo>
                <a:lnTo>
                  <a:pt x="9514" y="4673"/>
                </a:lnTo>
                <a:lnTo>
                  <a:pt x="9271" y="4575"/>
                </a:lnTo>
                <a:lnTo>
                  <a:pt x="9466" y="4137"/>
                </a:lnTo>
                <a:lnTo>
                  <a:pt x="9758" y="3432"/>
                </a:lnTo>
                <a:close/>
                <a:moveTo>
                  <a:pt x="10780" y="3432"/>
                </a:moveTo>
                <a:lnTo>
                  <a:pt x="10463" y="3918"/>
                </a:lnTo>
                <a:lnTo>
                  <a:pt x="10171" y="4429"/>
                </a:lnTo>
                <a:lnTo>
                  <a:pt x="9928" y="4843"/>
                </a:lnTo>
                <a:lnTo>
                  <a:pt x="9758" y="4770"/>
                </a:lnTo>
                <a:lnTo>
                  <a:pt x="9904" y="4502"/>
                </a:lnTo>
                <a:lnTo>
                  <a:pt x="10001" y="4235"/>
                </a:lnTo>
                <a:lnTo>
                  <a:pt x="10366" y="3432"/>
                </a:lnTo>
                <a:close/>
                <a:moveTo>
                  <a:pt x="7324" y="3480"/>
                </a:moveTo>
                <a:lnTo>
                  <a:pt x="6935" y="4162"/>
                </a:lnTo>
                <a:lnTo>
                  <a:pt x="6740" y="4551"/>
                </a:lnTo>
                <a:lnTo>
                  <a:pt x="6643" y="4721"/>
                </a:lnTo>
                <a:lnTo>
                  <a:pt x="6594" y="4916"/>
                </a:lnTo>
                <a:lnTo>
                  <a:pt x="6303" y="5038"/>
                </a:lnTo>
                <a:lnTo>
                  <a:pt x="6424" y="4697"/>
                </a:lnTo>
                <a:lnTo>
                  <a:pt x="6546" y="4381"/>
                </a:lnTo>
                <a:lnTo>
                  <a:pt x="6692" y="3943"/>
                </a:lnTo>
                <a:lnTo>
                  <a:pt x="6838" y="3480"/>
                </a:lnTo>
                <a:close/>
                <a:moveTo>
                  <a:pt x="10926" y="3432"/>
                </a:moveTo>
                <a:lnTo>
                  <a:pt x="10901" y="3772"/>
                </a:lnTo>
                <a:lnTo>
                  <a:pt x="10877" y="4137"/>
                </a:lnTo>
                <a:lnTo>
                  <a:pt x="10609" y="4673"/>
                </a:lnTo>
                <a:lnTo>
                  <a:pt x="10439" y="5062"/>
                </a:lnTo>
                <a:lnTo>
                  <a:pt x="10244" y="4965"/>
                </a:lnTo>
                <a:lnTo>
                  <a:pt x="10366" y="4697"/>
                </a:lnTo>
                <a:lnTo>
                  <a:pt x="10488" y="4429"/>
                </a:lnTo>
                <a:lnTo>
                  <a:pt x="10707" y="3943"/>
                </a:lnTo>
                <a:lnTo>
                  <a:pt x="10901" y="3432"/>
                </a:lnTo>
                <a:close/>
                <a:moveTo>
                  <a:pt x="3845" y="4989"/>
                </a:moveTo>
                <a:lnTo>
                  <a:pt x="4015" y="5013"/>
                </a:lnTo>
                <a:lnTo>
                  <a:pt x="3894" y="5232"/>
                </a:lnTo>
                <a:lnTo>
                  <a:pt x="3869" y="5111"/>
                </a:lnTo>
                <a:lnTo>
                  <a:pt x="3845" y="4989"/>
                </a:lnTo>
                <a:close/>
                <a:moveTo>
                  <a:pt x="10901" y="4575"/>
                </a:moveTo>
                <a:lnTo>
                  <a:pt x="10901" y="4746"/>
                </a:lnTo>
                <a:lnTo>
                  <a:pt x="10926" y="4819"/>
                </a:lnTo>
                <a:lnTo>
                  <a:pt x="10974" y="4892"/>
                </a:lnTo>
                <a:lnTo>
                  <a:pt x="11023" y="4916"/>
                </a:lnTo>
                <a:lnTo>
                  <a:pt x="11072" y="4965"/>
                </a:lnTo>
                <a:lnTo>
                  <a:pt x="10999" y="5159"/>
                </a:lnTo>
                <a:lnTo>
                  <a:pt x="10950" y="5257"/>
                </a:lnTo>
                <a:lnTo>
                  <a:pt x="10682" y="5135"/>
                </a:lnTo>
                <a:lnTo>
                  <a:pt x="10828" y="4770"/>
                </a:lnTo>
                <a:lnTo>
                  <a:pt x="10901" y="4575"/>
                </a:lnTo>
                <a:close/>
                <a:moveTo>
                  <a:pt x="12215" y="5013"/>
                </a:moveTo>
                <a:lnTo>
                  <a:pt x="12021" y="5305"/>
                </a:lnTo>
                <a:lnTo>
                  <a:pt x="12142" y="5013"/>
                </a:lnTo>
                <a:close/>
                <a:moveTo>
                  <a:pt x="6643" y="3505"/>
                </a:moveTo>
                <a:lnTo>
                  <a:pt x="6351" y="4137"/>
                </a:lnTo>
                <a:lnTo>
                  <a:pt x="6132" y="4648"/>
                </a:lnTo>
                <a:lnTo>
                  <a:pt x="6035" y="4892"/>
                </a:lnTo>
                <a:lnTo>
                  <a:pt x="5962" y="5159"/>
                </a:lnTo>
                <a:lnTo>
                  <a:pt x="5183" y="5451"/>
                </a:lnTo>
                <a:lnTo>
                  <a:pt x="5183" y="5427"/>
                </a:lnTo>
                <a:lnTo>
                  <a:pt x="5354" y="4989"/>
                </a:lnTo>
                <a:lnTo>
                  <a:pt x="5402" y="4989"/>
                </a:lnTo>
                <a:lnTo>
                  <a:pt x="5378" y="5184"/>
                </a:lnTo>
                <a:lnTo>
                  <a:pt x="5378" y="5208"/>
                </a:lnTo>
                <a:lnTo>
                  <a:pt x="5402" y="5257"/>
                </a:lnTo>
                <a:lnTo>
                  <a:pt x="5475" y="5281"/>
                </a:lnTo>
                <a:lnTo>
                  <a:pt x="5548" y="5281"/>
                </a:lnTo>
                <a:lnTo>
                  <a:pt x="5573" y="5257"/>
                </a:lnTo>
                <a:lnTo>
                  <a:pt x="5597" y="5232"/>
                </a:lnTo>
                <a:lnTo>
                  <a:pt x="5694" y="5038"/>
                </a:lnTo>
                <a:lnTo>
                  <a:pt x="5767" y="4819"/>
                </a:lnTo>
                <a:lnTo>
                  <a:pt x="5889" y="4405"/>
                </a:lnTo>
                <a:lnTo>
                  <a:pt x="5986" y="3943"/>
                </a:lnTo>
                <a:lnTo>
                  <a:pt x="6059" y="3505"/>
                </a:lnTo>
                <a:close/>
                <a:moveTo>
                  <a:pt x="11315" y="4940"/>
                </a:moveTo>
                <a:lnTo>
                  <a:pt x="11558" y="4989"/>
                </a:lnTo>
                <a:lnTo>
                  <a:pt x="11850" y="5013"/>
                </a:lnTo>
                <a:lnTo>
                  <a:pt x="11558" y="5476"/>
                </a:lnTo>
                <a:lnTo>
                  <a:pt x="11145" y="5330"/>
                </a:lnTo>
                <a:lnTo>
                  <a:pt x="11169" y="5257"/>
                </a:lnTo>
                <a:lnTo>
                  <a:pt x="11242" y="4965"/>
                </a:lnTo>
                <a:lnTo>
                  <a:pt x="11291" y="4940"/>
                </a:lnTo>
                <a:close/>
                <a:moveTo>
                  <a:pt x="5086" y="5038"/>
                </a:moveTo>
                <a:lnTo>
                  <a:pt x="4940" y="5330"/>
                </a:lnTo>
                <a:lnTo>
                  <a:pt x="4891" y="5451"/>
                </a:lnTo>
                <a:lnTo>
                  <a:pt x="4843" y="5573"/>
                </a:lnTo>
                <a:lnTo>
                  <a:pt x="4818" y="5597"/>
                </a:lnTo>
                <a:lnTo>
                  <a:pt x="4697" y="5646"/>
                </a:lnTo>
                <a:lnTo>
                  <a:pt x="4697" y="5646"/>
                </a:lnTo>
                <a:lnTo>
                  <a:pt x="4721" y="5573"/>
                </a:lnTo>
                <a:lnTo>
                  <a:pt x="4794" y="5305"/>
                </a:lnTo>
                <a:lnTo>
                  <a:pt x="4843" y="5038"/>
                </a:lnTo>
                <a:close/>
                <a:moveTo>
                  <a:pt x="12702" y="4989"/>
                </a:moveTo>
                <a:lnTo>
                  <a:pt x="12678" y="5062"/>
                </a:lnTo>
                <a:lnTo>
                  <a:pt x="12653" y="5086"/>
                </a:lnTo>
                <a:lnTo>
                  <a:pt x="12459" y="5403"/>
                </a:lnTo>
                <a:lnTo>
                  <a:pt x="12361" y="5573"/>
                </a:lnTo>
                <a:lnTo>
                  <a:pt x="12288" y="5743"/>
                </a:lnTo>
                <a:lnTo>
                  <a:pt x="12167" y="5719"/>
                </a:lnTo>
                <a:lnTo>
                  <a:pt x="12288" y="5451"/>
                </a:lnTo>
                <a:lnTo>
                  <a:pt x="12386" y="5232"/>
                </a:lnTo>
                <a:lnTo>
                  <a:pt x="12483" y="5013"/>
                </a:lnTo>
                <a:lnTo>
                  <a:pt x="12702" y="4989"/>
                </a:lnTo>
                <a:close/>
                <a:moveTo>
                  <a:pt x="4672" y="5038"/>
                </a:moveTo>
                <a:lnTo>
                  <a:pt x="4478" y="5403"/>
                </a:lnTo>
                <a:lnTo>
                  <a:pt x="4380" y="5597"/>
                </a:lnTo>
                <a:lnTo>
                  <a:pt x="4332" y="5695"/>
                </a:lnTo>
                <a:lnTo>
                  <a:pt x="4307" y="5792"/>
                </a:lnTo>
                <a:lnTo>
                  <a:pt x="4113" y="5865"/>
                </a:lnTo>
                <a:lnTo>
                  <a:pt x="4210" y="5427"/>
                </a:lnTo>
                <a:lnTo>
                  <a:pt x="4307" y="5232"/>
                </a:lnTo>
                <a:lnTo>
                  <a:pt x="4405" y="5038"/>
                </a:lnTo>
                <a:close/>
                <a:moveTo>
                  <a:pt x="12605" y="5719"/>
                </a:moveTo>
                <a:lnTo>
                  <a:pt x="12605" y="5865"/>
                </a:lnTo>
                <a:lnTo>
                  <a:pt x="12532" y="5841"/>
                </a:lnTo>
                <a:lnTo>
                  <a:pt x="12605" y="5719"/>
                </a:lnTo>
                <a:close/>
                <a:moveTo>
                  <a:pt x="7081" y="1339"/>
                </a:moveTo>
                <a:lnTo>
                  <a:pt x="7349" y="1388"/>
                </a:lnTo>
                <a:lnTo>
                  <a:pt x="8176" y="1388"/>
                </a:lnTo>
                <a:lnTo>
                  <a:pt x="8882" y="1412"/>
                </a:lnTo>
                <a:lnTo>
                  <a:pt x="9222" y="1412"/>
                </a:lnTo>
                <a:lnTo>
                  <a:pt x="9587" y="1388"/>
                </a:lnTo>
                <a:lnTo>
                  <a:pt x="9587" y="1656"/>
                </a:lnTo>
                <a:lnTo>
                  <a:pt x="9612" y="1923"/>
                </a:lnTo>
                <a:lnTo>
                  <a:pt x="9636" y="2167"/>
                </a:lnTo>
                <a:lnTo>
                  <a:pt x="9709" y="2410"/>
                </a:lnTo>
                <a:lnTo>
                  <a:pt x="9758" y="2483"/>
                </a:lnTo>
                <a:lnTo>
                  <a:pt x="9831" y="2507"/>
                </a:lnTo>
                <a:lnTo>
                  <a:pt x="9977" y="2507"/>
                </a:lnTo>
                <a:lnTo>
                  <a:pt x="10098" y="2556"/>
                </a:lnTo>
                <a:lnTo>
                  <a:pt x="10269" y="2580"/>
                </a:lnTo>
                <a:lnTo>
                  <a:pt x="10585" y="2580"/>
                </a:lnTo>
                <a:lnTo>
                  <a:pt x="11218" y="2605"/>
                </a:lnTo>
                <a:lnTo>
                  <a:pt x="11875" y="2629"/>
                </a:lnTo>
                <a:lnTo>
                  <a:pt x="11875" y="3164"/>
                </a:lnTo>
                <a:lnTo>
                  <a:pt x="11875" y="3578"/>
                </a:lnTo>
                <a:lnTo>
                  <a:pt x="11875" y="3772"/>
                </a:lnTo>
                <a:lnTo>
                  <a:pt x="11923" y="3991"/>
                </a:lnTo>
                <a:lnTo>
                  <a:pt x="11948" y="4040"/>
                </a:lnTo>
                <a:lnTo>
                  <a:pt x="11972" y="4089"/>
                </a:lnTo>
                <a:lnTo>
                  <a:pt x="12069" y="4113"/>
                </a:lnTo>
                <a:lnTo>
                  <a:pt x="12215" y="4113"/>
                </a:lnTo>
                <a:lnTo>
                  <a:pt x="12264" y="4064"/>
                </a:lnTo>
                <a:lnTo>
                  <a:pt x="12605" y="4113"/>
                </a:lnTo>
                <a:lnTo>
                  <a:pt x="12945" y="4137"/>
                </a:lnTo>
                <a:lnTo>
                  <a:pt x="13602" y="4137"/>
                </a:lnTo>
                <a:lnTo>
                  <a:pt x="13602" y="4283"/>
                </a:lnTo>
                <a:lnTo>
                  <a:pt x="13602" y="4429"/>
                </a:lnTo>
                <a:lnTo>
                  <a:pt x="13627" y="4746"/>
                </a:lnTo>
                <a:lnTo>
                  <a:pt x="13627" y="5111"/>
                </a:lnTo>
                <a:lnTo>
                  <a:pt x="13602" y="5500"/>
                </a:lnTo>
                <a:lnTo>
                  <a:pt x="13602" y="5889"/>
                </a:lnTo>
                <a:lnTo>
                  <a:pt x="13627" y="6254"/>
                </a:lnTo>
                <a:lnTo>
                  <a:pt x="13335" y="6157"/>
                </a:lnTo>
                <a:lnTo>
                  <a:pt x="13043" y="6035"/>
                </a:lnTo>
                <a:lnTo>
                  <a:pt x="13067" y="5914"/>
                </a:lnTo>
                <a:lnTo>
                  <a:pt x="13067" y="5792"/>
                </a:lnTo>
                <a:lnTo>
                  <a:pt x="13067" y="5549"/>
                </a:lnTo>
                <a:lnTo>
                  <a:pt x="13067" y="5257"/>
                </a:lnTo>
                <a:lnTo>
                  <a:pt x="13067" y="5111"/>
                </a:lnTo>
                <a:lnTo>
                  <a:pt x="13043" y="4965"/>
                </a:lnTo>
                <a:lnTo>
                  <a:pt x="13018" y="4940"/>
                </a:lnTo>
                <a:lnTo>
                  <a:pt x="13091" y="4892"/>
                </a:lnTo>
                <a:lnTo>
                  <a:pt x="13140" y="4843"/>
                </a:lnTo>
                <a:lnTo>
                  <a:pt x="13164" y="4770"/>
                </a:lnTo>
                <a:lnTo>
                  <a:pt x="13164" y="4697"/>
                </a:lnTo>
                <a:lnTo>
                  <a:pt x="13140" y="4624"/>
                </a:lnTo>
                <a:lnTo>
                  <a:pt x="13091" y="4551"/>
                </a:lnTo>
                <a:lnTo>
                  <a:pt x="13018" y="4502"/>
                </a:lnTo>
                <a:lnTo>
                  <a:pt x="12945" y="4478"/>
                </a:lnTo>
                <a:lnTo>
                  <a:pt x="12556" y="4478"/>
                </a:lnTo>
                <a:lnTo>
                  <a:pt x="12142" y="4502"/>
                </a:lnTo>
                <a:lnTo>
                  <a:pt x="11777" y="4502"/>
                </a:lnTo>
                <a:lnTo>
                  <a:pt x="11388" y="4527"/>
                </a:lnTo>
                <a:lnTo>
                  <a:pt x="11388" y="3918"/>
                </a:lnTo>
                <a:lnTo>
                  <a:pt x="11388" y="3602"/>
                </a:lnTo>
                <a:lnTo>
                  <a:pt x="11364" y="3286"/>
                </a:lnTo>
                <a:lnTo>
                  <a:pt x="11315" y="3164"/>
                </a:lnTo>
                <a:lnTo>
                  <a:pt x="11291" y="3115"/>
                </a:lnTo>
                <a:lnTo>
                  <a:pt x="11242" y="3091"/>
                </a:lnTo>
                <a:lnTo>
                  <a:pt x="11193" y="3042"/>
                </a:lnTo>
                <a:lnTo>
                  <a:pt x="11169" y="2994"/>
                </a:lnTo>
                <a:lnTo>
                  <a:pt x="11096" y="2945"/>
                </a:lnTo>
                <a:lnTo>
                  <a:pt x="11023" y="2945"/>
                </a:lnTo>
                <a:lnTo>
                  <a:pt x="8152" y="2994"/>
                </a:lnTo>
                <a:lnTo>
                  <a:pt x="7738" y="2994"/>
                </a:lnTo>
                <a:lnTo>
                  <a:pt x="7714" y="2969"/>
                </a:lnTo>
                <a:lnTo>
                  <a:pt x="7665" y="2945"/>
                </a:lnTo>
                <a:lnTo>
                  <a:pt x="7641" y="2945"/>
                </a:lnTo>
                <a:lnTo>
                  <a:pt x="7592" y="2969"/>
                </a:lnTo>
                <a:lnTo>
                  <a:pt x="7592" y="2994"/>
                </a:lnTo>
                <a:lnTo>
                  <a:pt x="6813" y="3018"/>
                </a:lnTo>
                <a:lnTo>
                  <a:pt x="6181" y="3018"/>
                </a:lnTo>
                <a:lnTo>
                  <a:pt x="5865" y="3042"/>
                </a:lnTo>
                <a:lnTo>
                  <a:pt x="5548" y="3091"/>
                </a:lnTo>
                <a:lnTo>
                  <a:pt x="5500" y="3067"/>
                </a:lnTo>
                <a:lnTo>
                  <a:pt x="5378" y="3067"/>
                </a:lnTo>
                <a:lnTo>
                  <a:pt x="5329" y="3091"/>
                </a:lnTo>
                <a:lnTo>
                  <a:pt x="5281" y="3140"/>
                </a:lnTo>
                <a:lnTo>
                  <a:pt x="5232" y="3188"/>
                </a:lnTo>
                <a:lnTo>
                  <a:pt x="5208" y="3237"/>
                </a:lnTo>
                <a:lnTo>
                  <a:pt x="5183" y="3553"/>
                </a:lnTo>
                <a:lnTo>
                  <a:pt x="5159" y="3870"/>
                </a:lnTo>
                <a:lnTo>
                  <a:pt x="5135" y="4527"/>
                </a:lnTo>
                <a:lnTo>
                  <a:pt x="4867" y="4527"/>
                </a:lnTo>
                <a:lnTo>
                  <a:pt x="4599" y="4551"/>
                </a:lnTo>
                <a:lnTo>
                  <a:pt x="4186" y="4575"/>
                </a:lnTo>
                <a:lnTo>
                  <a:pt x="3967" y="4600"/>
                </a:lnTo>
                <a:lnTo>
                  <a:pt x="3772" y="4624"/>
                </a:lnTo>
                <a:lnTo>
                  <a:pt x="3699" y="4648"/>
                </a:lnTo>
                <a:lnTo>
                  <a:pt x="3650" y="4721"/>
                </a:lnTo>
                <a:lnTo>
                  <a:pt x="3650" y="4794"/>
                </a:lnTo>
                <a:lnTo>
                  <a:pt x="3650" y="4867"/>
                </a:lnTo>
                <a:lnTo>
                  <a:pt x="3626" y="4940"/>
                </a:lnTo>
                <a:lnTo>
                  <a:pt x="3602" y="5013"/>
                </a:lnTo>
                <a:lnTo>
                  <a:pt x="3577" y="5184"/>
                </a:lnTo>
                <a:lnTo>
                  <a:pt x="3577" y="5500"/>
                </a:lnTo>
                <a:lnTo>
                  <a:pt x="3577" y="5768"/>
                </a:lnTo>
                <a:lnTo>
                  <a:pt x="3577" y="5914"/>
                </a:lnTo>
                <a:lnTo>
                  <a:pt x="3626" y="6035"/>
                </a:lnTo>
                <a:lnTo>
                  <a:pt x="2993" y="6279"/>
                </a:lnTo>
                <a:lnTo>
                  <a:pt x="2993" y="6279"/>
                </a:lnTo>
                <a:lnTo>
                  <a:pt x="3042" y="5597"/>
                </a:lnTo>
                <a:lnTo>
                  <a:pt x="3066" y="4916"/>
                </a:lnTo>
                <a:lnTo>
                  <a:pt x="3115" y="4478"/>
                </a:lnTo>
                <a:lnTo>
                  <a:pt x="3115" y="4259"/>
                </a:lnTo>
                <a:lnTo>
                  <a:pt x="3091" y="4040"/>
                </a:lnTo>
                <a:lnTo>
                  <a:pt x="3456" y="4064"/>
                </a:lnTo>
                <a:lnTo>
                  <a:pt x="3845" y="4064"/>
                </a:lnTo>
                <a:lnTo>
                  <a:pt x="4210" y="4016"/>
                </a:lnTo>
                <a:lnTo>
                  <a:pt x="4575" y="3967"/>
                </a:lnTo>
                <a:lnTo>
                  <a:pt x="4624" y="3943"/>
                </a:lnTo>
                <a:lnTo>
                  <a:pt x="4672" y="3918"/>
                </a:lnTo>
                <a:lnTo>
                  <a:pt x="4745" y="3845"/>
                </a:lnTo>
                <a:lnTo>
                  <a:pt x="4770" y="3724"/>
                </a:lnTo>
                <a:lnTo>
                  <a:pt x="4745" y="3626"/>
                </a:lnTo>
                <a:lnTo>
                  <a:pt x="4770" y="3505"/>
                </a:lnTo>
                <a:lnTo>
                  <a:pt x="4770" y="3018"/>
                </a:lnTo>
                <a:lnTo>
                  <a:pt x="4770" y="2751"/>
                </a:lnTo>
                <a:lnTo>
                  <a:pt x="4745" y="2507"/>
                </a:lnTo>
                <a:lnTo>
                  <a:pt x="4867" y="2532"/>
                </a:lnTo>
                <a:lnTo>
                  <a:pt x="4989" y="2556"/>
                </a:lnTo>
                <a:lnTo>
                  <a:pt x="5256" y="2556"/>
                </a:lnTo>
                <a:lnTo>
                  <a:pt x="5646" y="2580"/>
                </a:lnTo>
                <a:lnTo>
                  <a:pt x="6035" y="2580"/>
                </a:lnTo>
                <a:lnTo>
                  <a:pt x="6789" y="2532"/>
                </a:lnTo>
                <a:lnTo>
                  <a:pt x="6886" y="2507"/>
                </a:lnTo>
                <a:lnTo>
                  <a:pt x="6959" y="2459"/>
                </a:lnTo>
                <a:lnTo>
                  <a:pt x="6984" y="2386"/>
                </a:lnTo>
                <a:lnTo>
                  <a:pt x="7008" y="2313"/>
                </a:lnTo>
                <a:lnTo>
                  <a:pt x="7032" y="2264"/>
                </a:lnTo>
                <a:lnTo>
                  <a:pt x="7057" y="1826"/>
                </a:lnTo>
                <a:lnTo>
                  <a:pt x="7081" y="1339"/>
                </a:lnTo>
                <a:close/>
                <a:moveTo>
                  <a:pt x="6911" y="5841"/>
                </a:moveTo>
                <a:lnTo>
                  <a:pt x="6838" y="5865"/>
                </a:lnTo>
                <a:lnTo>
                  <a:pt x="6716" y="5987"/>
                </a:lnTo>
                <a:lnTo>
                  <a:pt x="6619" y="6133"/>
                </a:lnTo>
                <a:lnTo>
                  <a:pt x="6546" y="6279"/>
                </a:lnTo>
                <a:lnTo>
                  <a:pt x="6522" y="6449"/>
                </a:lnTo>
                <a:lnTo>
                  <a:pt x="6522" y="6619"/>
                </a:lnTo>
                <a:lnTo>
                  <a:pt x="6546" y="6790"/>
                </a:lnTo>
                <a:lnTo>
                  <a:pt x="6594" y="6960"/>
                </a:lnTo>
                <a:lnTo>
                  <a:pt x="6667" y="7106"/>
                </a:lnTo>
                <a:lnTo>
                  <a:pt x="6716" y="7155"/>
                </a:lnTo>
                <a:lnTo>
                  <a:pt x="6765" y="7203"/>
                </a:lnTo>
                <a:lnTo>
                  <a:pt x="6838" y="7252"/>
                </a:lnTo>
                <a:lnTo>
                  <a:pt x="6911" y="7252"/>
                </a:lnTo>
                <a:lnTo>
                  <a:pt x="6984" y="7276"/>
                </a:lnTo>
                <a:lnTo>
                  <a:pt x="7057" y="7252"/>
                </a:lnTo>
                <a:lnTo>
                  <a:pt x="7130" y="7228"/>
                </a:lnTo>
                <a:lnTo>
                  <a:pt x="7178" y="7179"/>
                </a:lnTo>
                <a:lnTo>
                  <a:pt x="7349" y="6936"/>
                </a:lnTo>
                <a:lnTo>
                  <a:pt x="7397" y="6814"/>
                </a:lnTo>
                <a:lnTo>
                  <a:pt x="7446" y="6692"/>
                </a:lnTo>
                <a:lnTo>
                  <a:pt x="7470" y="6546"/>
                </a:lnTo>
                <a:lnTo>
                  <a:pt x="7470" y="6425"/>
                </a:lnTo>
                <a:lnTo>
                  <a:pt x="7446" y="6133"/>
                </a:lnTo>
                <a:lnTo>
                  <a:pt x="7422" y="6035"/>
                </a:lnTo>
                <a:lnTo>
                  <a:pt x="7349" y="5962"/>
                </a:lnTo>
                <a:lnTo>
                  <a:pt x="7227" y="5914"/>
                </a:lnTo>
                <a:lnTo>
                  <a:pt x="7130" y="5889"/>
                </a:lnTo>
                <a:lnTo>
                  <a:pt x="7057" y="5865"/>
                </a:lnTo>
                <a:lnTo>
                  <a:pt x="6984" y="5841"/>
                </a:lnTo>
                <a:close/>
                <a:moveTo>
                  <a:pt x="9612" y="5792"/>
                </a:moveTo>
                <a:lnTo>
                  <a:pt x="9539" y="5816"/>
                </a:lnTo>
                <a:lnTo>
                  <a:pt x="9466" y="5865"/>
                </a:lnTo>
                <a:lnTo>
                  <a:pt x="9393" y="5938"/>
                </a:lnTo>
                <a:lnTo>
                  <a:pt x="9344" y="6011"/>
                </a:lnTo>
                <a:lnTo>
                  <a:pt x="9247" y="6181"/>
                </a:lnTo>
                <a:lnTo>
                  <a:pt x="9174" y="6352"/>
                </a:lnTo>
                <a:lnTo>
                  <a:pt x="9149" y="6522"/>
                </a:lnTo>
                <a:lnTo>
                  <a:pt x="9149" y="6717"/>
                </a:lnTo>
                <a:lnTo>
                  <a:pt x="9174" y="6887"/>
                </a:lnTo>
                <a:lnTo>
                  <a:pt x="9222" y="7057"/>
                </a:lnTo>
                <a:lnTo>
                  <a:pt x="9271" y="7155"/>
                </a:lnTo>
                <a:lnTo>
                  <a:pt x="9344" y="7228"/>
                </a:lnTo>
                <a:lnTo>
                  <a:pt x="9417" y="7276"/>
                </a:lnTo>
                <a:lnTo>
                  <a:pt x="9514" y="7301"/>
                </a:lnTo>
                <a:lnTo>
                  <a:pt x="9685" y="7301"/>
                </a:lnTo>
                <a:lnTo>
                  <a:pt x="9782" y="7252"/>
                </a:lnTo>
                <a:lnTo>
                  <a:pt x="9855" y="7179"/>
                </a:lnTo>
                <a:lnTo>
                  <a:pt x="9928" y="7106"/>
                </a:lnTo>
                <a:lnTo>
                  <a:pt x="9977" y="7009"/>
                </a:lnTo>
                <a:lnTo>
                  <a:pt x="10050" y="6765"/>
                </a:lnTo>
                <a:lnTo>
                  <a:pt x="10098" y="6522"/>
                </a:lnTo>
                <a:lnTo>
                  <a:pt x="10098" y="6303"/>
                </a:lnTo>
                <a:lnTo>
                  <a:pt x="10098" y="6181"/>
                </a:lnTo>
                <a:lnTo>
                  <a:pt x="10050" y="6108"/>
                </a:lnTo>
                <a:lnTo>
                  <a:pt x="9977" y="6060"/>
                </a:lnTo>
                <a:lnTo>
                  <a:pt x="9879" y="6035"/>
                </a:lnTo>
                <a:lnTo>
                  <a:pt x="9879" y="6011"/>
                </a:lnTo>
                <a:lnTo>
                  <a:pt x="9855" y="5914"/>
                </a:lnTo>
                <a:lnTo>
                  <a:pt x="9806" y="5841"/>
                </a:lnTo>
                <a:lnTo>
                  <a:pt x="9709" y="5792"/>
                </a:lnTo>
                <a:close/>
                <a:moveTo>
                  <a:pt x="8468" y="4673"/>
                </a:moveTo>
                <a:lnTo>
                  <a:pt x="8687" y="4794"/>
                </a:lnTo>
                <a:lnTo>
                  <a:pt x="8930" y="4892"/>
                </a:lnTo>
                <a:lnTo>
                  <a:pt x="8955" y="4916"/>
                </a:lnTo>
                <a:lnTo>
                  <a:pt x="9466" y="5111"/>
                </a:lnTo>
                <a:lnTo>
                  <a:pt x="9806" y="5232"/>
                </a:lnTo>
                <a:lnTo>
                  <a:pt x="9806" y="5305"/>
                </a:lnTo>
                <a:lnTo>
                  <a:pt x="9806" y="5354"/>
                </a:lnTo>
                <a:lnTo>
                  <a:pt x="9855" y="5403"/>
                </a:lnTo>
                <a:lnTo>
                  <a:pt x="9904" y="5403"/>
                </a:lnTo>
                <a:lnTo>
                  <a:pt x="9952" y="5378"/>
                </a:lnTo>
                <a:lnTo>
                  <a:pt x="10001" y="5330"/>
                </a:lnTo>
                <a:lnTo>
                  <a:pt x="10707" y="5597"/>
                </a:lnTo>
                <a:lnTo>
                  <a:pt x="13383" y="6668"/>
                </a:lnTo>
                <a:lnTo>
                  <a:pt x="14040" y="6911"/>
                </a:lnTo>
                <a:lnTo>
                  <a:pt x="14357" y="7082"/>
                </a:lnTo>
                <a:lnTo>
                  <a:pt x="14527" y="7155"/>
                </a:lnTo>
                <a:lnTo>
                  <a:pt x="14648" y="7276"/>
                </a:lnTo>
                <a:lnTo>
                  <a:pt x="14794" y="7422"/>
                </a:lnTo>
                <a:lnTo>
                  <a:pt x="14843" y="7568"/>
                </a:lnTo>
                <a:lnTo>
                  <a:pt x="14892" y="7739"/>
                </a:lnTo>
                <a:lnTo>
                  <a:pt x="14867" y="7909"/>
                </a:lnTo>
                <a:lnTo>
                  <a:pt x="14405" y="7617"/>
                </a:lnTo>
                <a:lnTo>
                  <a:pt x="13919" y="7349"/>
                </a:lnTo>
                <a:lnTo>
                  <a:pt x="13675" y="7252"/>
                </a:lnTo>
                <a:lnTo>
                  <a:pt x="13408" y="7130"/>
                </a:lnTo>
                <a:lnTo>
                  <a:pt x="13164" y="7057"/>
                </a:lnTo>
                <a:lnTo>
                  <a:pt x="12872" y="7057"/>
                </a:lnTo>
                <a:lnTo>
                  <a:pt x="12848" y="7082"/>
                </a:lnTo>
                <a:lnTo>
                  <a:pt x="12848" y="7106"/>
                </a:lnTo>
                <a:lnTo>
                  <a:pt x="12848" y="7155"/>
                </a:lnTo>
                <a:lnTo>
                  <a:pt x="13043" y="7301"/>
                </a:lnTo>
                <a:lnTo>
                  <a:pt x="13262" y="7422"/>
                </a:lnTo>
                <a:lnTo>
                  <a:pt x="13724" y="7666"/>
                </a:lnTo>
                <a:lnTo>
                  <a:pt x="14259" y="7958"/>
                </a:lnTo>
                <a:lnTo>
                  <a:pt x="14770" y="8274"/>
                </a:lnTo>
                <a:lnTo>
                  <a:pt x="14697" y="8493"/>
                </a:lnTo>
                <a:lnTo>
                  <a:pt x="14575" y="8371"/>
                </a:lnTo>
                <a:lnTo>
                  <a:pt x="14454" y="8274"/>
                </a:lnTo>
                <a:lnTo>
                  <a:pt x="14284" y="8177"/>
                </a:lnTo>
                <a:lnTo>
                  <a:pt x="14113" y="8079"/>
                </a:lnTo>
                <a:lnTo>
                  <a:pt x="13773" y="7933"/>
                </a:lnTo>
                <a:lnTo>
                  <a:pt x="13383" y="7763"/>
                </a:lnTo>
                <a:lnTo>
                  <a:pt x="13189" y="7714"/>
                </a:lnTo>
                <a:lnTo>
                  <a:pt x="12994" y="7666"/>
                </a:lnTo>
                <a:lnTo>
                  <a:pt x="12799" y="7641"/>
                </a:lnTo>
                <a:lnTo>
                  <a:pt x="12605" y="7666"/>
                </a:lnTo>
                <a:lnTo>
                  <a:pt x="12580" y="7690"/>
                </a:lnTo>
                <a:lnTo>
                  <a:pt x="12605" y="7714"/>
                </a:lnTo>
                <a:lnTo>
                  <a:pt x="12702" y="7812"/>
                </a:lnTo>
                <a:lnTo>
                  <a:pt x="12824" y="7909"/>
                </a:lnTo>
                <a:lnTo>
                  <a:pt x="12945" y="7982"/>
                </a:lnTo>
                <a:lnTo>
                  <a:pt x="13091" y="8055"/>
                </a:lnTo>
                <a:lnTo>
                  <a:pt x="13383" y="8177"/>
                </a:lnTo>
                <a:lnTo>
                  <a:pt x="13651" y="8274"/>
                </a:lnTo>
                <a:lnTo>
                  <a:pt x="13894" y="8396"/>
                </a:lnTo>
                <a:lnTo>
                  <a:pt x="14113" y="8517"/>
                </a:lnTo>
                <a:lnTo>
                  <a:pt x="14551" y="8809"/>
                </a:lnTo>
                <a:lnTo>
                  <a:pt x="14430" y="9126"/>
                </a:lnTo>
                <a:lnTo>
                  <a:pt x="13967" y="8858"/>
                </a:lnTo>
                <a:lnTo>
                  <a:pt x="13481" y="8590"/>
                </a:lnTo>
                <a:lnTo>
                  <a:pt x="12921" y="8274"/>
                </a:lnTo>
                <a:lnTo>
                  <a:pt x="12629" y="8152"/>
                </a:lnTo>
                <a:lnTo>
                  <a:pt x="12337" y="8031"/>
                </a:lnTo>
                <a:lnTo>
                  <a:pt x="12313" y="8031"/>
                </a:lnTo>
                <a:lnTo>
                  <a:pt x="12288" y="8055"/>
                </a:lnTo>
                <a:lnTo>
                  <a:pt x="12288" y="8079"/>
                </a:lnTo>
                <a:lnTo>
                  <a:pt x="12288" y="8104"/>
                </a:lnTo>
                <a:lnTo>
                  <a:pt x="12507" y="8323"/>
                </a:lnTo>
                <a:lnTo>
                  <a:pt x="12751" y="8542"/>
                </a:lnTo>
                <a:lnTo>
                  <a:pt x="13018" y="8712"/>
                </a:lnTo>
                <a:lnTo>
                  <a:pt x="13286" y="8882"/>
                </a:lnTo>
                <a:lnTo>
                  <a:pt x="13797" y="9199"/>
                </a:lnTo>
                <a:lnTo>
                  <a:pt x="14040" y="9345"/>
                </a:lnTo>
                <a:lnTo>
                  <a:pt x="14308" y="9466"/>
                </a:lnTo>
                <a:lnTo>
                  <a:pt x="14211" y="9661"/>
                </a:lnTo>
                <a:lnTo>
                  <a:pt x="14065" y="9564"/>
                </a:lnTo>
                <a:lnTo>
                  <a:pt x="13919" y="9491"/>
                </a:lnTo>
                <a:lnTo>
                  <a:pt x="13602" y="9345"/>
                </a:lnTo>
                <a:lnTo>
                  <a:pt x="13359" y="9199"/>
                </a:lnTo>
                <a:lnTo>
                  <a:pt x="13067" y="9077"/>
                </a:lnTo>
                <a:lnTo>
                  <a:pt x="12921" y="9028"/>
                </a:lnTo>
                <a:lnTo>
                  <a:pt x="12775" y="9004"/>
                </a:lnTo>
                <a:lnTo>
                  <a:pt x="12629" y="8980"/>
                </a:lnTo>
                <a:lnTo>
                  <a:pt x="12483" y="8980"/>
                </a:lnTo>
                <a:lnTo>
                  <a:pt x="12459" y="9004"/>
                </a:lnTo>
                <a:lnTo>
                  <a:pt x="12459" y="9053"/>
                </a:lnTo>
                <a:lnTo>
                  <a:pt x="12556" y="9150"/>
                </a:lnTo>
                <a:lnTo>
                  <a:pt x="12653" y="9247"/>
                </a:lnTo>
                <a:lnTo>
                  <a:pt x="12897" y="9418"/>
                </a:lnTo>
                <a:lnTo>
                  <a:pt x="13408" y="9685"/>
                </a:lnTo>
                <a:lnTo>
                  <a:pt x="13724" y="9880"/>
                </a:lnTo>
                <a:lnTo>
                  <a:pt x="13894" y="10002"/>
                </a:lnTo>
                <a:lnTo>
                  <a:pt x="14065" y="10075"/>
                </a:lnTo>
                <a:lnTo>
                  <a:pt x="13967" y="10269"/>
                </a:lnTo>
                <a:lnTo>
                  <a:pt x="13505" y="10075"/>
                </a:lnTo>
                <a:lnTo>
                  <a:pt x="13043" y="9880"/>
                </a:lnTo>
                <a:lnTo>
                  <a:pt x="12556" y="9758"/>
                </a:lnTo>
                <a:lnTo>
                  <a:pt x="12069" y="9661"/>
                </a:lnTo>
                <a:lnTo>
                  <a:pt x="12045" y="9661"/>
                </a:lnTo>
                <a:lnTo>
                  <a:pt x="12045" y="9685"/>
                </a:lnTo>
                <a:lnTo>
                  <a:pt x="12434" y="10002"/>
                </a:lnTo>
                <a:lnTo>
                  <a:pt x="12872" y="10245"/>
                </a:lnTo>
                <a:lnTo>
                  <a:pt x="13335" y="10488"/>
                </a:lnTo>
                <a:lnTo>
                  <a:pt x="13797" y="10683"/>
                </a:lnTo>
                <a:lnTo>
                  <a:pt x="13627" y="11072"/>
                </a:lnTo>
                <a:lnTo>
                  <a:pt x="13456" y="10926"/>
                </a:lnTo>
                <a:lnTo>
                  <a:pt x="13262" y="10829"/>
                </a:lnTo>
                <a:lnTo>
                  <a:pt x="12848" y="10659"/>
                </a:lnTo>
                <a:lnTo>
                  <a:pt x="12653" y="10586"/>
                </a:lnTo>
                <a:lnTo>
                  <a:pt x="12483" y="10513"/>
                </a:lnTo>
                <a:lnTo>
                  <a:pt x="12288" y="10488"/>
                </a:lnTo>
                <a:lnTo>
                  <a:pt x="12069" y="10488"/>
                </a:lnTo>
                <a:lnTo>
                  <a:pt x="12045" y="10513"/>
                </a:lnTo>
                <a:lnTo>
                  <a:pt x="12045" y="10537"/>
                </a:lnTo>
                <a:lnTo>
                  <a:pt x="12118" y="10634"/>
                </a:lnTo>
                <a:lnTo>
                  <a:pt x="12191" y="10707"/>
                </a:lnTo>
                <a:lnTo>
                  <a:pt x="12337" y="10829"/>
                </a:lnTo>
                <a:lnTo>
                  <a:pt x="12532" y="10926"/>
                </a:lnTo>
                <a:lnTo>
                  <a:pt x="12702" y="11023"/>
                </a:lnTo>
                <a:lnTo>
                  <a:pt x="13091" y="11218"/>
                </a:lnTo>
                <a:lnTo>
                  <a:pt x="13310" y="11291"/>
                </a:lnTo>
                <a:lnTo>
                  <a:pt x="13505" y="11340"/>
                </a:lnTo>
                <a:lnTo>
                  <a:pt x="13481" y="11413"/>
                </a:lnTo>
                <a:lnTo>
                  <a:pt x="13335" y="11388"/>
                </a:lnTo>
                <a:lnTo>
                  <a:pt x="13189" y="11340"/>
                </a:lnTo>
                <a:lnTo>
                  <a:pt x="12897" y="11315"/>
                </a:lnTo>
                <a:lnTo>
                  <a:pt x="12678" y="11267"/>
                </a:lnTo>
                <a:lnTo>
                  <a:pt x="12434" y="11242"/>
                </a:lnTo>
                <a:lnTo>
                  <a:pt x="12191" y="11267"/>
                </a:lnTo>
                <a:lnTo>
                  <a:pt x="12069" y="11291"/>
                </a:lnTo>
                <a:lnTo>
                  <a:pt x="11972" y="11315"/>
                </a:lnTo>
                <a:lnTo>
                  <a:pt x="11948" y="11340"/>
                </a:lnTo>
                <a:lnTo>
                  <a:pt x="11948" y="11364"/>
                </a:lnTo>
                <a:lnTo>
                  <a:pt x="11972" y="11413"/>
                </a:lnTo>
                <a:lnTo>
                  <a:pt x="12069" y="11486"/>
                </a:lnTo>
                <a:lnTo>
                  <a:pt x="12191" y="11534"/>
                </a:lnTo>
                <a:lnTo>
                  <a:pt x="12434" y="11607"/>
                </a:lnTo>
                <a:lnTo>
                  <a:pt x="12921" y="11705"/>
                </a:lnTo>
                <a:lnTo>
                  <a:pt x="13164" y="11778"/>
                </a:lnTo>
                <a:lnTo>
                  <a:pt x="13432" y="11826"/>
                </a:lnTo>
                <a:lnTo>
                  <a:pt x="13408" y="11972"/>
                </a:lnTo>
                <a:lnTo>
                  <a:pt x="13018" y="11948"/>
                </a:lnTo>
                <a:lnTo>
                  <a:pt x="12434" y="11948"/>
                </a:lnTo>
                <a:lnTo>
                  <a:pt x="12313" y="11972"/>
                </a:lnTo>
                <a:lnTo>
                  <a:pt x="12215" y="12021"/>
                </a:lnTo>
                <a:lnTo>
                  <a:pt x="12118" y="12070"/>
                </a:lnTo>
                <a:lnTo>
                  <a:pt x="12118" y="12118"/>
                </a:lnTo>
                <a:lnTo>
                  <a:pt x="12118" y="12143"/>
                </a:lnTo>
                <a:lnTo>
                  <a:pt x="12215" y="12191"/>
                </a:lnTo>
                <a:lnTo>
                  <a:pt x="12313" y="12240"/>
                </a:lnTo>
                <a:lnTo>
                  <a:pt x="12507" y="12264"/>
                </a:lnTo>
                <a:lnTo>
                  <a:pt x="12897" y="12264"/>
                </a:lnTo>
                <a:lnTo>
                  <a:pt x="13383" y="12313"/>
                </a:lnTo>
                <a:lnTo>
                  <a:pt x="13383" y="12654"/>
                </a:lnTo>
                <a:lnTo>
                  <a:pt x="13043" y="12654"/>
                </a:lnTo>
                <a:lnTo>
                  <a:pt x="12678" y="12678"/>
                </a:lnTo>
                <a:lnTo>
                  <a:pt x="12288" y="12727"/>
                </a:lnTo>
                <a:lnTo>
                  <a:pt x="12094" y="12775"/>
                </a:lnTo>
                <a:lnTo>
                  <a:pt x="11923" y="12873"/>
                </a:lnTo>
                <a:lnTo>
                  <a:pt x="12118" y="12921"/>
                </a:lnTo>
                <a:lnTo>
                  <a:pt x="12288" y="12946"/>
                </a:lnTo>
                <a:lnTo>
                  <a:pt x="12678" y="12946"/>
                </a:lnTo>
                <a:lnTo>
                  <a:pt x="13408" y="12970"/>
                </a:lnTo>
                <a:lnTo>
                  <a:pt x="13408" y="13116"/>
                </a:lnTo>
                <a:lnTo>
                  <a:pt x="13408" y="13262"/>
                </a:lnTo>
                <a:lnTo>
                  <a:pt x="13140" y="13262"/>
                </a:lnTo>
                <a:lnTo>
                  <a:pt x="12848" y="13286"/>
                </a:lnTo>
                <a:lnTo>
                  <a:pt x="12337" y="13286"/>
                </a:lnTo>
                <a:lnTo>
                  <a:pt x="12069" y="13335"/>
                </a:lnTo>
                <a:lnTo>
                  <a:pt x="11948" y="13384"/>
                </a:lnTo>
                <a:lnTo>
                  <a:pt x="11850" y="13432"/>
                </a:lnTo>
                <a:lnTo>
                  <a:pt x="11826" y="13481"/>
                </a:lnTo>
                <a:lnTo>
                  <a:pt x="11850" y="13505"/>
                </a:lnTo>
                <a:lnTo>
                  <a:pt x="11948" y="13554"/>
                </a:lnTo>
                <a:lnTo>
                  <a:pt x="12069" y="13603"/>
                </a:lnTo>
                <a:lnTo>
                  <a:pt x="12337" y="13627"/>
                </a:lnTo>
                <a:lnTo>
                  <a:pt x="12605" y="13651"/>
                </a:lnTo>
                <a:lnTo>
                  <a:pt x="13432" y="13651"/>
                </a:lnTo>
                <a:lnTo>
                  <a:pt x="13432" y="13797"/>
                </a:lnTo>
                <a:lnTo>
                  <a:pt x="13286" y="13773"/>
                </a:lnTo>
                <a:lnTo>
                  <a:pt x="13164" y="13797"/>
                </a:lnTo>
                <a:lnTo>
                  <a:pt x="12897" y="13822"/>
                </a:lnTo>
                <a:lnTo>
                  <a:pt x="12483" y="13846"/>
                </a:lnTo>
                <a:lnTo>
                  <a:pt x="12288" y="13895"/>
                </a:lnTo>
                <a:lnTo>
                  <a:pt x="12094" y="13968"/>
                </a:lnTo>
                <a:lnTo>
                  <a:pt x="12094" y="13992"/>
                </a:lnTo>
                <a:lnTo>
                  <a:pt x="12094" y="14016"/>
                </a:lnTo>
                <a:lnTo>
                  <a:pt x="12118" y="14041"/>
                </a:lnTo>
                <a:lnTo>
                  <a:pt x="12313" y="14089"/>
                </a:lnTo>
                <a:lnTo>
                  <a:pt x="12507" y="14114"/>
                </a:lnTo>
                <a:lnTo>
                  <a:pt x="13310" y="14114"/>
                </a:lnTo>
                <a:lnTo>
                  <a:pt x="13432" y="14089"/>
                </a:lnTo>
                <a:lnTo>
                  <a:pt x="13456" y="14600"/>
                </a:lnTo>
                <a:lnTo>
                  <a:pt x="13237" y="14576"/>
                </a:lnTo>
                <a:lnTo>
                  <a:pt x="13018" y="14552"/>
                </a:lnTo>
                <a:lnTo>
                  <a:pt x="12824" y="14552"/>
                </a:lnTo>
                <a:lnTo>
                  <a:pt x="12434" y="14600"/>
                </a:lnTo>
                <a:lnTo>
                  <a:pt x="12045" y="14698"/>
                </a:lnTo>
                <a:lnTo>
                  <a:pt x="11656" y="14819"/>
                </a:lnTo>
                <a:lnTo>
                  <a:pt x="11193" y="14941"/>
                </a:lnTo>
                <a:lnTo>
                  <a:pt x="10974" y="14965"/>
                </a:lnTo>
                <a:lnTo>
                  <a:pt x="10755" y="14990"/>
                </a:lnTo>
                <a:lnTo>
                  <a:pt x="10536" y="14990"/>
                </a:lnTo>
                <a:lnTo>
                  <a:pt x="10317" y="14965"/>
                </a:lnTo>
                <a:lnTo>
                  <a:pt x="10098" y="14917"/>
                </a:lnTo>
                <a:lnTo>
                  <a:pt x="9879" y="14819"/>
                </a:lnTo>
                <a:lnTo>
                  <a:pt x="9514" y="14698"/>
                </a:lnTo>
                <a:lnTo>
                  <a:pt x="9149" y="14576"/>
                </a:lnTo>
                <a:lnTo>
                  <a:pt x="8979" y="14552"/>
                </a:lnTo>
                <a:lnTo>
                  <a:pt x="8809" y="14527"/>
                </a:lnTo>
                <a:lnTo>
                  <a:pt x="8614" y="14527"/>
                </a:lnTo>
                <a:lnTo>
                  <a:pt x="8419" y="14552"/>
                </a:lnTo>
                <a:lnTo>
                  <a:pt x="7981" y="14649"/>
                </a:lnTo>
                <a:lnTo>
                  <a:pt x="7568" y="14795"/>
                </a:lnTo>
                <a:lnTo>
                  <a:pt x="7130" y="14917"/>
                </a:lnTo>
                <a:lnTo>
                  <a:pt x="6935" y="14965"/>
                </a:lnTo>
                <a:lnTo>
                  <a:pt x="6692" y="14990"/>
                </a:lnTo>
                <a:lnTo>
                  <a:pt x="6473" y="14990"/>
                </a:lnTo>
                <a:lnTo>
                  <a:pt x="6230" y="14965"/>
                </a:lnTo>
                <a:lnTo>
                  <a:pt x="5986" y="14917"/>
                </a:lnTo>
                <a:lnTo>
                  <a:pt x="5767" y="14844"/>
                </a:lnTo>
                <a:lnTo>
                  <a:pt x="5281" y="14722"/>
                </a:lnTo>
                <a:lnTo>
                  <a:pt x="5062" y="14649"/>
                </a:lnTo>
                <a:lnTo>
                  <a:pt x="4818" y="14625"/>
                </a:lnTo>
                <a:lnTo>
                  <a:pt x="4453" y="14576"/>
                </a:lnTo>
                <a:lnTo>
                  <a:pt x="4040" y="14576"/>
                </a:lnTo>
                <a:lnTo>
                  <a:pt x="3602" y="14625"/>
                </a:lnTo>
                <a:lnTo>
                  <a:pt x="3164" y="14722"/>
                </a:lnTo>
                <a:lnTo>
                  <a:pt x="3188" y="14308"/>
                </a:lnTo>
                <a:lnTo>
                  <a:pt x="3188" y="13895"/>
                </a:lnTo>
                <a:lnTo>
                  <a:pt x="3164" y="13067"/>
                </a:lnTo>
                <a:lnTo>
                  <a:pt x="3164" y="12386"/>
                </a:lnTo>
                <a:lnTo>
                  <a:pt x="3139" y="12191"/>
                </a:lnTo>
                <a:lnTo>
                  <a:pt x="3115" y="12021"/>
                </a:lnTo>
                <a:lnTo>
                  <a:pt x="3066" y="11851"/>
                </a:lnTo>
                <a:lnTo>
                  <a:pt x="3018" y="11705"/>
                </a:lnTo>
                <a:lnTo>
                  <a:pt x="3018" y="11632"/>
                </a:lnTo>
                <a:lnTo>
                  <a:pt x="3018" y="11534"/>
                </a:lnTo>
                <a:lnTo>
                  <a:pt x="2993" y="11413"/>
                </a:lnTo>
                <a:lnTo>
                  <a:pt x="2896" y="11194"/>
                </a:lnTo>
                <a:lnTo>
                  <a:pt x="2701" y="10780"/>
                </a:lnTo>
                <a:lnTo>
                  <a:pt x="2409" y="10123"/>
                </a:lnTo>
                <a:lnTo>
                  <a:pt x="2142" y="9442"/>
                </a:lnTo>
                <a:lnTo>
                  <a:pt x="1947" y="8809"/>
                </a:lnTo>
                <a:lnTo>
                  <a:pt x="1777" y="8152"/>
                </a:lnTo>
                <a:lnTo>
                  <a:pt x="1728" y="7909"/>
                </a:lnTo>
                <a:lnTo>
                  <a:pt x="1704" y="7787"/>
                </a:lnTo>
                <a:lnTo>
                  <a:pt x="1704" y="7666"/>
                </a:lnTo>
                <a:lnTo>
                  <a:pt x="1704" y="7544"/>
                </a:lnTo>
                <a:lnTo>
                  <a:pt x="1752" y="7447"/>
                </a:lnTo>
                <a:lnTo>
                  <a:pt x="1825" y="7325"/>
                </a:lnTo>
                <a:lnTo>
                  <a:pt x="1923" y="7252"/>
                </a:lnTo>
                <a:lnTo>
                  <a:pt x="2093" y="7155"/>
                </a:lnTo>
                <a:lnTo>
                  <a:pt x="2288" y="7082"/>
                </a:lnTo>
                <a:lnTo>
                  <a:pt x="2653" y="6936"/>
                </a:lnTo>
                <a:lnTo>
                  <a:pt x="3991" y="6400"/>
                </a:lnTo>
                <a:lnTo>
                  <a:pt x="5329" y="5889"/>
                </a:lnTo>
                <a:lnTo>
                  <a:pt x="8030" y="4867"/>
                </a:lnTo>
                <a:lnTo>
                  <a:pt x="8030" y="5062"/>
                </a:lnTo>
                <a:lnTo>
                  <a:pt x="8030" y="5281"/>
                </a:lnTo>
                <a:lnTo>
                  <a:pt x="8030" y="5670"/>
                </a:lnTo>
                <a:lnTo>
                  <a:pt x="8030" y="7203"/>
                </a:lnTo>
                <a:lnTo>
                  <a:pt x="8030" y="8834"/>
                </a:lnTo>
                <a:lnTo>
                  <a:pt x="8054" y="9661"/>
                </a:lnTo>
                <a:lnTo>
                  <a:pt x="8079" y="10464"/>
                </a:lnTo>
                <a:lnTo>
                  <a:pt x="8103" y="10586"/>
                </a:lnTo>
                <a:lnTo>
                  <a:pt x="8152" y="10659"/>
                </a:lnTo>
                <a:lnTo>
                  <a:pt x="8249" y="10707"/>
                </a:lnTo>
                <a:lnTo>
                  <a:pt x="8346" y="10732"/>
                </a:lnTo>
                <a:lnTo>
                  <a:pt x="8444" y="10707"/>
                </a:lnTo>
                <a:lnTo>
                  <a:pt x="8517" y="10659"/>
                </a:lnTo>
                <a:lnTo>
                  <a:pt x="8565" y="10586"/>
                </a:lnTo>
                <a:lnTo>
                  <a:pt x="8590" y="10464"/>
                </a:lnTo>
                <a:lnTo>
                  <a:pt x="8517" y="8931"/>
                </a:lnTo>
                <a:lnTo>
                  <a:pt x="8468" y="7398"/>
                </a:lnTo>
                <a:lnTo>
                  <a:pt x="8444" y="5865"/>
                </a:lnTo>
                <a:lnTo>
                  <a:pt x="8444" y="5305"/>
                </a:lnTo>
                <a:lnTo>
                  <a:pt x="8444" y="5013"/>
                </a:lnTo>
                <a:lnTo>
                  <a:pt x="8395" y="4721"/>
                </a:lnTo>
                <a:lnTo>
                  <a:pt x="8468" y="4673"/>
                </a:lnTo>
                <a:close/>
                <a:moveTo>
                  <a:pt x="7446" y="1"/>
                </a:moveTo>
                <a:lnTo>
                  <a:pt x="7300" y="25"/>
                </a:lnTo>
                <a:lnTo>
                  <a:pt x="7154" y="50"/>
                </a:lnTo>
                <a:lnTo>
                  <a:pt x="7008" y="98"/>
                </a:lnTo>
                <a:lnTo>
                  <a:pt x="6911" y="196"/>
                </a:lnTo>
                <a:lnTo>
                  <a:pt x="6838" y="196"/>
                </a:lnTo>
                <a:lnTo>
                  <a:pt x="6765" y="244"/>
                </a:lnTo>
                <a:lnTo>
                  <a:pt x="6716" y="293"/>
                </a:lnTo>
                <a:lnTo>
                  <a:pt x="6716" y="317"/>
                </a:lnTo>
                <a:lnTo>
                  <a:pt x="6667" y="755"/>
                </a:lnTo>
                <a:lnTo>
                  <a:pt x="6619" y="1193"/>
                </a:lnTo>
                <a:lnTo>
                  <a:pt x="6594" y="1656"/>
                </a:lnTo>
                <a:lnTo>
                  <a:pt x="6594" y="2094"/>
                </a:lnTo>
                <a:lnTo>
                  <a:pt x="6011" y="2118"/>
                </a:lnTo>
                <a:lnTo>
                  <a:pt x="5427" y="2118"/>
                </a:lnTo>
                <a:lnTo>
                  <a:pt x="5013" y="2094"/>
                </a:lnTo>
                <a:lnTo>
                  <a:pt x="4794" y="2094"/>
                </a:lnTo>
                <a:lnTo>
                  <a:pt x="4697" y="2118"/>
                </a:lnTo>
                <a:lnTo>
                  <a:pt x="4624" y="2167"/>
                </a:lnTo>
                <a:lnTo>
                  <a:pt x="4575" y="2142"/>
                </a:lnTo>
                <a:lnTo>
                  <a:pt x="4526" y="2118"/>
                </a:lnTo>
                <a:lnTo>
                  <a:pt x="4405" y="2142"/>
                </a:lnTo>
                <a:lnTo>
                  <a:pt x="4332" y="2215"/>
                </a:lnTo>
                <a:lnTo>
                  <a:pt x="4307" y="2264"/>
                </a:lnTo>
                <a:lnTo>
                  <a:pt x="4283" y="2337"/>
                </a:lnTo>
                <a:lnTo>
                  <a:pt x="4259" y="2605"/>
                </a:lnTo>
                <a:lnTo>
                  <a:pt x="4259" y="2897"/>
                </a:lnTo>
                <a:lnTo>
                  <a:pt x="4259" y="3480"/>
                </a:lnTo>
                <a:lnTo>
                  <a:pt x="3602" y="3529"/>
                </a:lnTo>
                <a:lnTo>
                  <a:pt x="3261" y="3578"/>
                </a:lnTo>
                <a:lnTo>
                  <a:pt x="2920" y="3602"/>
                </a:lnTo>
                <a:lnTo>
                  <a:pt x="2872" y="3626"/>
                </a:lnTo>
                <a:lnTo>
                  <a:pt x="2823" y="3651"/>
                </a:lnTo>
                <a:lnTo>
                  <a:pt x="2774" y="3699"/>
                </a:lnTo>
                <a:lnTo>
                  <a:pt x="2701" y="3821"/>
                </a:lnTo>
                <a:lnTo>
                  <a:pt x="2653" y="3918"/>
                </a:lnTo>
                <a:lnTo>
                  <a:pt x="2604" y="4064"/>
                </a:lnTo>
                <a:lnTo>
                  <a:pt x="2604" y="4186"/>
                </a:lnTo>
                <a:lnTo>
                  <a:pt x="2580" y="4454"/>
                </a:lnTo>
                <a:lnTo>
                  <a:pt x="2580" y="4721"/>
                </a:lnTo>
                <a:lnTo>
                  <a:pt x="2458" y="6449"/>
                </a:lnTo>
                <a:lnTo>
                  <a:pt x="2458" y="6498"/>
                </a:lnTo>
                <a:lnTo>
                  <a:pt x="1704" y="6838"/>
                </a:lnTo>
                <a:lnTo>
                  <a:pt x="1558" y="6936"/>
                </a:lnTo>
                <a:lnTo>
                  <a:pt x="1436" y="7033"/>
                </a:lnTo>
                <a:lnTo>
                  <a:pt x="1363" y="7155"/>
                </a:lnTo>
                <a:lnTo>
                  <a:pt x="1290" y="7276"/>
                </a:lnTo>
                <a:lnTo>
                  <a:pt x="1266" y="7422"/>
                </a:lnTo>
                <a:lnTo>
                  <a:pt x="1241" y="7568"/>
                </a:lnTo>
                <a:lnTo>
                  <a:pt x="1241" y="7714"/>
                </a:lnTo>
                <a:lnTo>
                  <a:pt x="1241" y="7885"/>
                </a:lnTo>
                <a:lnTo>
                  <a:pt x="1290" y="8201"/>
                </a:lnTo>
                <a:lnTo>
                  <a:pt x="1363" y="8542"/>
                </a:lnTo>
                <a:lnTo>
                  <a:pt x="1533" y="9101"/>
                </a:lnTo>
                <a:lnTo>
                  <a:pt x="1631" y="9491"/>
                </a:lnTo>
                <a:lnTo>
                  <a:pt x="1777" y="9856"/>
                </a:lnTo>
                <a:lnTo>
                  <a:pt x="2069" y="10586"/>
                </a:lnTo>
                <a:lnTo>
                  <a:pt x="2190" y="10853"/>
                </a:lnTo>
                <a:lnTo>
                  <a:pt x="2336" y="11145"/>
                </a:lnTo>
                <a:lnTo>
                  <a:pt x="2507" y="11437"/>
                </a:lnTo>
                <a:lnTo>
                  <a:pt x="2604" y="11559"/>
                </a:lnTo>
                <a:lnTo>
                  <a:pt x="2726" y="11656"/>
                </a:lnTo>
                <a:lnTo>
                  <a:pt x="2677" y="11826"/>
                </a:lnTo>
                <a:lnTo>
                  <a:pt x="2653" y="11997"/>
                </a:lnTo>
                <a:lnTo>
                  <a:pt x="2628" y="12167"/>
                </a:lnTo>
                <a:lnTo>
                  <a:pt x="2628" y="12362"/>
                </a:lnTo>
                <a:lnTo>
                  <a:pt x="2677" y="12727"/>
                </a:lnTo>
                <a:lnTo>
                  <a:pt x="2701" y="13067"/>
                </a:lnTo>
                <a:lnTo>
                  <a:pt x="2701" y="13530"/>
                </a:lnTo>
                <a:lnTo>
                  <a:pt x="2677" y="13968"/>
                </a:lnTo>
                <a:lnTo>
                  <a:pt x="2677" y="14430"/>
                </a:lnTo>
                <a:lnTo>
                  <a:pt x="2701" y="14649"/>
                </a:lnTo>
                <a:lnTo>
                  <a:pt x="2726" y="14868"/>
                </a:lnTo>
                <a:lnTo>
                  <a:pt x="2531" y="14965"/>
                </a:lnTo>
                <a:lnTo>
                  <a:pt x="2385" y="15087"/>
                </a:lnTo>
                <a:lnTo>
                  <a:pt x="2239" y="15233"/>
                </a:lnTo>
                <a:lnTo>
                  <a:pt x="2117" y="15379"/>
                </a:lnTo>
                <a:lnTo>
                  <a:pt x="2117" y="15428"/>
                </a:lnTo>
                <a:lnTo>
                  <a:pt x="2117" y="15476"/>
                </a:lnTo>
                <a:lnTo>
                  <a:pt x="2142" y="15501"/>
                </a:lnTo>
                <a:lnTo>
                  <a:pt x="2190" y="15501"/>
                </a:lnTo>
                <a:lnTo>
                  <a:pt x="2361" y="15476"/>
                </a:lnTo>
                <a:lnTo>
                  <a:pt x="2531" y="15428"/>
                </a:lnTo>
                <a:lnTo>
                  <a:pt x="2872" y="15306"/>
                </a:lnTo>
                <a:lnTo>
                  <a:pt x="3212" y="15184"/>
                </a:lnTo>
                <a:lnTo>
                  <a:pt x="3553" y="15063"/>
                </a:lnTo>
                <a:lnTo>
                  <a:pt x="3796" y="15014"/>
                </a:lnTo>
                <a:lnTo>
                  <a:pt x="4064" y="15014"/>
                </a:lnTo>
                <a:lnTo>
                  <a:pt x="4307" y="14990"/>
                </a:lnTo>
                <a:lnTo>
                  <a:pt x="4551" y="15014"/>
                </a:lnTo>
                <a:lnTo>
                  <a:pt x="4794" y="15038"/>
                </a:lnTo>
                <a:lnTo>
                  <a:pt x="5037" y="15087"/>
                </a:lnTo>
                <a:lnTo>
                  <a:pt x="5500" y="15209"/>
                </a:lnTo>
                <a:lnTo>
                  <a:pt x="5889" y="15330"/>
                </a:lnTo>
                <a:lnTo>
                  <a:pt x="6278" y="15403"/>
                </a:lnTo>
                <a:lnTo>
                  <a:pt x="6667" y="15428"/>
                </a:lnTo>
                <a:lnTo>
                  <a:pt x="6862" y="15428"/>
                </a:lnTo>
                <a:lnTo>
                  <a:pt x="7057" y="15403"/>
                </a:lnTo>
                <a:lnTo>
                  <a:pt x="7276" y="15355"/>
                </a:lnTo>
                <a:lnTo>
                  <a:pt x="7495" y="15306"/>
                </a:lnTo>
                <a:lnTo>
                  <a:pt x="7908" y="15184"/>
                </a:lnTo>
                <a:lnTo>
                  <a:pt x="8346" y="15063"/>
                </a:lnTo>
                <a:lnTo>
                  <a:pt x="8565" y="15014"/>
                </a:lnTo>
                <a:lnTo>
                  <a:pt x="8784" y="14990"/>
                </a:lnTo>
                <a:lnTo>
                  <a:pt x="8979" y="15014"/>
                </a:lnTo>
                <a:lnTo>
                  <a:pt x="9198" y="15063"/>
                </a:lnTo>
                <a:lnTo>
                  <a:pt x="9393" y="15136"/>
                </a:lnTo>
                <a:lnTo>
                  <a:pt x="9587" y="15209"/>
                </a:lnTo>
                <a:lnTo>
                  <a:pt x="9977" y="15379"/>
                </a:lnTo>
                <a:lnTo>
                  <a:pt x="10196" y="15452"/>
                </a:lnTo>
                <a:lnTo>
                  <a:pt x="10390" y="15476"/>
                </a:lnTo>
                <a:lnTo>
                  <a:pt x="10585" y="15501"/>
                </a:lnTo>
                <a:lnTo>
                  <a:pt x="10780" y="15501"/>
                </a:lnTo>
                <a:lnTo>
                  <a:pt x="11169" y="15452"/>
                </a:lnTo>
                <a:lnTo>
                  <a:pt x="11558" y="15355"/>
                </a:lnTo>
                <a:lnTo>
                  <a:pt x="11923" y="15257"/>
                </a:lnTo>
                <a:lnTo>
                  <a:pt x="12191" y="15184"/>
                </a:lnTo>
                <a:lnTo>
                  <a:pt x="12410" y="15136"/>
                </a:lnTo>
                <a:lnTo>
                  <a:pt x="12653" y="15111"/>
                </a:lnTo>
                <a:lnTo>
                  <a:pt x="12872" y="15087"/>
                </a:lnTo>
                <a:lnTo>
                  <a:pt x="13116" y="15087"/>
                </a:lnTo>
                <a:lnTo>
                  <a:pt x="13335" y="15111"/>
                </a:lnTo>
                <a:lnTo>
                  <a:pt x="13846" y="15209"/>
                </a:lnTo>
                <a:lnTo>
                  <a:pt x="14186" y="15257"/>
                </a:lnTo>
                <a:lnTo>
                  <a:pt x="14357" y="15282"/>
                </a:lnTo>
                <a:lnTo>
                  <a:pt x="14551" y="15282"/>
                </a:lnTo>
                <a:lnTo>
                  <a:pt x="14721" y="15233"/>
                </a:lnTo>
                <a:lnTo>
                  <a:pt x="14892" y="15209"/>
                </a:lnTo>
                <a:lnTo>
                  <a:pt x="15038" y="15136"/>
                </a:lnTo>
                <a:lnTo>
                  <a:pt x="15208" y="15038"/>
                </a:lnTo>
                <a:lnTo>
                  <a:pt x="15281" y="14965"/>
                </a:lnTo>
                <a:lnTo>
                  <a:pt x="15305" y="14868"/>
                </a:lnTo>
                <a:lnTo>
                  <a:pt x="15305" y="14771"/>
                </a:lnTo>
                <a:lnTo>
                  <a:pt x="15281" y="14673"/>
                </a:lnTo>
                <a:lnTo>
                  <a:pt x="15208" y="14600"/>
                </a:lnTo>
                <a:lnTo>
                  <a:pt x="15135" y="14552"/>
                </a:lnTo>
                <a:lnTo>
                  <a:pt x="15038" y="14552"/>
                </a:lnTo>
                <a:lnTo>
                  <a:pt x="14940" y="14600"/>
                </a:lnTo>
                <a:lnTo>
                  <a:pt x="14819" y="14673"/>
                </a:lnTo>
                <a:lnTo>
                  <a:pt x="14697" y="14722"/>
                </a:lnTo>
                <a:lnTo>
                  <a:pt x="14575" y="14746"/>
                </a:lnTo>
                <a:lnTo>
                  <a:pt x="14454" y="14771"/>
                </a:lnTo>
                <a:lnTo>
                  <a:pt x="14211" y="14746"/>
                </a:lnTo>
                <a:lnTo>
                  <a:pt x="13967" y="14722"/>
                </a:lnTo>
                <a:lnTo>
                  <a:pt x="13919" y="13116"/>
                </a:lnTo>
                <a:lnTo>
                  <a:pt x="13919" y="12459"/>
                </a:lnTo>
                <a:lnTo>
                  <a:pt x="13894" y="12118"/>
                </a:lnTo>
                <a:lnTo>
                  <a:pt x="13821" y="11778"/>
                </a:lnTo>
                <a:lnTo>
                  <a:pt x="13870" y="11753"/>
                </a:lnTo>
                <a:lnTo>
                  <a:pt x="13894" y="11680"/>
                </a:lnTo>
                <a:lnTo>
                  <a:pt x="14527" y="10221"/>
                </a:lnTo>
                <a:lnTo>
                  <a:pt x="15111" y="8736"/>
                </a:lnTo>
                <a:lnTo>
                  <a:pt x="15232" y="8420"/>
                </a:lnTo>
                <a:lnTo>
                  <a:pt x="15305" y="8128"/>
                </a:lnTo>
                <a:lnTo>
                  <a:pt x="15354" y="7982"/>
                </a:lnTo>
                <a:lnTo>
                  <a:pt x="15354" y="7836"/>
                </a:lnTo>
                <a:lnTo>
                  <a:pt x="15354" y="7666"/>
                </a:lnTo>
                <a:lnTo>
                  <a:pt x="15354" y="7520"/>
                </a:lnTo>
                <a:lnTo>
                  <a:pt x="15305" y="7374"/>
                </a:lnTo>
                <a:lnTo>
                  <a:pt x="15257" y="7276"/>
                </a:lnTo>
                <a:lnTo>
                  <a:pt x="15184" y="7155"/>
                </a:lnTo>
                <a:lnTo>
                  <a:pt x="15111" y="7057"/>
                </a:lnTo>
                <a:lnTo>
                  <a:pt x="14916" y="6863"/>
                </a:lnTo>
                <a:lnTo>
                  <a:pt x="14697" y="6717"/>
                </a:lnTo>
                <a:lnTo>
                  <a:pt x="14405" y="6546"/>
                </a:lnTo>
                <a:lnTo>
                  <a:pt x="14065" y="6400"/>
                </a:lnTo>
                <a:lnTo>
                  <a:pt x="14113" y="6181"/>
                </a:lnTo>
                <a:lnTo>
                  <a:pt x="14138" y="5962"/>
                </a:lnTo>
                <a:lnTo>
                  <a:pt x="14162" y="5719"/>
                </a:lnTo>
                <a:lnTo>
                  <a:pt x="14162" y="5500"/>
                </a:lnTo>
                <a:lnTo>
                  <a:pt x="14138" y="5013"/>
                </a:lnTo>
                <a:lnTo>
                  <a:pt x="14113" y="4551"/>
                </a:lnTo>
                <a:lnTo>
                  <a:pt x="14089" y="4381"/>
                </a:lnTo>
                <a:lnTo>
                  <a:pt x="14040" y="4040"/>
                </a:lnTo>
                <a:lnTo>
                  <a:pt x="14089" y="3991"/>
                </a:lnTo>
                <a:lnTo>
                  <a:pt x="14113" y="3918"/>
                </a:lnTo>
                <a:lnTo>
                  <a:pt x="14113" y="3845"/>
                </a:lnTo>
                <a:lnTo>
                  <a:pt x="14089" y="3772"/>
                </a:lnTo>
                <a:lnTo>
                  <a:pt x="14065" y="3699"/>
                </a:lnTo>
                <a:lnTo>
                  <a:pt x="14016" y="3651"/>
                </a:lnTo>
                <a:lnTo>
                  <a:pt x="13943" y="3602"/>
                </a:lnTo>
                <a:lnTo>
                  <a:pt x="13846" y="3578"/>
                </a:lnTo>
                <a:lnTo>
                  <a:pt x="13116" y="3553"/>
                </a:lnTo>
                <a:lnTo>
                  <a:pt x="12726" y="3553"/>
                </a:lnTo>
                <a:lnTo>
                  <a:pt x="12361" y="3578"/>
                </a:lnTo>
                <a:lnTo>
                  <a:pt x="12361" y="3286"/>
                </a:lnTo>
                <a:lnTo>
                  <a:pt x="12361" y="2848"/>
                </a:lnTo>
                <a:lnTo>
                  <a:pt x="12313" y="2410"/>
                </a:lnTo>
                <a:lnTo>
                  <a:pt x="12288" y="2337"/>
                </a:lnTo>
                <a:lnTo>
                  <a:pt x="12264" y="2264"/>
                </a:lnTo>
                <a:lnTo>
                  <a:pt x="12191" y="2215"/>
                </a:lnTo>
                <a:lnTo>
                  <a:pt x="12118" y="2191"/>
                </a:lnTo>
                <a:lnTo>
                  <a:pt x="12045" y="2118"/>
                </a:lnTo>
                <a:lnTo>
                  <a:pt x="11923" y="2094"/>
                </a:lnTo>
                <a:lnTo>
                  <a:pt x="11339" y="2069"/>
                </a:lnTo>
                <a:lnTo>
                  <a:pt x="10293" y="2069"/>
                </a:lnTo>
                <a:lnTo>
                  <a:pt x="10147" y="2094"/>
                </a:lnTo>
                <a:lnTo>
                  <a:pt x="10147" y="1875"/>
                </a:lnTo>
                <a:lnTo>
                  <a:pt x="10147" y="1656"/>
                </a:lnTo>
                <a:lnTo>
                  <a:pt x="10098" y="1242"/>
                </a:lnTo>
                <a:lnTo>
                  <a:pt x="10074" y="707"/>
                </a:lnTo>
                <a:lnTo>
                  <a:pt x="10025" y="463"/>
                </a:lnTo>
                <a:lnTo>
                  <a:pt x="10001" y="342"/>
                </a:lnTo>
                <a:lnTo>
                  <a:pt x="9928" y="220"/>
                </a:lnTo>
                <a:lnTo>
                  <a:pt x="9904" y="147"/>
                </a:lnTo>
                <a:lnTo>
                  <a:pt x="9855" y="98"/>
                </a:lnTo>
                <a:lnTo>
                  <a:pt x="9782" y="74"/>
                </a:lnTo>
                <a:lnTo>
                  <a:pt x="9709" y="50"/>
                </a:lnTo>
                <a:lnTo>
                  <a:pt x="8882" y="25"/>
                </a:lnTo>
                <a:lnTo>
                  <a:pt x="8054" y="1"/>
                </a:lnTo>
                <a:close/>
                <a:moveTo>
                  <a:pt x="4307" y="15452"/>
                </a:moveTo>
                <a:lnTo>
                  <a:pt x="4088" y="15501"/>
                </a:lnTo>
                <a:lnTo>
                  <a:pt x="3869" y="15549"/>
                </a:lnTo>
                <a:lnTo>
                  <a:pt x="3650" y="15647"/>
                </a:lnTo>
                <a:lnTo>
                  <a:pt x="3237" y="15866"/>
                </a:lnTo>
                <a:lnTo>
                  <a:pt x="3018" y="15963"/>
                </a:lnTo>
                <a:lnTo>
                  <a:pt x="2823" y="16060"/>
                </a:lnTo>
                <a:lnTo>
                  <a:pt x="2653" y="16109"/>
                </a:lnTo>
                <a:lnTo>
                  <a:pt x="2507" y="16133"/>
                </a:lnTo>
                <a:lnTo>
                  <a:pt x="2190" y="16133"/>
                </a:lnTo>
                <a:lnTo>
                  <a:pt x="1850" y="16085"/>
                </a:lnTo>
                <a:lnTo>
                  <a:pt x="1533" y="16012"/>
                </a:lnTo>
                <a:lnTo>
                  <a:pt x="1241" y="15890"/>
                </a:lnTo>
                <a:lnTo>
                  <a:pt x="925" y="15768"/>
                </a:lnTo>
                <a:lnTo>
                  <a:pt x="341" y="15525"/>
                </a:lnTo>
                <a:lnTo>
                  <a:pt x="244" y="15501"/>
                </a:lnTo>
                <a:lnTo>
                  <a:pt x="171" y="15525"/>
                </a:lnTo>
                <a:lnTo>
                  <a:pt x="122" y="15574"/>
                </a:lnTo>
                <a:lnTo>
                  <a:pt x="98" y="15622"/>
                </a:lnTo>
                <a:lnTo>
                  <a:pt x="73" y="15695"/>
                </a:lnTo>
                <a:lnTo>
                  <a:pt x="73" y="15768"/>
                </a:lnTo>
                <a:lnTo>
                  <a:pt x="122" y="15841"/>
                </a:lnTo>
                <a:lnTo>
                  <a:pt x="171" y="15890"/>
                </a:lnTo>
                <a:lnTo>
                  <a:pt x="390" y="16060"/>
                </a:lnTo>
                <a:lnTo>
                  <a:pt x="633" y="16182"/>
                </a:lnTo>
                <a:lnTo>
                  <a:pt x="901" y="16304"/>
                </a:lnTo>
                <a:lnTo>
                  <a:pt x="1144" y="16425"/>
                </a:lnTo>
                <a:lnTo>
                  <a:pt x="1412" y="16498"/>
                </a:lnTo>
                <a:lnTo>
                  <a:pt x="1679" y="16571"/>
                </a:lnTo>
                <a:lnTo>
                  <a:pt x="1947" y="16644"/>
                </a:lnTo>
                <a:lnTo>
                  <a:pt x="2215" y="16669"/>
                </a:lnTo>
                <a:lnTo>
                  <a:pt x="2507" y="16669"/>
                </a:lnTo>
                <a:lnTo>
                  <a:pt x="2750" y="16620"/>
                </a:lnTo>
                <a:lnTo>
                  <a:pt x="2993" y="16547"/>
                </a:lnTo>
                <a:lnTo>
                  <a:pt x="3237" y="16425"/>
                </a:lnTo>
                <a:lnTo>
                  <a:pt x="3699" y="16206"/>
                </a:lnTo>
                <a:lnTo>
                  <a:pt x="3942" y="16109"/>
                </a:lnTo>
                <a:lnTo>
                  <a:pt x="4210" y="16012"/>
                </a:lnTo>
                <a:lnTo>
                  <a:pt x="4332" y="15987"/>
                </a:lnTo>
                <a:lnTo>
                  <a:pt x="4453" y="15963"/>
                </a:lnTo>
                <a:lnTo>
                  <a:pt x="4697" y="15987"/>
                </a:lnTo>
                <a:lnTo>
                  <a:pt x="4964" y="16060"/>
                </a:lnTo>
                <a:lnTo>
                  <a:pt x="5232" y="16158"/>
                </a:lnTo>
                <a:lnTo>
                  <a:pt x="5743" y="16352"/>
                </a:lnTo>
                <a:lnTo>
                  <a:pt x="6011" y="16450"/>
                </a:lnTo>
                <a:lnTo>
                  <a:pt x="6254" y="16523"/>
                </a:lnTo>
                <a:lnTo>
                  <a:pt x="6522" y="16547"/>
                </a:lnTo>
                <a:lnTo>
                  <a:pt x="6765" y="16523"/>
                </a:lnTo>
                <a:lnTo>
                  <a:pt x="7032" y="16474"/>
                </a:lnTo>
                <a:lnTo>
                  <a:pt x="7276" y="16401"/>
                </a:lnTo>
                <a:lnTo>
                  <a:pt x="7787" y="16231"/>
                </a:lnTo>
                <a:lnTo>
                  <a:pt x="8030" y="16158"/>
                </a:lnTo>
                <a:lnTo>
                  <a:pt x="8298" y="16133"/>
                </a:lnTo>
                <a:lnTo>
                  <a:pt x="8565" y="16133"/>
                </a:lnTo>
                <a:lnTo>
                  <a:pt x="8809" y="16182"/>
                </a:lnTo>
                <a:lnTo>
                  <a:pt x="9076" y="16231"/>
                </a:lnTo>
                <a:lnTo>
                  <a:pt x="9344" y="16328"/>
                </a:lnTo>
                <a:lnTo>
                  <a:pt x="9855" y="16498"/>
                </a:lnTo>
                <a:lnTo>
                  <a:pt x="10123" y="16571"/>
                </a:lnTo>
                <a:lnTo>
                  <a:pt x="10366" y="16620"/>
                </a:lnTo>
                <a:lnTo>
                  <a:pt x="10634" y="16620"/>
                </a:lnTo>
                <a:lnTo>
                  <a:pt x="10877" y="16596"/>
                </a:lnTo>
                <a:lnTo>
                  <a:pt x="11120" y="16547"/>
                </a:lnTo>
                <a:lnTo>
                  <a:pt x="11364" y="16450"/>
                </a:lnTo>
                <a:lnTo>
                  <a:pt x="11826" y="16255"/>
                </a:lnTo>
                <a:lnTo>
                  <a:pt x="12069" y="16182"/>
                </a:lnTo>
                <a:lnTo>
                  <a:pt x="12313" y="16085"/>
                </a:lnTo>
                <a:lnTo>
                  <a:pt x="12459" y="16060"/>
                </a:lnTo>
                <a:lnTo>
                  <a:pt x="12580" y="16036"/>
                </a:lnTo>
                <a:lnTo>
                  <a:pt x="12872" y="16036"/>
                </a:lnTo>
                <a:lnTo>
                  <a:pt x="13164" y="16085"/>
                </a:lnTo>
                <a:lnTo>
                  <a:pt x="13432" y="16182"/>
                </a:lnTo>
                <a:lnTo>
                  <a:pt x="14016" y="16352"/>
                </a:lnTo>
                <a:lnTo>
                  <a:pt x="14284" y="16425"/>
                </a:lnTo>
                <a:lnTo>
                  <a:pt x="14575" y="16474"/>
                </a:lnTo>
                <a:lnTo>
                  <a:pt x="14819" y="16498"/>
                </a:lnTo>
                <a:lnTo>
                  <a:pt x="15086" y="16474"/>
                </a:lnTo>
                <a:lnTo>
                  <a:pt x="15330" y="16450"/>
                </a:lnTo>
                <a:lnTo>
                  <a:pt x="15573" y="16377"/>
                </a:lnTo>
                <a:lnTo>
                  <a:pt x="15816" y="16279"/>
                </a:lnTo>
                <a:lnTo>
                  <a:pt x="16035" y="16182"/>
                </a:lnTo>
                <a:lnTo>
                  <a:pt x="16254" y="16060"/>
                </a:lnTo>
                <a:lnTo>
                  <a:pt x="16473" y="15914"/>
                </a:lnTo>
                <a:lnTo>
                  <a:pt x="16522" y="15841"/>
                </a:lnTo>
                <a:lnTo>
                  <a:pt x="16546" y="15768"/>
                </a:lnTo>
                <a:lnTo>
                  <a:pt x="16546" y="15695"/>
                </a:lnTo>
                <a:lnTo>
                  <a:pt x="16522" y="15622"/>
                </a:lnTo>
                <a:lnTo>
                  <a:pt x="16473" y="15574"/>
                </a:lnTo>
                <a:lnTo>
                  <a:pt x="16425" y="15525"/>
                </a:lnTo>
                <a:lnTo>
                  <a:pt x="16352" y="15525"/>
                </a:lnTo>
                <a:lnTo>
                  <a:pt x="16279" y="15574"/>
                </a:lnTo>
                <a:lnTo>
                  <a:pt x="16035" y="15720"/>
                </a:lnTo>
                <a:lnTo>
                  <a:pt x="15792" y="15841"/>
                </a:lnTo>
                <a:lnTo>
                  <a:pt x="15524" y="15939"/>
                </a:lnTo>
                <a:lnTo>
                  <a:pt x="15281" y="16012"/>
                </a:lnTo>
                <a:lnTo>
                  <a:pt x="15013" y="16060"/>
                </a:lnTo>
                <a:lnTo>
                  <a:pt x="14721" y="16085"/>
                </a:lnTo>
                <a:lnTo>
                  <a:pt x="14454" y="16060"/>
                </a:lnTo>
                <a:lnTo>
                  <a:pt x="14186" y="16012"/>
                </a:lnTo>
                <a:lnTo>
                  <a:pt x="13724" y="15914"/>
                </a:lnTo>
                <a:lnTo>
                  <a:pt x="13286" y="15793"/>
                </a:lnTo>
                <a:lnTo>
                  <a:pt x="13067" y="15768"/>
                </a:lnTo>
                <a:lnTo>
                  <a:pt x="12848" y="15744"/>
                </a:lnTo>
                <a:lnTo>
                  <a:pt x="12629" y="15744"/>
                </a:lnTo>
                <a:lnTo>
                  <a:pt x="12386" y="15768"/>
                </a:lnTo>
                <a:lnTo>
                  <a:pt x="12167" y="15841"/>
                </a:lnTo>
                <a:lnTo>
                  <a:pt x="11948" y="15914"/>
                </a:lnTo>
                <a:lnTo>
                  <a:pt x="11510" y="16060"/>
                </a:lnTo>
                <a:lnTo>
                  <a:pt x="11218" y="16158"/>
                </a:lnTo>
                <a:lnTo>
                  <a:pt x="10901" y="16182"/>
                </a:lnTo>
                <a:lnTo>
                  <a:pt x="10585" y="16158"/>
                </a:lnTo>
                <a:lnTo>
                  <a:pt x="10293" y="16133"/>
                </a:lnTo>
                <a:lnTo>
                  <a:pt x="10025" y="16060"/>
                </a:lnTo>
                <a:lnTo>
                  <a:pt x="9782" y="15987"/>
                </a:lnTo>
                <a:lnTo>
                  <a:pt x="9295" y="15817"/>
                </a:lnTo>
                <a:lnTo>
                  <a:pt x="9052" y="15744"/>
                </a:lnTo>
                <a:lnTo>
                  <a:pt x="8809" y="15671"/>
                </a:lnTo>
                <a:lnTo>
                  <a:pt x="8565" y="15622"/>
                </a:lnTo>
                <a:lnTo>
                  <a:pt x="8298" y="15598"/>
                </a:lnTo>
                <a:lnTo>
                  <a:pt x="8030" y="15622"/>
                </a:lnTo>
                <a:lnTo>
                  <a:pt x="7762" y="15671"/>
                </a:lnTo>
                <a:lnTo>
                  <a:pt x="7276" y="15841"/>
                </a:lnTo>
                <a:lnTo>
                  <a:pt x="7032" y="15914"/>
                </a:lnTo>
                <a:lnTo>
                  <a:pt x="6765" y="15987"/>
                </a:lnTo>
                <a:lnTo>
                  <a:pt x="6522" y="16012"/>
                </a:lnTo>
                <a:lnTo>
                  <a:pt x="6254" y="15987"/>
                </a:lnTo>
                <a:lnTo>
                  <a:pt x="6035" y="15939"/>
                </a:lnTo>
                <a:lnTo>
                  <a:pt x="5816" y="15866"/>
                </a:lnTo>
                <a:lnTo>
                  <a:pt x="5402" y="15720"/>
                </a:lnTo>
                <a:lnTo>
                  <a:pt x="4989" y="15549"/>
                </a:lnTo>
                <a:lnTo>
                  <a:pt x="4770" y="15501"/>
                </a:lnTo>
                <a:lnTo>
                  <a:pt x="4551" y="15452"/>
                </a:lnTo>
                <a:close/>
                <a:moveTo>
                  <a:pt x="560" y="16717"/>
                </a:moveTo>
                <a:lnTo>
                  <a:pt x="365" y="16742"/>
                </a:lnTo>
                <a:lnTo>
                  <a:pt x="195" y="16815"/>
                </a:lnTo>
                <a:lnTo>
                  <a:pt x="25" y="16936"/>
                </a:lnTo>
                <a:lnTo>
                  <a:pt x="0" y="16985"/>
                </a:lnTo>
                <a:lnTo>
                  <a:pt x="0" y="17009"/>
                </a:lnTo>
                <a:lnTo>
                  <a:pt x="0" y="17082"/>
                </a:lnTo>
                <a:lnTo>
                  <a:pt x="73" y="17131"/>
                </a:lnTo>
                <a:lnTo>
                  <a:pt x="171" y="17155"/>
                </a:lnTo>
                <a:lnTo>
                  <a:pt x="438" y="17131"/>
                </a:lnTo>
                <a:lnTo>
                  <a:pt x="730" y="17155"/>
                </a:lnTo>
                <a:lnTo>
                  <a:pt x="974" y="17204"/>
                </a:lnTo>
                <a:lnTo>
                  <a:pt x="1217" y="17301"/>
                </a:lnTo>
                <a:lnTo>
                  <a:pt x="1728" y="17520"/>
                </a:lnTo>
                <a:lnTo>
                  <a:pt x="1971" y="17618"/>
                </a:lnTo>
                <a:lnTo>
                  <a:pt x="2239" y="17715"/>
                </a:lnTo>
                <a:lnTo>
                  <a:pt x="2482" y="17764"/>
                </a:lnTo>
                <a:lnTo>
                  <a:pt x="2726" y="17764"/>
                </a:lnTo>
                <a:lnTo>
                  <a:pt x="2969" y="17715"/>
                </a:lnTo>
                <a:lnTo>
                  <a:pt x="3188" y="17666"/>
                </a:lnTo>
                <a:lnTo>
                  <a:pt x="3650" y="17472"/>
                </a:lnTo>
                <a:lnTo>
                  <a:pt x="3894" y="17399"/>
                </a:lnTo>
                <a:lnTo>
                  <a:pt x="4113" y="17326"/>
                </a:lnTo>
                <a:lnTo>
                  <a:pt x="4405" y="17277"/>
                </a:lnTo>
                <a:lnTo>
                  <a:pt x="4697" y="17277"/>
                </a:lnTo>
                <a:lnTo>
                  <a:pt x="4989" y="17301"/>
                </a:lnTo>
                <a:lnTo>
                  <a:pt x="5281" y="17350"/>
                </a:lnTo>
                <a:lnTo>
                  <a:pt x="5865" y="17520"/>
                </a:lnTo>
                <a:lnTo>
                  <a:pt x="6400" y="17642"/>
                </a:lnTo>
                <a:lnTo>
                  <a:pt x="6667" y="17691"/>
                </a:lnTo>
                <a:lnTo>
                  <a:pt x="6911" y="17715"/>
                </a:lnTo>
                <a:lnTo>
                  <a:pt x="7154" y="17691"/>
                </a:lnTo>
                <a:lnTo>
                  <a:pt x="7397" y="17666"/>
                </a:lnTo>
                <a:lnTo>
                  <a:pt x="7616" y="17618"/>
                </a:lnTo>
                <a:lnTo>
                  <a:pt x="7860" y="17545"/>
                </a:lnTo>
                <a:lnTo>
                  <a:pt x="8322" y="17374"/>
                </a:lnTo>
                <a:lnTo>
                  <a:pt x="8468" y="17326"/>
                </a:lnTo>
                <a:lnTo>
                  <a:pt x="8614" y="17301"/>
                </a:lnTo>
                <a:lnTo>
                  <a:pt x="8760" y="17277"/>
                </a:lnTo>
                <a:lnTo>
                  <a:pt x="8882" y="17277"/>
                </a:lnTo>
                <a:lnTo>
                  <a:pt x="9028" y="17301"/>
                </a:lnTo>
                <a:lnTo>
                  <a:pt x="9174" y="17326"/>
                </a:lnTo>
                <a:lnTo>
                  <a:pt x="9295" y="17374"/>
                </a:lnTo>
                <a:lnTo>
                  <a:pt x="9441" y="17447"/>
                </a:lnTo>
                <a:lnTo>
                  <a:pt x="9831" y="17666"/>
                </a:lnTo>
                <a:lnTo>
                  <a:pt x="10025" y="17764"/>
                </a:lnTo>
                <a:lnTo>
                  <a:pt x="10244" y="17837"/>
                </a:lnTo>
                <a:lnTo>
                  <a:pt x="10463" y="17861"/>
                </a:lnTo>
                <a:lnTo>
                  <a:pt x="10658" y="17837"/>
                </a:lnTo>
                <a:lnTo>
                  <a:pt x="10877" y="17788"/>
                </a:lnTo>
                <a:lnTo>
                  <a:pt x="11096" y="17691"/>
                </a:lnTo>
                <a:lnTo>
                  <a:pt x="11510" y="17520"/>
                </a:lnTo>
                <a:lnTo>
                  <a:pt x="11704" y="17423"/>
                </a:lnTo>
                <a:lnTo>
                  <a:pt x="11899" y="17350"/>
                </a:lnTo>
                <a:lnTo>
                  <a:pt x="12045" y="17301"/>
                </a:lnTo>
                <a:lnTo>
                  <a:pt x="12434" y="17301"/>
                </a:lnTo>
                <a:lnTo>
                  <a:pt x="12726" y="17374"/>
                </a:lnTo>
                <a:lnTo>
                  <a:pt x="12994" y="17447"/>
                </a:lnTo>
                <a:lnTo>
                  <a:pt x="13554" y="17666"/>
                </a:lnTo>
                <a:lnTo>
                  <a:pt x="13846" y="17739"/>
                </a:lnTo>
                <a:lnTo>
                  <a:pt x="14113" y="17788"/>
                </a:lnTo>
                <a:lnTo>
                  <a:pt x="14381" y="17788"/>
                </a:lnTo>
                <a:lnTo>
                  <a:pt x="14673" y="17764"/>
                </a:lnTo>
                <a:lnTo>
                  <a:pt x="14940" y="17691"/>
                </a:lnTo>
                <a:lnTo>
                  <a:pt x="15232" y="17618"/>
                </a:lnTo>
                <a:lnTo>
                  <a:pt x="15500" y="17520"/>
                </a:lnTo>
                <a:lnTo>
                  <a:pt x="15768" y="17399"/>
                </a:lnTo>
                <a:lnTo>
                  <a:pt x="16254" y="17155"/>
                </a:lnTo>
                <a:lnTo>
                  <a:pt x="16327" y="17107"/>
                </a:lnTo>
                <a:lnTo>
                  <a:pt x="16352" y="17034"/>
                </a:lnTo>
                <a:lnTo>
                  <a:pt x="16352" y="16961"/>
                </a:lnTo>
                <a:lnTo>
                  <a:pt x="16327" y="16888"/>
                </a:lnTo>
                <a:lnTo>
                  <a:pt x="16303" y="16839"/>
                </a:lnTo>
                <a:lnTo>
                  <a:pt x="16254" y="16790"/>
                </a:lnTo>
                <a:lnTo>
                  <a:pt x="16181" y="16766"/>
                </a:lnTo>
                <a:lnTo>
                  <a:pt x="16108" y="16790"/>
                </a:lnTo>
                <a:lnTo>
                  <a:pt x="15500" y="17034"/>
                </a:lnTo>
                <a:lnTo>
                  <a:pt x="15208" y="17155"/>
                </a:lnTo>
                <a:lnTo>
                  <a:pt x="14916" y="17253"/>
                </a:lnTo>
                <a:lnTo>
                  <a:pt x="14624" y="17326"/>
                </a:lnTo>
                <a:lnTo>
                  <a:pt x="14308" y="17350"/>
                </a:lnTo>
                <a:lnTo>
                  <a:pt x="13992" y="17350"/>
                </a:lnTo>
                <a:lnTo>
                  <a:pt x="13651" y="17301"/>
                </a:lnTo>
                <a:lnTo>
                  <a:pt x="13408" y="17228"/>
                </a:lnTo>
                <a:lnTo>
                  <a:pt x="13189" y="17155"/>
                </a:lnTo>
                <a:lnTo>
                  <a:pt x="12751" y="16985"/>
                </a:lnTo>
                <a:lnTo>
                  <a:pt x="12507" y="16936"/>
                </a:lnTo>
                <a:lnTo>
                  <a:pt x="12288" y="16912"/>
                </a:lnTo>
                <a:lnTo>
                  <a:pt x="12045" y="16912"/>
                </a:lnTo>
                <a:lnTo>
                  <a:pt x="11802" y="16961"/>
                </a:lnTo>
                <a:lnTo>
                  <a:pt x="11558" y="17034"/>
                </a:lnTo>
                <a:lnTo>
                  <a:pt x="11339" y="17131"/>
                </a:lnTo>
                <a:lnTo>
                  <a:pt x="10901" y="17326"/>
                </a:lnTo>
                <a:lnTo>
                  <a:pt x="10731" y="17399"/>
                </a:lnTo>
                <a:lnTo>
                  <a:pt x="10585" y="17423"/>
                </a:lnTo>
                <a:lnTo>
                  <a:pt x="10439" y="17423"/>
                </a:lnTo>
                <a:lnTo>
                  <a:pt x="10317" y="17399"/>
                </a:lnTo>
                <a:lnTo>
                  <a:pt x="10171" y="17374"/>
                </a:lnTo>
                <a:lnTo>
                  <a:pt x="10050" y="17326"/>
                </a:lnTo>
                <a:lnTo>
                  <a:pt x="9758" y="17180"/>
                </a:lnTo>
                <a:lnTo>
                  <a:pt x="9539" y="17058"/>
                </a:lnTo>
                <a:lnTo>
                  <a:pt x="9344" y="16961"/>
                </a:lnTo>
                <a:lnTo>
                  <a:pt x="9149" y="16912"/>
                </a:lnTo>
                <a:lnTo>
                  <a:pt x="8930" y="16888"/>
                </a:lnTo>
                <a:lnTo>
                  <a:pt x="8736" y="16863"/>
                </a:lnTo>
                <a:lnTo>
                  <a:pt x="8517" y="16912"/>
                </a:lnTo>
                <a:lnTo>
                  <a:pt x="8298" y="16961"/>
                </a:lnTo>
                <a:lnTo>
                  <a:pt x="8054" y="17034"/>
                </a:lnTo>
                <a:lnTo>
                  <a:pt x="7787" y="17131"/>
                </a:lnTo>
                <a:lnTo>
                  <a:pt x="7495" y="17228"/>
                </a:lnTo>
                <a:lnTo>
                  <a:pt x="7227" y="17277"/>
                </a:lnTo>
                <a:lnTo>
                  <a:pt x="6911" y="17301"/>
                </a:lnTo>
                <a:lnTo>
                  <a:pt x="6619" y="17277"/>
                </a:lnTo>
                <a:lnTo>
                  <a:pt x="6327" y="17228"/>
                </a:lnTo>
                <a:lnTo>
                  <a:pt x="5767" y="17082"/>
                </a:lnTo>
                <a:lnTo>
                  <a:pt x="5305" y="16961"/>
                </a:lnTo>
                <a:lnTo>
                  <a:pt x="4818" y="16888"/>
                </a:lnTo>
                <a:lnTo>
                  <a:pt x="4356" y="16888"/>
                </a:lnTo>
                <a:lnTo>
                  <a:pt x="4113" y="16912"/>
                </a:lnTo>
                <a:lnTo>
                  <a:pt x="3869" y="16961"/>
                </a:lnTo>
                <a:lnTo>
                  <a:pt x="3602" y="17034"/>
                </a:lnTo>
                <a:lnTo>
                  <a:pt x="3358" y="17131"/>
                </a:lnTo>
                <a:lnTo>
                  <a:pt x="3115" y="17253"/>
                </a:lnTo>
                <a:lnTo>
                  <a:pt x="2847" y="17326"/>
                </a:lnTo>
                <a:lnTo>
                  <a:pt x="2677" y="17350"/>
                </a:lnTo>
                <a:lnTo>
                  <a:pt x="2507" y="17350"/>
                </a:lnTo>
                <a:lnTo>
                  <a:pt x="2312" y="17301"/>
                </a:lnTo>
                <a:lnTo>
                  <a:pt x="2142" y="17253"/>
                </a:lnTo>
                <a:lnTo>
                  <a:pt x="1801" y="17107"/>
                </a:lnTo>
                <a:lnTo>
                  <a:pt x="1485" y="16936"/>
                </a:lnTo>
                <a:lnTo>
                  <a:pt x="1314" y="16863"/>
                </a:lnTo>
                <a:lnTo>
                  <a:pt x="1120" y="16790"/>
                </a:lnTo>
                <a:lnTo>
                  <a:pt x="949" y="16742"/>
                </a:lnTo>
                <a:lnTo>
                  <a:pt x="755" y="16717"/>
                </a:lnTo>
                <a:close/>
                <a:moveTo>
                  <a:pt x="16571" y="17666"/>
                </a:moveTo>
                <a:lnTo>
                  <a:pt x="15938" y="17861"/>
                </a:lnTo>
                <a:lnTo>
                  <a:pt x="15305" y="18056"/>
                </a:lnTo>
                <a:lnTo>
                  <a:pt x="14989" y="18129"/>
                </a:lnTo>
                <a:lnTo>
                  <a:pt x="14648" y="18202"/>
                </a:lnTo>
                <a:lnTo>
                  <a:pt x="14332" y="18250"/>
                </a:lnTo>
                <a:lnTo>
                  <a:pt x="14016" y="18275"/>
                </a:lnTo>
                <a:lnTo>
                  <a:pt x="13870" y="18250"/>
                </a:lnTo>
                <a:lnTo>
                  <a:pt x="13724" y="18226"/>
                </a:lnTo>
                <a:lnTo>
                  <a:pt x="13481" y="18104"/>
                </a:lnTo>
                <a:lnTo>
                  <a:pt x="13237" y="17983"/>
                </a:lnTo>
                <a:lnTo>
                  <a:pt x="12970" y="17861"/>
                </a:lnTo>
                <a:lnTo>
                  <a:pt x="12726" y="17788"/>
                </a:lnTo>
                <a:lnTo>
                  <a:pt x="12507" y="17764"/>
                </a:lnTo>
                <a:lnTo>
                  <a:pt x="12264" y="17764"/>
                </a:lnTo>
                <a:lnTo>
                  <a:pt x="12045" y="17812"/>
                </a:lnTo>
                <a:lnTo>
                  <a:pt x="11753" y="17885"/>
                </a:lnTo>
                <a:lnTo>
                  <a:pt x="11485" y="17983"/>
                </a:lnTo>
                <a:lnTo>
                  <a:pt x="10974" y="18202"/>
                </a:lnTo>
                <a:lnTo>
                  <a:pt x="10707" y="18275"/>
                </a:lnTo>
                <a:lnTo>
                  <a:pt x="10439" y="18323"/>
                </a:lnTo>
                <a:lnTo>
                  <a:pt x="10317" y="18323"/>
                </a:lnTo>
                <a:lnTo>
                  <a:pt x="10171" y="18299"/>
                </a:lnTo>
                <a:lnTo>
                  <a:pt x="10025" y="18250"/>
                </a:lnTo>
                <a:lnTo>
                  <a:pt x="9855" y="18202"/>
                </a:lnTo>
                <a:lnTo>
                  <a:pt x="9441" y="18007"/>
                </a:lnTo>
                <a:lnTo>
                  <a:pt x="9222" y="17910"/>
                </a:lnTo>
                <a:lnTo>
                  <a:pt x="9028" y="17837"/>
                </a:lnTo>
                <a:lnTo>
                  <a:pt x="8809" y="17788"/>
                </a:lnTo>
                <a:lnTo>
                  <a:pt x="8590" y="17764"/>
                </a:lnTo>
                <a:lnTo>
                  <a:pt x="8371" y="17764"/>
                </a:lnTo>
                <a:lnTo>
                  <a:pt x="8127" y="17788"/>
                </a:lnTo>
                <a:lnTo>
                  <a:pt x="7860" y="17885"/>
                </a:lnTo>
                <a:lnTo>
                  <a:pt x="7592" y="17983"/>
                </a:lnTo>
                <a:lnTo>
                  <a:pt x="7105" y="18202"/>
                </a:lnTo>
                <a:lnTo>
                  <a:pt x="6862" y="18299"/>
                </a:lnTo>
                <a:lnTo>
                  <a:pt x="6619" y="18372"/>
                </a:lnTo>
                <a:lnTo>
                  <a:pt x="6205" y="18372"/>
                </a:lnTo>
                <a:lnTo>
                  <a:pt x="6059" y="18323"/>
                </a:lnTo>
                <a:lnTo>
                  <a:pt x="5792" y="18250"/>
                </a:lnTo>
                <a:lnTo>
                  <a:pt x="5573" y="18153"/>
                </a:lnTo>
                <a:lnTo>
                  <a:pt x="5110" y="17958"/>
                </a:lnTo>
                <a:lnTo>
                  <a:pt x="4867" y="17885"/>
                </a:lnTo>
                <a:lnTo>
                  <a:pt x="4624" y="17812"/>
                </a:lnTo>
                <a:lnTo>
                  <a:pt x="4380" y="17788"/>
                </a:lnTo>
                <a:lnTo>
                  <a:pt x="4113" y="17788"/>
                </a:lnTo>
                <a:lnTo>
                  <a:pt x="3845" y="17837"/>
                </a:lnTo>
                <a:lnTo>
                  <a:pt x="3602" y="17910"/>
                </a:lnTo>
                <a:lnTo>
                  <a:pt x="3115" y="18129"/>
                </a:lnTo>
                <a:lnTo>
                  <a:pt x="2872" y="18226"/>
                </a:lnTo>
                <a:lnTo>
                  <a:pt x="2628" y="18323"/>
                </a:lnTo>
                <a:lnTo>
                  <a:pt x="2361" y="18372"/>
                </a:lnTo>
                <a:lnTo>
                  <a:pt x="2117" y="18421"/>
                </a:lnTo>
                <a:lnTo>
                  <a:pt x="1971" y="18421"/>
                </a:lnTo>
                <a:lnTo>
                  <a:pt x="1850" y="18396"/>
                </a:lnTo>
                <a:lnTo>
                  <a:pt x="1582" y="18299"/>
                </a:lnTo>
                <a:lnTo>
                  <a:pt x="1363" y="18177"/>
                </a:lnTo>
                <a:lnTo>
                  <a:pt x="1120" y="18031"/>
                </a:lnTo>
                <a:lnTo>
                  <a:pt x="876" y="17934"/>
                </a:lnTo>
                <a:lnTo>
                  <a:pt x="633" y="17837"/>
                </a:lnTo>
                <a:lnTo>
                  <a:pt x="511" y="17812"/>
                </a:lnTo>
                <a:lnTo>
                  <a:pt x="390" y="17812"/>
                </a:lnTo>
                <a:lnTo>
                  <a:pt x="244" y="17837"/>
                </a:lnTo>
                <a:lnTo>
                  <a:pt x="98" y="17885"/>
                </a:lnTo>
                <a:lnTo>
                  <a:pt x="49" y="17934"/>
                </a:lnTo>
                <a:lnTo>
                  <a:pt x="49" y="17983"/>
                </a:lnTo>
                <a:lnTo>
                  <a:pt x="73" y="18031"/>
                </a:lnTo>
                <a:lnTo>
                  <a:pt x="122" y="18056"/>
                </a:lnTo>
                <a:lnTo>
                  <a:pt x="268" y="18056"/>
                </a:lnTo>
                <a:lnTo>
                  <a:pt x="414" y="18080"/>
                </a:lnTo>
                <a:lnTo>
                  <a:pt x="682" y="18177"/>
                </a:lnTo>
                <a:lnTo>
                  <a:pt x="925" y="18299"/>
                </a:lnTo>
                <a:lnTo>
                  <a:pt x="1168" y="18445"/>
                </a:lnTo>
                <a:lnTo>
                  <a:pt x="1412" y="18567"/>
                </a:lnTo>
                <a:lnTo>
                  <a:pt x="1679" y="18688"/>
                </a:lnTo>
                <a:lnTo>
                  <a:pt x="1947" y="18761"/>
                </a:lnTo>
                <a:lnTo>
                  <a:pt x="2093" y="18786"/>
                </a:lnTo>
                <a:lnTo>
                  <a:pt x="2239" y="18810"/>
                </a:lnTo>
                <a:lnTo>
                  <a:pt x="2507" y="18761"/>
                </a:lnTo>
                <a:lnTo>
                  <a:pt x="2750" y="18713"/>
                </a:lnTo>
                <a:lnTo>
                  <a:pt x="2993" y="18615"/>
                </a:lnTo>
                <a:lnTo>
                  <a:pt x="3237" y="18518"/>
                </a:lnTo>
                <a:lnTo>
                  <a:pt x="3748" y="18323"/>
                </a:lnTo>
                <a:lnTo>
                  <a:pt x="3991" y="18250"/>
                </a:lnTo>
                <a:lnTo>
                  <a:pt x="4259" y="18202"/>
                </a:lnTo>
                <a:lnTo>
                  <a:pt x="4380" y="18177"/>
                </a:lnTo>
                <a:lnTo>
                  <a:pt x="4526" y="18202"/>
                </a:lnTo>
                <a:lnTo>
                  <a:pt x="4770" y="18250"/>
                </a:lnTo>
                <a:lnTo>
                  <a:pt x="5013" y="18348"/>
                </a:lnTo>
                <a:lnTo>
                  <a:pt x="5256" y="18469"/>
                </a:lnTo>
                <a:lnTo>
                  <a:pt x="5743" y="18713"/>
                </a:lnTo>
                <a:lnTo>
                  <a:pt x="5986" y="18810"/>
                </a:lnTo>
                <a:lnTo>
                  <a:pt x="6254" y="18859"/>
                </a:lnTo>
                <a:lnTo>
                  <a:pt x="6522" y="18859"/>
                </a:lnTo>
                <a:lnTo>
                  <a:pt x="6765" y="18834"/>
                </a:lnTo>
                <a:lnTo>
                  <a:pt x="6984" y="18786"/>
                </a:lnTo>
                <a:lnTo>
                  <a:pt x="7227" y="18713"/>
                </a:lnTo>
                <a:lnTo>
                  <a:pt x="7665" y="18494"/>
                </a:lnTo>
                <a:lnTo>
                  <a:pt x="8127" y="18299"/>
                </a:lnTo>
                <a:lnTo>
                  <a:pt x="8273" y="18250"/>
                </a:lnTo>
                <a:lnTo>
                  <a:pt x="8395" y="18226"/>
                </a:lnTo>
                <a:lnTo>
                  <a:pt x="8541" y="18226"/>
                </a:lnTo>
                <a:lnTo>
                  <a:pt x="8663" y="18250"/>
                </a:lnTo>
                <a:lnTo>
                  <a:pt x="8930" y="18299"/>
                </a:lnTo>
                <a:lnTo>
                  <a:pt x="9174" y="18396"/>
                </a:lnTo>
                <a:lnTo>
                  <a:pt x="9685" y="18640"/>
                </a:lnTo>
                <a:lnTo>
                  <a:pt x="9928" y="18737"/>
                </a:lnTo>
                <a:lnTo>
                  <a:pt x="10196" y="18810"/>
                </a:lnTo>
                <a:lnTo>
                  <a:pt x="10439" y="18834"/>
                </a:lnTo>
                <a:lnTo>
                  <a:pt x="10682" y="18810"/>
                </a:lnTo>
                <a:lnTo>
                  <a:pt x="10901" y="18761"/>
                </a:lnTo>
                <a:lnTo>
                  <a:pt x="11145" y="18688"/>
                </a:lnTo>
                <a:lnTo>
                  <a:pt x="11583" y="18494"/>
                </a:lnTo>
                <a:lnTo>
                  <a:pt x="12021" y="18299"/>
                </a:lnTo>
                <a:lnTo>
                  <a:pt x="12167" y="18275"/>
                </a:lnTo>
                <a:lnTo>
                  <a:pt x="12313" y="18250"/>
                </a:lnTo>
                <a:lnTo>
                  <a:pt x="12434" y="18250"/>
                </a:lnTo>
                <a:lnTo>
                  <a:pt x="12580" y="18275"/>
                </a:lnTo>
                <a:lnTo>
                  <a:pt x="12848" y="18323"/>
                </a:lnTo>
                <a:lnTo>
                  <a:pt x="13091" y="18421"/>
                </a:lnTo>
                <a:lnTo>
                  <a:pt x="13627" y="18640"/>
                </a:lnTo>
                <a:lnTo>
                  <a:pt x="13894" y="18713"/>
                </a:lnTo>
                <a:lnTo>
                  <a:pt x="14162" y="18761"/>
                </a:lnTo>
                <a:lnTo>
                  <a:pt x="14430" y="18737"/>
                </a:lnTo>
                <a:lnTo>
                  <a:pt x="14697" y="18688"/>
                </a:lnTo>
                <a:lnTo>
                  <a:pt x="15208" y="18567"/>
                </a:lnTo>
                <a:lnTo>
                  <a:pt x="15938" y="18348"/>
                </a:lnTo>
                <a:lnTo>
                  <a:pt x="16692" y="18129"/>
                </a:lnTo>
                <a:lnTo>
                  <a:pt x="16790" y="18080"/>
                </a:lnTo>
                <a:lnTo>
                  <a:pt x="16838" y="18007"/>
                </a:lnTo>
                <a:lnTo>
                  <a:pt x="16863" y="17934"/>
                </a:lnTo>
                <a:lnTo>
                  <a:pt x="16863" y="17837"/>
                </a:lnTo>
                <a:lnTo>
                  <a:pt x="16814" y="17764"/>
                </a:lnTo>
                <a:lnTo>
                  <a:pt x="16765" y="17691"/>
                </a:lnTo>
                <a:lnTo>
                  <a:pt x="16668" y="17666"/>
                </a:lnTo>
                <a:close/>
              </a:path>
            </a:pathLst>
          </a:custGeom>
          <a:solidFill>
            <a:srgbClr val="403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51;p37"/>
          <p:cNvSpPr/>
          <p:nvPr/>
        </p:nvSpPr>
        <p:spPr>
          <a:xfrm>
            <a:off x="7811977" y="3578157"/>
            <a:ext cx="368541" cy="412163"/>
          </a:xfrm>
          <a:custGeom>
            <a:avLst/>
            <a:gdLst/>
            <a:ahLst/>
            <a:cxnLst/>
            <a:rect l="l" t="t" r="r" b="b"/>
            <a:pathLst>
              <a:path w="16863" h="18859" extrusionOk="0">
                <a:moveTo>
                  <a:pt x="7057" y="439"/>
                </a:moveTo>
                <a:lnTo>
                  <a:pt x="7178" y="463"/>
                </a:lnTo>
                <a:lnTo>
                  <a:pt x="7300" y="488"/>
                </a:lnTo>
                <a:lnTo>
                  <a:pt x="7543" y="488"/>
                </a:lnTo>
                <a:lnTo>
                  <a:pt x="8054" y="463"/>
                </a:lnTo>
                <a:lnTo>
                  <a:pt x="8809" y="463"/>
                </a:lnTo>
                <a:lnTo>
                  <a:pt x="9563" y="488"/>
                </a:lnTo>
                <a:lnTo>
                  <a:pt x="9563" y="707"/>
                </a:lnTo>
                <a:lnTo>
                  <a:pt x="9563" y="926"/>
                </a:lnTo>
                <a:lnTo>
                  <a:pt x="8882" y="926"/>
                </a:lnTo>
                <a:lnTo>
                  <a:pt x="8176" y="974"/>
                </a:lnTo>
                <a:lnTo>
                  <a:pt x="7349" y="974"/>
                </a:lnTo>
                <a:lnTo>
                  <a:pt x="7081" y="1023"/>
                </a:lnTo>
                <a:lnTo>
                  <a:pt x="7057" y="439"/>
                </a:lnTo>
                <a:close/>
                <a:moveTo>
                  <a:pt x="5670" y="3480"/>
                </a:moveTo>
                <a:lnTo>
                  <a:pt x="5865" y="3505"/>
                </a:lnTo>
                <a:lnTo>
                  <a:pt x="5670" y="3991"/>
                </a:lnTo>
                <a:lnTo>
                  <a:pt x="5670" y="3480"/>
                </a:lnTo>
                <a:close/>
                <a:moveTo>
                  <a:pt x="8906" y="3456"/>
                </a:moveTo>
                <a:lnTo>
                  <a:pt x="8638" y="3967"/>
                </a:lnTo>
                <a:lnTo>
                  <a:pt x="8541" y="4162"/>
                </a:lnTo>
                <a:lnTo>
                  <a:pt x="8468" y="4356"/>
                </a:lnTo>
                <a:lnTo>
                  <a:pt x="8444" y="4356"/>
                </a:lnTo>
                <a:lnTo>
                  <a:pt x="8395" y="4332"/>
                </a:lnTo>
                <a:lnTo>
                  <a:pt x="8346" y="4308"/>
                </a:lnTo>
                <a:lnTo>
                  <a:pt x="8225" y="4308"/>
                </a:lnTo>
                <a:lnTo>
                  <a:pt x="8006" y="4405"/>
                </a:lnTo>
                <a:lnTo>
                  <a:pt x="8079" y="4186"/>
                </a:lnTo>
                <a:lnTo>
                  <a:pt x="8225" y="3821"/>
                </a:lnTo>
                <a:lnTo>
                  <a:pt x="8346" y="3456"/>
                </a:lnTo>
                <a:close/>
                <a:moveTo>
                  <a:pt x="9587" y="3456"/>
                </a:moveTo>
                <a:lnTo>
                  <a:pt x="9247" y="4016"/>
                </a:lnTo>
                <a:lnTo>
                  <a:pt x="9101" y="4235"/>
                </a:lnTo>
                <a:lnTo>
                  <a:pt x="8979" y="4478"/>
                </a:lnTo>
                <a:lnTo>
                  <a:pt x="8736" y="4405"/>
                </a:lnTo>
                <a:lnTo>
                  <a:pt x="8833" y="4162"/>
                </a:lnTo>
                <a:lnTo>
                  <a:pt x="9101" y="3456"/>
                </a:lnTo>
                <a:close/>
                <a:moveTo>
                  <a:pt x="8152" y="3480"/>
                </a:moveTo>
                <a:lnTo>
                  <a:pt x="7981" y="3699"/>
                </a:lnTo>
                <a:lnTo>
                  <a:pt x="7811" y="3967"/>
                </a:lnTo>
                <a:lnTo>
                  <a:pt x="7665" y="4235"/>
                </a:lnTo>
                <a:lnTo>
                  <a:pt x="7616" y="4405"/>
                </a:lnTo>
                <a:lnTo>
                  <a:pt x="7568" y="4551"/>
                </a:lnTo>
                <a:lnTo>
                  <a:pt x="7373" y="4624"/>
                </a:lnTo>
                <a:lnTo>
                  <a:pt x="7422" y="4502"/>
                </a:lnTo>
                <a:lnTo>
                  <a:pt x="7616" y="4040"/>
                </a:lnTo>
                <a:lnTo>
                  <a:pt x="7787" y="3578"/>
                </a:lnTo>
                <a:lnTo>
                  <a:pt x="7787" y="3553"/>
                </a:lnTo>
                <a:lnTo>
                  <a:pt x="7762" y="3529"/>
                </a:lnTo>
                <a:lnTo>
                  <a:pt x="7714" y="3529"/>
                </a:lnTo>
                <a:lnTo>
                  <a:pt x="7689" y="3553"/>
                </a:lnTo>
                <a:lnTo>
                  <a:pt x="7325" y="4120"/>
                </a:lnTo>
                <a:lnTo>
                  <a:pt x="7568" y="3480"/>
                </a:lnTo>
                <a:close/>
                <a:moveTo>
                  <a:pt x="10269" y="3432"/>
                </a:moveTo>
                <a:lnTo>
                  <a:pt x="9831" y="4137"/>
                </a:lnTo>
                <a:lnTo>
                  <a:pt x="9660" y="4405"/>
                </a:lnTo>
                <a:lnTo>
                  <a:pt x="9514" y="4673"/>
                </a:lnTo>
                <a:lnTo>
                  <a:pt x="9271" y="4575"/>
                </a:lnTo>
                <a:lnTo>
                  <a:pt x="9466" y="4137"/>
                </a:lnTo>
                <a:lnTo>
                  <a:pt x="9758" y="3432"/>
                </a:lnTo>
                <a:close/>
                <a:moveTo>
                  <a:pt x="10780" y="3432"/>
                </a:moveTo>
                <a:lnTo>
                  <a:pt x="10463" y="3918"/>
                </a:lnTo>
                <a:lnTo>
                  <a:pt x="10171" y="4429"/>
                </a:lnTo>
                <a:lnTo>
                  <a:pt x="9928" y="4843"/>
                </a:lnTo>
                <a:lnTo>
                  <a:pt x="9758" y="4770"/>
                </a:lnTo>
                <a:lnTo>
                  <a:pt x="9904" y="4502"/>
                </a:lnTo>
                <a:lnTo>
                  <a:pt x="10001" y="4235"/>
                </a:lnTo>
                <a:lnTo>
                  <a:pt x="10366" y="3432"/>
                </a:lnTo>
                <a:close/>
                <a:moveTo>
                  <a:pt x="7324" y="3480"/>
                </a:moveTo>
                <a:lnTo>
                  <a:pt x="6935" y="4162"/>
                </a:lnTo>
                <a:lnTo>
                  <a:pt x="6740" y="4551"/>
                </a:lnTo>
                <a:lnTo>
                  <a:pt x="6643" y="4721"/>
                </a:lnTo>
                <a:lnTo>
                  <a:pt x="6594" y="4916"/>
                </a:lnTo>
                <a:lnTo>
                  <a:pt x="6303" y="5038"/>
                </a:lnTo>
                <a:lnTo>
                  <a:pt x="6424" y="4697"/>
                </a:lnTo>
                <a:lnTo>
                  <a:pt x="6546" y="4381"/>
                </a:lnTo>
                <a:lnTo>
                  <a:pt x="6692" y="3943"/>
                </a:lnTo>
                <a:lnTo>
                  <a:pt x="6838" y="3480"/>
                </a:lnTo>
                <a:close/>
                <a:moveTo>
                  <a:pt x="10926" y="3432"/>
                </a:moveTo>
                <a:lnTo>
                  <a:pt x="10901" y="3772"/>
                </a:lnTo>
                <a:lnTo>
                  <a:pt x="10877" y="4137"/>
                </a:lnTo>
                <a:lnTo>
                  <a:pt x="10609" y="4673"/>
                </a:lnTo>
                <a:lnTo>
                  <a:pt x="10439" y="5062"/>
                </a:lnTo>
                <a:lnTo>
                  <a:pt x="10244" y="4965"/>
                </a:lnTo>
                <a:lnTo>
                  <a:pt x="10366" y="4697"/>
                </a:lnTo>
                <a:lnTo>
                  <a:pt x="10488" y="4429"/>
                </a:lnTo>
                <a:lnTo>
                  <a:pt x="10707" y="3943"/>
                </a:lnTo>
                <a:lnTo>
                  <a:pt x="10901" y="3432"/>
                </a:lnTo>
                <a:close/>
                <a:moveTo>
                  <a:pt x="3845" y="4989"/>
                </a:moveTo>
                <a:lnTo>
                  <a:pt x="4015" y="5013"/>
                </a:lnTo>
                <a:lnTo>
                  <a:pt x="3894" y="5232"/>
                </a:lnTo>
                <a:lnTo>
                  <a:pt x="3869" y="5111"/>
                </a:lnTo>
                <a:lnTo>
                  <a:pt x="3845" y="4989"/>
                </a:lnTo>
                <a:close/>
                <a:moveTo>
                  <a:pt x="10901" y="4575"/>
                </a:moveTo>
                <a:lnTo>
                  <a:pt x="10901" y="4746"/>
                </a:lnTo>
                <a:lnTo>
                  <a:pt x="10926" y="4819"/>
                </a:lnTo>
                <a:lnTo>
                  <a:pt x="10974" y="4892"/>
                </a:lnTo>
                <a:lnTo>
                  <a:pt x="11023" y="4916"/>
                </a:lnTo>
                <a:lnTo>
                  <a:pt x="11072" y="4965"/>
                </a:lnTo>
                <a:lnTo>
                  <a:pt x="10999" y="5159"/>
                </a:lnTo>
                <a:lnTo>
                  <a:pt x="10950" y="5257"/>
                </a:lnTo>
                <a:lnTo>
                  <a:pt x="10682" y="5135"/>
                </a:lnTo>
                <a:lnTo>
                  <a:pt x="10828" y="4770"/>
                </a:lnTo>
                <a:lnTo>
                  <a:pt x="10901" y="4575"/>
                </a:lnTo>
                <a:close/>
                <a:moveTo>
                  <a:pt x="12215" y="5013"/>
                </a:moveTo>
                <a:lnTo>
                  <a:pt x="12021" y="5305"/>
                </a:lnTo>
                <a:lnTo>
                  <a:pt x="12142" y="5013"/>
                </a:lnTo>
                <a:close/>
                <a:moveTo>
                  <a:pt x="6643" y="3505"/>
                </a:moveTo>
                <a:lnTo>
                  <a:pt x="6351" y="4137"/>
                </a:lnTo>
                <a:lnTo>
                  <a:pt x="6132" y="4648"/>
                </a:lnTo>
                <a:lnTo>
                  <a:pt x="6035" y="4892"/>
                </a:lnTo>
                <a:lnTo>
                  <a:pt x="5962" y="5159"/>
                </a:lnTo>
                <a:lnTo>
                  <a:pt x="5183" y="5451"/>
                </a:lnTo>
                <a:lnTo>
                  <a:pt x="5183" y="5427"/>
                </a:lnTo>
                <a:lnTo>
                  <a:pt x="5354" y="4989"/>
                </a:lnTo>
                <a:lnTo>
                  <a:pt x="5402" y="4989"/>
                </a:lnTo>
                <a:lnTo>
                  <a:pt x="5378" y="5184"/>
                </a:lnTo>
                <a:lnTo>
                  <a:pt x="5378" y="5208"/>
                </a:lnTo>
                <a:lnTo>
                  <a:pt x="5402" y="5257"/>
                </a:lnTo>
                <a:lnTo>
                  <a:pt x="5475" y="5281"/>
                </a:lnTo>
                <a:lnTo>
                  <a:pt x="5548" y="5281"/>
                </a:lnTo>
                <a:lnTo>
                  <a:pt x="5573" y="5257"/>
                </a:lnTo>
                <a:lnTo>
                  <a:pt x="5597" y="5232"/>
                </a:lnTo>
                <a:lnTo>
                  <a:pt x="5694" y="5038"/>
                </a:lnTo>
                <a:lnTo>
                  <a:pt x="5767" y="4819"/>
                </a:lnTo>
                <a:lnTo>
                  <a:pt x="5889" y="4405"/>
                </a:lnTo>
                <a:lnTo>
                  <a:pt x="5986" y="3943"/>
                </a:lnTo>
                <a:lnTo>
                  <a:pt x="6059" y="3505"/>
                </a:lnTo>
                <a:close/>
                <a:moveTo>
                  <a:pt x="11315" y="4940"/>
                </a:moveTo>
                <a:lnTo>
                  <a:pt x="11558" y="4989"/>
                </a:lnTo>
                <a:lnTo>
                  <a:pt x="11850" y="5013"/>
                </a:lnTo>
                <a:lnTo>
                  <a:pt x="11558" y="5476"/>
                </a:lnTo>
                <a:lnTo>
                  <a:pt x="11145" y="5330"/>
                </a:lnTo>
                <a:lnTo>
                  <a:pt x="11169" y="5257"/>
                </a:lnTo>
                <a:lnTo>
                  <a:pt x="11242" y="4965"/>
                </a:lnTo>
                <a:lnTo>
                  <a:pt x="11291" y="4940"/>
                </a:lnTo>
                <a:close/>
                <a:moveTo>
                  <a:pt x="5086" y="5038"/>
                </a:moveTo>
                <a:lnTo>
                  <a:pt x="4940" y="5330"/>
                </a:lnTo>
                <a:lnTo>
                  <a:pt x="4891" y="5451"/>
                </a:lnTo>
                <a:lnTo>
                  <a:pt x="4843" y="5573"/>
                </a:lnTo>
                <a:lnTo>
                  <a:pt x="4818" y="5597"/>
                </a:lnTo>
                <a:lnTo>
                  <a:pt x="4697" y="5646"/>
                </a:lnTo>
                <a:lnTo>
                  <a:pt x="4697" y="5646"/>
                </a:lnTo>
                <a:lnTo>
                  <a:pt x="4721" y="5573"/>
                </a:lnTo>
                <a:lnTo>
                  <a:pt x="4794" y="5305"/>
                </a:lnTo>
                <a:lnTo>
                  <a:pt x="4843" y="5038"/>
                </a:lnTo>
                <a:close/>
                <a:moveTo>
                  <a:pt x="12702" y="4989"/>
                </a:moveTo>
                <a:lnTo>
                  <a:pt x="12678" y="5062"/>
                </a:lnTo>
                <a:lnTo>
                  <a:pt x="12653" y="5086"/>
                </a:lnTo>
                <a:lnTo>
                  <a:pt x="12459" y="5403"/>
                </a:lnTo>
                <a:lnTo>
                  <a:pt x="12361" y="5573"/>
                </a:lnTo>
                <a:lnTo>
                  <a:pt x="12288" y="5743"/>
                </a:lnTo>
                <a:lnTo>
                  <a:pt x="12167" y="5719"/>
                </a:lnTo>
                <a:lnTo>
                  <a:pt x="12288" y="5451"/>
                </a:lnTo>
                <a:lnTo>
                  <a:pt x="12386" y="5232"/>
                </a:lnTo>
                <a:lnTo>
                  <a:pt x="12483" y="5013"/>
                </a:lnTo>
                <a:lnTo>
                  <a:pt x="12702" y="4989"/>
                </a:lnTo>
                <a:close/>
                <a:moveTo>
                  <a:pt x="4672" y="5038"/>
                </a:moveTo>
                <a:lnTo>
                  <a:pt x="4478" y="5403"/>
                </a:lnTo>
                <a:lnTo>
                  <a:pt x="4380" y="5597"/>
                </a:lnTo>
                <a:lnTo>
                  <a:pt x="4332" y="5695"/>
                </a:lnTo>
                <a:lnTo>
                  <a:pt x="4307" y="5792"/>
                </a:lnTo>
                <a:lnTo>
                  <a:pt x="4113" y="5865"/>
                </a:lnTo>
                <a:lnTo>
                  <a:pt x="4210" y="5427"/>
                </a:lnTo>
                <a:lnTo>
                  <a:pt x="4307" y="5232"/>
                </a:lnTo>
                <a:lnTo>
                  <a:pt x="4405" y="5038"/>
                </a:lnTo>
                <a:close/>
                <a:moveTo>
                  <a:pt x="12605" y="5719"/>
                </a:moveTo>
                <a:lnTo>
                  <a:pt x="12605" y="5865"/>
                </a:lnTo>
                <a:lnTo>
                  <a:pt x="12532" y="5841"/>
                </a:lnTo>
                <a:lnTo>
                  <a:pt x="12605" y="5719"/>
                </a:lnTo>
                <a:close/>
                <a:moveTo>
                  <a:pt x="7081" y="1339"/>
                </a:moveTo>
                <a:lnTo>
                  <a:pt x="7349" y="1388"/>
                </a:lnTo>
                <a:lnTo>
                  <a:pt x="8176" y="1388"/>
                </a:lnTo>
                <a:lnTo>
                  <a:pt x="8882" y="1412"/>
                </a:lnTo>
                <a:lnTo>
                  <a:pt x="9222" y="1412"/>
                </a:lnTo>
                <a:lnTo>
                  <a:pt x="9587" y="1388"/>
                </a:lnTo>
                <a:lnTo>
                  <a:pt x="9587" y="1656"/>
                </a:lnTo>
                <a:lnTo>
                  <a:pt x="9612" y="1923"/>
                </a:lnTo>
                <a:lnTo>
                  <a:pt x="9636" y="2167"/>
                </a:lnTo>
                <a:lnTo>
                  <a:pt x="9709" y="2410"/>
                </a:lnTo>
                <a:lnTo>
                  <a:pt x="9758" y="2483"/>
                </a:lnTo>
                <a:lnTo>
                  <a:pt x="9831" y="2507"/>
                </a:lnTo>
                <a:lnTo>
                  <a:pt x="9977" y="2507"/>
                </a:lnTo>
                <a:lnTo>
                  <a:pt x="10098" y="2556"/>
                </a:lnTo>
                <a:lnTo>
                  <a:pt x="10269" y="2580"/>
                </a:lnTo>
                <a:lnTo>
                  <a:pt x="10585" y="2580"/>
                </a:lnTo>
                <a:lnTo>
                  <a:pt x="11218" y="2605"/>
                </a:lnTo>
                <a:lnTo>
                  <a:pt x="11875" y="2629"/>
                </a:lnTo>
                <a:lnTo>
                  <a:pt x="11875" y="3164"/>
                </a:lnTo>
                <a:lnTo>
                  <a:pt x="11875" y="3578"/>
                </a:lnTo>
                <a:lnTo>
                  <a:pt x="11875" y="3772"/>
                </a:lnTo>
                <a:lnTo>
                  <a:pt x="11923" y="3991"/>
                </a:lnTo>
                <a:lnTo>
                  <a:pt x="11948" y="4040"/>
                </a:lnTo>
                <a:lnTo>
                  <a:pt x="11972" y="4089"/>
                </a:lnTo>
                <a:lnTo>
                  <a:pt x="12069" y="4113"/>
                </a:lnTo>
                <a:lnTo>
                  <a:pt x="12215" y="4113"/>
                </a:lnTo>
                <a:lnTo>
                  <a:pt x="12264" y="4064"/>
                </a:lnTo>
                <a:lnTo>
                  <a:pt x="12605" y="4113"/>
                </a:lnTo>
                <a:lnTo>
                  <a:pt x="12945" y="4137"/>
                </a:lnTo>
                <a:lnTo>
                  <a:pt x="13602" y="4137"/>
                </a:lnTo>
                <a:lnTo>
                  <a:pt x="13602" y="4283"/>
                </a:lnTo>
                <a:lnTo>
                  <a:pt x="13602" y="4429"/>
                </a:lnTo>
                <a:lnTo>
                  <a:pt x="13627" y="4746"/>
                </a:lnTo>
                <a:lnTo>
                  <a:pt x="13627" y="5111"/>
                </a:lnTo>
                <a:lnTo>
                  <a:pt x="13602" y="5500"/>
                </a:lnTo>
                <a:lnTo>
                  <a:pt x="13602" y="5889"/>
                </a:lnTo>
                <a:lnTo>
                  <a:pt x="13627" y="6254"/>
                </a:lnTo>
                <a:lnTo>
                  <a:pt x="13335" y="6157"/>
                </a:lnTo>
                <a:lnTo>
                  <a:pt x="13043" y="6035"/>
                </a:lnTo>
                <a:lnTo>
                  <a:pt x="13067" y="5914"/>
                </a:lnTo>
                <a:lnTo>
                  <a:pt x="13067" y="5792"/>
                </a:lnTo>
                <a:lnTo>
                  <a:pt x="13067" y="5549"/>
                </a:lnTo>
                <a:lnTo>
                  <a:pt x="13067" y="5257"/>
                </a:lnTo>
                <a:lnTo>
                  <a:pt x="13067" y="5111"/>
                </a:lnTo>
                <a:lnTo>
                  <a:pt x="13043" y="4965"/>
                </a:lnTo>
                <a:lnTo>
                  <a:pt x="13018" y="4940"/>
                </a:lnTo>
                <a:lnTo>
                  <a:pt x="13091" y="4892"/>
                </a:lnTo>
                <a:lnTo>
                  <a:pt x="13140" y="4843"/>
                </a:lnTo>
                <a:lnTo>
                  <a:pt x="13164" y="4770"/>
                </a:lnTo>
                <a:lnTo>
                  <a:pt x="13164" y="4697"/>
                </a:lnTo>
                <a:lnTo>
                  <a:pt x="13140" y="4624"/>
                </a:lnTo>
                <a:lnTo>
                  <a:pt x="13091" y="4551"/>
                </a:lnTo>
                <a:lnTo>
                  <a:pt x="13018" y="4502"/>
                </a:lnTo>
                <a:lnTo>
                  <a:pt x="12945" y="4478"/>
                </a:lnTo>
                <a:lnTo>
                  <a:pt x="12556" y="4478"/>
                </a:lnTo>
                <a:lnTo>
                  <a:pt x="12142" y="4502"/>
                </a:lnTo>
                <a:lnTo>
                  <a:pt x="11777" y="4502"/>
                </a:lnTo>
                <a:lnTo>
                  <a:pt x="11388" y="4527"/>
                </a:lnTo>
                <a:lnTo>
                  <a:pt x="11388" y="3918"/>
                </a:lnTo>
                <a:lnTo>
                  <a:pt x="11388" y="3602"/>
                </a:lnTo>
                <a:lnTo>
                  <a:pt x="11364" y="3286"/>
                </a:lnTo>
                <a:lnTo>
                  <a:pt x="11315" y="3164"/>
                </a:lnTo>
                <a:lnTo>
                  <a:pt x="11291" y="3115"/>
                </a:lnTo>
                <a:lnTo>
                  <a:pt x="11242" y="3091"/>
                </a:lnTo>
                <a:lnTo>
                  <a:pt x="11193" y="3042"/>
                </a:lnTo>
                <a:lnTo>
                  <a:pt x="11169" y="2994"/>
                </a:lnTo>
                <a:lnTo>
                  <a:pt x="11096" y="2945"/>
                </a:lnTo>
                <a:lnTo>
                  <a:pt x="11023" y="2945"/>
                </a:lnTo>
                <a:lnTo>
                  <a:pt x="8152" y="2994"/>
                </a:lnTo>
                <a:lnTo>
                  <a:pt x="7738" y="2994"/>
                </a:lnTo>
                <a:lnTo>
                  <a:pt x="7714" y="2969"/>
                </a:lnTo>
                <a:lnTo>
                  <a:pt x="7665" y="2945"/>
                </a:lnTo>
                <a:lnTo>
                  <a:pt x="7641" y="2945"/>
                </a:lnTo>
                <a:lnTo>
                  <a:pt x="7592" y="2969"/>
                </a:lnTo>
                <a:lnTo>
                  <a:pt x="7592" y="2994"/>
                </a:lnTo>
                <a:lnTo>
                  <a:pt x="6813" y="3018"/>
                </a:lnTo>
                <a:lnTo>
                  <a:pt x="6181" y="3018"/>
                </a:lnTo>
                <a:lnTo>
                  <a:pt x="5865" y="3042"/>
                </a:lnTo>
                <a:lnTo>
                  <a:pt x="5548" y="3091"/>
                </a:lnTo>
                <a:lnTo>
                  <a:pt x="5500" y="3067"/>
                </a:lnTo>
                <a:lnTo>
                  <a:pt x="5378" y="3067"/>
                </a:lnTo>
                <a:lnTo>
                  <a:pt x="5329" y="3091"/>
                </a:lnTo>
                <a:lnTo>
                  <a:pt x="5281" y="3140"/>
                </a:lnTo>
                <a:lnTo>
                  <a:pt x="5232" y="3188"/>
                </a:lnTo>
                <a:lnTo>
                  <a:pt x="5208" y="3237"/>
                </a:lnTo>
                <a:lnTo>
                  <a:pt x="5183" y="3553"/>
                </a:lnTo>
                <a:lnTo>
                  <a:pt x="5159" y="3870"/>
                </a:lnTo>
                <a:lnTo>
                  <a:pt x="5135" y="4527"/>
                </a:lnTo>
                <a:lnTo>
                  <a:pt x="4867" y="4527"/>
                </a:lnTo>
                <a:lnTo>
                  <a:pt x="4599" y="4551"/>
                </a:lnTo>
                <a:lnTo>
                  <a:pt x="4186" y="4575"/>
                </a:lnTo>
                <a:lnTo>
                  <a:pt x="3967" y="4600"/>
                </a:lnTo>
                <a:lnTo>
                  <a:pt x="3772" y="4624"/>
                </a:lnTo>
                <a:lnTo>
                  <a:pt x="3699" y="4648"/>
                </a:lnTo>
                <a:lnTo>
                  <a:pt x="3650" y="4721"/>
                </a:lnTo>
                <a:lnTo>
                  <a:pt x="3650" y="4794"/>
                </a:lnTo>
                <a:lnTo>
                  <a:pt x="3650" y="4867"/>
                </a:lnTo>
                <a:lnTo>
                  <a:pt x="3626" y="4940"/>
                </a:lnTo>
                <a:lnTo>
                  <a:pt x="3602" y="5013"/>
                </a:lnTo>
                <a:lnTo>
                  <a:pt x="3577" y="5184"/>
                </a:lnTo>
                <a:lnTo>
                  <a:pt x="3577" y="5500"/>
                </a:lnTo>
                <a:lnTo>
                  <a:pt x="3577" y="5768"/>
                </a:lnTo>
                <a:lnTo>
                  <a:pt x="3577" y="5914"/>
                </a:lnTo>
                <a:lnTo>
                  <a:pt x="3626" y="6035"/>
                </a:lnTo>
                <a:lnTo>
                  <a:pt x="2993" y="6279"/>
                </a:lnTo>
                <a:lnTo>
                  <a:pt x="2993" y="6279"/>
                </a:lnTo>
                <a:lnTo>
                  <a:pt x="3042" y="5597"/>
                </a:lnTo>
                <a:lnTo>
                  <a:pt x="3066" y="4916"/>
                </a:lnTo>
                <a:lnTo>
                  <a:pt x="3115" y="4478"/>
                </a:lnTo>
                <a:lnTo>
                  <a:pt x="3115" y="4259"/>
                </a:lnTo>
                <a:lnTo>
                  <a:pt x="3091" y="4040"/>
                </a:lnTo>
                <a:lnTo>
                  <a:pt x="3456" y="4064"/>
                </a:lnTo>
                <a:lnTo>
                  <a:pt x="3845" y="4064"/>
                </a:lnTo>
                <a:lnTo>
                  <a:pt x="4210" y="4016"/>
                </a:lnTo>
                <a:lnTo>
                  <a:pt x="4575" y="3967"/>
                </a:lnTo>
                <a:lnTo>
                  <a:pt x="4624" y="3943"/>
                </a:lnTo>
                <a:lnTo>
                  <a:pt x="4672" y="3918"/>
                </a:lnTo>
                <a:lnTo>
                  <a:pt x="4745" y="3845"/>
                </a:lnTo>
                <a:lnTo>
                  <a:pt x="4770" y="3724"/>
                </a:lnTo>
                <a:lnTo>
                  <a:pt x="4745" y="3626"/>
                </a:lnTo>
                <a:lnTo>
                  <a:pt x="4770" y="3505"/>
                </a:lnTo>
                <a:lnTo>
                  <a:pt x="4770" y="3018"/>
                </a:lnTo>
                <a:lnTo>
                  <a:pt x="4770" y="2751"/>
                </a:lnTo>
                <a:lnTo>
                  <a:pt x="4745" y="2507"/>
                </a:lnTo>
                <a:lnTo>
                  <a:pt x="4867" y="2532"/>
                </a:lnTo>
                <a:lnTo>
                  <a:pt x="4989" y="2556"/>
                </a:lnTo>
                <a:lnTo>
                  <a:pt x="5256" y="2556"/>
                </a:lnTo>
                <a:lnTo>
                  <a:pt x="5646" y="2580"/>
                </a:lnTo>
                <a:lnTo>
                  <a:pt x="6035" y="2580"/>
                </a:lnTo>
                <a:lnTo>
                  <a:pt x="6789" y="2532"/>
                </a:lnTo>
                <a:lnTo>
                  <a:pt x="6886" y="2507"/>
                </a:lnTo>
                <a:lnTo>
                  <a:pt x="6959" y="2459"/>
                </a:lnTo>
                <a:lnTo>
                  <a:pt x="6984" y="2386"/>
                </a:lnTo>
                <a:lnTo>
                  <a:pt x="7008" y="2313"/>
                </a:lnTo>
                <a:lnTo>
                  <a:pt x="7032" y="2264"/>
                </a:lnTo>
                <a:lnTo>
                  <a:pt x="7057" y="1826"/>
                </a:lnTo>
                <a:lnTo>
                  <a:pt x="7081" y="1339"/>
                </a:lnTo>
                <a:close/>
                <a:moveTo>
                  <a:pt x="6911" y="5841"/>
                </a:moveTo>
                <a:lnTo>
                  <a:pt x="6838" y="5865"/>
                </a:lnTo>
                <a:lnTo>
                  <a:pt x="6716" y="5987"/>
                </a:lnTo>
                <a:lnTo>
                  <a:pt x="6619" y="6133"/>
                </a:lnTo>
                <a:lnTo>
                  <a:pt x="6546" y="6279"/>
                </a:lnTo>
                <a:lnTo>
                  <a:pt x="6522" y="6449"/>
                </a:lnTo>
                <a:lnTo>
                  <a:pt x="6522" y="6619"/>
                </a:lnTo>
                <a:lnTo>
                  <a:pt x="6546" y="6790"/>
                </a:lnTo>
                <a:lnTo>
                  <a:pt x="6594" y="6960"/>
                </a:lnTo>
                <a:lnTo>
                  <a:pt x="6667" y="7106"/>
                </a:lnTo>
                <a:lnTo>
                  <a:pt x="6716" y="7155"/>
                </a:lnTo>
                <a:lnTo>
                  <a:pt x="6765" y="7203"/>
                </a:lnTo>
                <a:lnTo>
                  <a:pt x="6838" y="7252"/>
                </a:lnTo>
                <a:lnTo>
                  <a:pt x="6911" y="7252"/>
                </a:lnTo>
                <a:lnTo>
                  <a:pt x="6984" y="7276"/>
                </a:lnTo>
                <a:lnTo>
                  <a:pt x="7057" y="7252"/>
                </a:lnTo>
                <a:lnTo>
                  <a:pt x="7130" y="7228"/>
                </a:lnTo>
                <a:lnTo>
                  <a:pt x="7178" y="7179"/>
                </a:lnTo>
                <a:lnTo>
                  <a:pt x="7349" y="6936"/>
                </a:lnTo>
                <a:lnTo>
                  <a:pt x="7397" y="6814"/>
                </a:lnTo>
                <a:lnTo>
                  <a:pt x="7446" y="6692"/>
                </a:lnTo>
                <a:lnTo>
                  <a:pt x="7470" y="6546"/>
                </a:lnTo>
                <a:lnTo>
                  <a:pt x="7470" y="6425"/>
                </a:lnTo>
                <a:lnTo>
                  <a:pt x="7446" y="6133"/>
                </a:lnTo>
                <a:lnTo>
                  <a:pt x="7422" y="6035"/>
                </a:lnTo>
                <a:lnTo>
                  <a:pt x="7349" y="5962"/>
                </a:lnTo>
                <a:lnTo>
                  <a:pt x="7227" y="5914"/>
                </a:lnTo>
                <a:lnTo>
                  <a:pt x="7130" y="5889"/>
                </a:lnTo>
                <a:lnTo>
                  <a:pt x="7057" y="5865"/>
                </a:lnTo>
                <a:lnTo>
                  <a:pt x="6984" y="5841"/>
                </a:lnTo>
                <a:close/>
                <a:moveTo>
                  <a:pt x="9612" y="5792"/>
                </a:moveTo>
                <a:lnTo>
                  <a:pt x="9539" y="5816"/>
                </a:lnTo>
                <a:lnTo>
                  <a:pt x="9466" y="5865"/>
                </a:lnTo>
                <a:lnTo>
                  <a:pt x="9393" y="5938"/>
                </a:lnTo>
                <a:lnTo>
                  <a:pt x="9344" y="6011"/>
                </a:lnTo>
                <a:lnTo>
                  <a:pt x="9247" y="6181"/>
                </a:lnTo>
                <a:lnTo>
                  <a:pt x="9174" y="6352"/>
                </a:lnTo>
                <a:lnTo>
                  <a:pt x="9149" y="6522"/>
                </a:lnTo>
                <a:lnTo>
                  <a:pt x="9149" y="6717"/>
                </a:lnTo>
                <a:lnTo>
                  <a:pt x="9174" y="6887"/>
                </a:lnTo>
                <a:lnTo>
                  <a:pt x="9222" y="7057"/>
                </a:lnTo>
                <a:lnTo>
                  <a:pt x="9271" y="7155"/>
                </a:lnTo>
                <a:lnTo>
                  <a:pt x="9344" y="7228"/>
                </a:lnTo>
                <a:lnTo>
                  <a:pt x="9417" y="7276"/>
                </a:lnTo>
                <a:lnTo>
                  <a:pt x="9514" y="7301"/>
                </a:lnTo>
                <a:lnTo>
                  <a:pt x="9685" y="7301"/>
                </a:lnTo>
                <a:lnTo>
                  <a:pt x="9782" y="7252"/>
                </a:lnTo>
                <a:lnTo>
                  <a:pt x="9855" y="7179"/>
                </a:lnTo>
                <a:lnTo>
                  <a:pt x="9928" y="7106"/>
                </a:lnTo>
                <a:lnTo>
                  <a:pt x="9977" y="7009"/>
                </a:lnTo>
                <a:lnTo>
                  <a:pt x="10050" y="6765"/>
                </a:lnTo>
                <a:lnTo>
                  <a:pt x="10098" y="6522"/>
                </a:lnTo>
                <a:lnTo>
                  <a:pt x="10098" y="6303"/>
                </a:lnTo>
                <a:lnTo>
                  <a:pt x="10098" y="6181"/>
                </a:lnTo>
                <a:lnTo>
                  <a:pt x="10050" y="6108"/>
                </a:lnTo>
                <a:lnTo>
                  <a:pt x="9977" y="6060"/>
                </a:lnTo>
                <a:lnTo>
                  <a:pt x="9879" y="6035"/>
                </a:lnTo>
                <a:lnTo>
                  <a:pt x="9879" y="6011"/>
                </a:lnTo>
                <a:lnTo>
                  <a:pt x="9855" y="5914"/>
                </a:lnTo>
                <a:lnTo>
                  <a:pt x="9806" y="5841"/>
                </a:lnTo>
                <a:lnTo>
                  <a:pt x="9709" y="5792"/>
                </a:lnTo>
                <a:close/>
                <a:moveTo>
                  <a:pt x="8468" y="4673"/>
                </a:moveTo>
                <a:lnTo>
                  <a:pt x="8687" y="4794"/>
                </a:lnTo>
                <a:lnTo>
                  <a:pt x="8930" y="4892"/>
                </a:lnTo>
                <a:lnTo>
                  <a:pt x="8955" y="4916"/>
                </a:lnTo>
                <a:lnTo>
                  <a:pt x="9466" y="5111"/>
                </a:lnTo>
                <a:lnTo>
                  <a:pt x="9806" y="5232"/>
                </a:lnTo>
                <a:lnTo>
                  <a:pt x="9806" y="5305"/>
                </a:lnTo>
                <a:lnTo>
                  <a:pt x="9806" y="5354"/>
                </a:lnTo>
                <a:lnTo>
                  <a:pt x="9855" y="5403"/>
                </a:lnTo>
                <a:lnTo>
                  <a:pt x="9904" y="5403"/>
                </a:lnTo>
                <a:lnTo>
                  <a:pt x="9952" y="5378"/>
                </a:lnTo>
                <a:lnTo>
                  <a:pt x="10001" y="5330"/>
                </a:lnTo>
                <a:lnTo>
                  <a:pt x="10707" y="5597"/>
                </a:lnTo>
                <a:lnTo>
                  <a:pt x="13383" y="6668"/>
                </a:lnTo>
                <a:lnTo>
                  <a:pt x="14040" y="6911"/>
                </a:lnTo>
                <a:lnTo>
                  <a:pt x="14357" y="7082"/>
                </a:lnTo>
                <a:lnTo>
                  <a:pt x="14527" y="7155"/>
                </a:lnTo>
                <a:lnTo>
                  <a:pt x="14648" y="7276"/>
                </a:lnTo>
                <a:lnTo>
                  <a:pt x="14794" y="7422"/>
                </a:lnTo>
                <a:lnTo>
                  <a:pt x="14843" y="7568"/>
                </a:lnTo>
                <a:lnTo>
                  <a:pt x="14892" y="7739"/>
                </a:lnTo>
                <a:lnTo>
                  <a:pt x="14867" y="7909"/>
                </a:lnTo>
                <a:lnTo>
                  <a:pt x="14405" y="7617"/>
                </a:lnTo>
                <a:lnTo>
                  <a:pt x="13919" y="7349"/>
                </a:lnTo>
                <a:lnTo>
                  <a:pt x="13675" y="7252"/>
                </a:lnTo>
                <a:lnTo>
                  <a:pt x="13408" y="7130"/>
                </a:lnTo>
                <a:lnTo>
                  <a:pt x="13164" y="7057"/>
                </a:lnTo>
                <a:lnTo>
                  <a:pt x="12872" y="7057"/>
                </a:lnTo>
                <a:lnTo>
                  <a:pt x="12848" y="7082"/>
                </a:lnTo>
                <a:lnTo>
                  <a:pt x="12848" y="7106"/>
                </a:lnTo>
                <a:lnTo>
                  <a:pt x="12848" y="7155"/>
                </a:lnTo>
                <a:lnTo>
                  <a:pt x="13043" y="7301"/>
                </a:lnTo>
                <a:lnTo>
                  <a:pt x="13262" y="7422"/>
                </a:lnTo>
                <a:lnTo>
                  <a:pt x="13724" y="7666"/>
                </a:lnTo>
                <a:lnTo>
                  <a:pt x="14259" y="7958"/>
                </a:lnTo>
                <a:lnTo>
                  <a:pt x="14770" y="8274"/>
                </a:lnTo>
                <a:lnTo>
                  <a:pt x="14697" y="8493"/>
                </a:lnTo>
                <a:lnTo>
                  <a:pt x="14575" y="8371"/>
                </a:lnTo>
                <a:lnTo>
                  <a:pt x="14454" y="8274"/>
                </a:lnTo>
                <a:lnTo>
                  <a:pt x="14284" y="8177"/>
                </a:lnTo>
                <a:lnTo>
                  <a:pt x="14113" y="8079"/>
                </a:lnTo>
                <a:lnTo>
                  <a:pt x="13773" y="7933"/>
                </a:lnTo>
                <a:lnTo>
                  <a:pt x="13383" y="7763"/>
                </a:lnTo>
                <a:lnTo>
                  <a:pt x="13189" y="7714"/>
                </a:lnTo>
                <a:lnTo>
                  <a:pt x="12994" y="7666"/>
                </a:lnTo>
                <a:lnTo>
                  <a:pt x="12799" y="7641"/>
                </a:lnTo>
                <a:lnTo>
                  <a:pt x="12605" y="7666"/>
                </a:lnTo>
                <a:lnTo>
                  <a:pt x="12580" y="7690"/>
                </a:lnTo>
                <a:lnTo>
                  <a:pt x="12605" y="7714"/>
                </a:lnTo>
                <a:lnTo>
                  <a:pt x="12702" y="7812"/>
                </a:lnTo>
                <a:lnTo>
                  <a:pt x="12824" y="7909"/>
                </a:lnTo>
                <a:lnTo>
                  <a:pt x="12945" y="7982"/>
                </a:lnTo>
                <a:lnTo>
                  <a:pt x="13091" y="8055"/>
                </a:lnTo>
                <a:lnTo>
                  <a:pt x="13383" y="8177"/>
                </a:lnTo>
                <a:lnTo>
                  <a:pt x="13651" y="8274"/>
                </a:lnTo>
                <a:lnTo>
                  <a:pt x="13894" y="8396"/>
                </a:lnTo>
                <a:lnTo>
                  <a:pt x="14113" y="8517"/>
                </a:lnTo>
                <a:lnTo>
                  <a:pt x="14551" y="8809"/>
                </a:lnTo>
                <a:lnTo>
                  <a:pt x="14430" y="9126"/>
                </a:lnTo>
                <a:lnTo>
                  <a:pt x="13967" y="8858"/>
                </a:lnTo>
                <a:lnTo>
                  <a:pt x="13481" y="8590"/>
                </a:lnTo>
                <a:lnTo>
                  <a:pt x="12921" y="8274"/>
                </a:lnTo>
                <a:lnTo>
                  <a:pt x="12629" y="8152"/>
                </a:lnTo>
                <a:lnTo>
                  <a:pt x="12337" y="8031"/>
                </a:lnTo>
                <a:lnTo>
                  <a:pt x="12313" y="8031"/>
                </a:lnTo>
                <a:lnTo>
                  <a:pt x="12288" y="8055"/>
                </a:lnTo>
                <a:lnTo>
                  <a:pt x="12288" y="8079"/>
                </a:lnTo>
                <a:lnTo>
                  <a:pt x="12288" y="8104"/>
                </a:lnTo>
                <a:lnTo>
                  <a:pt x="12507" y="8323"/>
                </a:lnTo>
                <a:lnTo>
                  <a:pt x="12751" y="8542"/>
                </a:lnTo>
                <a:lnTo>
                  <a:pt x="13018" y="8712"/>
                </a:lnTo>
                <a:lnTo>
                  <a:pt x="13286" y="8882"/>
                </a:lnTo>
                <a:lnTo>
                  <a:pt x="13797" y="9199"/>
                </a:lnTo>
                <a:lnTo>
                  <a:pt x="14040" y="9345"/>
                </a:lnTo>
                <a:lnTo>
                  <a:pt x="14308" y="9466"/>
                </a:lnTo>
                <a:lnTo>
                  <a:pt x="14211" y="9661"/>
                </a:lnTo>
                <a:lnTo>
                  <a:pt x="14065" y="9564"/>
                </a:lnTo>
                <a:lnTo>
                  <a:pt x="13919" y="9491"/>
                </a:lnTo>
                <a:lnTo>
                  <a:pt x="13602" y="9345"/>
                </a:lnTo>
                <a:lnTo>
                  <a:pt x="13359" y="9199"/>
                </a:lnTo>
                <a:lnTo>
                  <a:pt x="13067" y="9077"/>
                </a:lnTo>
                <a:lnTo>
                  <a:pt x="12921" y="9028"/>
                </a:lnTo>
                <a:lnTo>
                  <a:pt x="12775" y="9004"/>
                </a:lnTo>
                <a:lnTo>
                  <a:pt x="12629" y="8980"/>
                </a:lnTo>
                <a:lnTo>
                  <a:pt x="12483" y="8980"/>
                </a:lnTo>
                <a:lnTo>
                  <a:pt x="12459" y="9004"/>
                </a:lnTo>
                <a:lnTo>
                  <a:pt x="12459" y="9053"/>
                </a:lnTo>
                <a:lnTo>
                  <a:pt x="12556" y="9150"/>
                </a:lnTo>
                <a:lnTo>
                  <a:pt x="12653" y="9247"/>
                </a:lnTo>
                <a:lnTo>
                  <a:pt x="12897" y="9418"/>
                </a:lnTo>
                <a:lnTo>
                  <a:pt x="13408" y="9685"/>
                </a:lnTo>
                <a:lnTo>
                  <a:pt x="13724" y="9880"/>
                </a:lnTo>
                <a:lnTo>
                  <a:pt x="13894" y="10002"/>
                </a:lnTo>
                <a:lnTo>
                  <a:pt x="14065" y="10075"/>
                </a:lnTo>
                <a:lnTo>
                  <a:pt x="13967" y="10269"/>
                </a:lnTo>
                <a:lnTo>
                  <a:pt x="13505" y="10075"/>
                </a:lnTo>
                <a:lnTo>
                  <a:pt x="13043" y="9880"/>
                </a:lnTo>
                <a:lnTo>
                  <a:pt x="12556" y="9758"/>
                </a:lnTo>
                <a:lnTo>
                  <a:pt x="12069" y="9661"/>
                </a:lnTo>
                <a:lnTo>
                  <a:pt x="12045" y="9661"/>
                </a:lnTo>
                <a:lnTo>
                  <a:pt x="12045" y="9685"/>
                </a:lnTo>
                <a:lnTo>
                  <a:pt x="12434" y="10002"/>
                </a:lnTo>
                <a:lnTo>
                  <a:pt x="12872" y="10245"/>
                </a:lnTo>
                <a:lnTo>
                  <a:pt x="13335" y="10488"/>
                </a:lnTo>
                <a:lnTo>
                  <a:pt x="13797" y="10683"/>
                </a:lnTo>
                <a:lnTo>
                  <a:pt x="13627" y="11072"/>
                </a:lnTo>
                <a:lnTo>
                  <a:pt x="13456" y="10926"/>
                </a:lnTo>
                <a:lnTo>
                  <a:pt x="13262" y="10829"/>
                </a:lnTo>
                <a:lnTo>
                  <a:pt x="12848" y="10659"/>
                </a:lnTo>
                <a:lnTo>
                  <a:pt x="12653" y="10586"/>
                </a:lnTo>
                <a:lnTo>
                  <a:pt x="12483" y="10513"/>
                </a:lnTo>
                <a:lnTo>
                  <a:pt x="12288" y="10488"/>
                </a:lnTo>
                <a:lnTo>
                  <a:pt x="12069" y="10488"/>
                </a:lnTo>
                <a:lnTo>
                  <a:pt x="12045" y="10513"/>
                </a:lnTo>
                <a:lnTo>
                  <a:pt x="12045" y="10537"/>
                </a:lnTo>
                <a:lnTo>
                  <a:pt x="12118" y="10634"/>
                </a:lnTo>
                <a:lnTo>
                  <a:pt x="12191" y="10707"/>
                </a:lnTo>
                <a:lnTo>
                  <a:pt x="12337" y="10829"/>
                </a:lnTo>
                <a:lnTo>
                  <a:pt x="12532" y="10926"/>
                </a:lnTo>
                <a:lnTo>
                  <a:pt x="12702" y="11023"/>
                </a:lnTo>
                <a:lnTo>
                  <a:pt x="13091" y="11218"/>
                </a:lnTo>
                <a:lnTo>
                  <a:pt x="13310" y="11291"/>
                </a:lnTo>
                <a:lnTo>
                  <a:pt x="13505" y="11340"/>
                </a:lnTo>
                <a:lnTo>
                  <a:pt x="13481" y="11413"/>
                </a:lnTo>
                <a:lnTo>
                  <a:pt x="13335" y="11388"/>
                </a:lnTo>
                <a:lnTo>
                  <a:pt x="13189" y="11340"/>
                </a:lnTo>
                <a:lnTo>
                  <a:pt x="12897" y="11315"/>
                </a:lnTo>
                <a:lnTo>
                  <a:pt x="12678" y="11267"/>
                </a:lnTo>
                <a:lnTo>
                  <a:pt x="12434" y="11242"/>
                </a:lnTo>
                <a:lnTo>
                  <a:pt x="12191" y="11267"/>
                </a:lnTo>
                <a:lnTo>
                  <a:pt x="12069" y="11291"/>
                </a:lnTo>
                <a:lnTo>
                  <a:pt x="11972" y="11315"/>
                </a:lnTo>
                <a:lnTo>
                  <a:pt x="11948" y="11340"/>
                </a:lnTo>
                <a:lnTo>
                  <a:pt x="11948" y="11364"/>
                </a:lnTo>
                <a:lnTo>
                  <a:pt x="11972" y="11413"/>
                </a:lnTo>
                <a:lnTo>
                  <a:pt x="12069" y="11486"/>
                </a:lnTo>
                <a:lnTo>
                  <a:pt x="12191" y="11534"/>
                </a:lnTo>
                <a:lnTo>
                  <a:pt x="12434" y="11607"/>
                </a:lnTo>
                <a:lnTo>
                  <a:pt x="12921" y="11705"/>
                </a:lnTo>
                <a:lnTo>
                  <a:pt x="13164" y="11778"/>
                </a:lnTo>
                <a:lnTo>
                  <a:pt x="13432" y="11826"/>
                </a:lnTo>
                <a:lnTo>
                  <a:pt x="13408" y="11972"/>
                </a:lnTo>
                <a:lnTo>
                  <a:pt x="13018" y="11948"/>
                </a:lnTo>
                <a:lnTo>
                  <a:pt x="12434" y="11948"/>
                </a:lnTo>
                <a:lnTo>
                  <a:pt x="12313" y="11972"/>
                </a:lnTo>
                <a:lnTo>
                  <a:pt x="12215" y="12021"/>
                </a:lnTo>
                <a:lnTo>
                  <a:pt x="12118" y="12070"/>
                </a:lnTo>
                <a:lnTo>
                  <a:pt x="12118" y="12118"/>
                </a:lnTo>
                <a:lnTo>
                  <a:pt x="12118" y="12143"/>
                </a:lnTo>
                <a:lnTo>
                  <a:pt x="12215" y="12191"/>
                </a:lnTo>
                <a:lnTo>
                  <a:pt x="12313" y="12240"/>
                </a:lnTo>
                <a:lnTo>
                  <a:pt x="12507" y="12264"/>
                </a:lnTo>
                <a:lnTo>
                  <a:pt x="12897" y="12264"/>
                </a:lnTo>
                <a:lnTo>
                  <a:pt x="13383" y="12313"/>
                </a:lnTo>
                <a:lnTo>
                  <a:pt x="13383" y="12654"/>
                </a:lnTo>
                <a:lnTo>
                  <a:pt x="13043" y="12654"/>
                </a:lnTo>
                <a:lnTo>
                  <a:pt x="12678" y="12678"/>
                </a:lnTo>
                <a:lnTo>
                  <a:pt x="12288" y="12727"/>
                </a:lnTo>
                <a:lnTo>
                  <a:pt x="12094" y="12775"/>
                </a:lnTo>
                <a:lnTo>
                  <a:pt x="11923" y="12873"/>
                </a:lnTo>
                <a:lnTo>
                  <a:pt x="12118" y="12921"/>
                </a:lnTo>
                <a:lnTo>
                  <a:pt x="12288" y="12946"/>
                </a:lnTo>
                <a:lnTo>
                  <a:pt x="12678" y="12946"/>
                </a:lnTo>
                <a:lnTo>
                  <a:pt x="13408" y="12970"/>
                </a:lnTo>
                <a:lnTo>
                  <a:pt x="13408" y="13116"/>
                </a:lnTo>
                <a:lnTo>
                  <a:pt x="13408" y="13262"/>
                </a:lnTo>
                <a:lnTo>
                  <a:pt x="13140" y="13262"/>
                </a:lnTo>
                <a:lnTo>
                  <a:pt x="12848" y="13286"/>
                </a:lnTo>
                <a:lnTo>
                  <a:pt x="12337" y="13286"/>
                </a:lnTo>
                <a:lnTo>
                  <a:pt x="12069" y="13335"/>
                </a:lnTo>
                <a:lnTo>
                  <a:pt x="11948" y="13384"/>
                </a:lnTo>
                <a:lnTo>
                  <a:pt x="11850" y="13432"/>
                </a:lnTo>
                <a:lnTo>
                  <a:pt x="11826" y="13481"/>
                </a:lnTo>
                <a:lnTo>
                  <a:pt x="11850" y="13505"/>
                </a:lnTo>
                <a:lnTo>
                  <a:pt x="11948" y="13554"/>
                </a:lnTo>
                <a:lnTo>
                  <a:pt x="12069" y="13603"/>
                </a:lnTo>
                <a:lnTo>
                  <a:pt x="12337" y="13627"/>
                </a:lnTo>
                <a:lnTo>
                  <a:pt x="12605" y="13651"/>
                </a:lnTo>
                <a:lnTo>
                  <a:pt x="13432" y="13651"/>
                </a:lnTo>
                <a:lnTo>
                  <a:pt x="13432" y="13797"/>
                </a:lnTo>
                <a:lnTo>
                  <a:pt x="13286" y="13773"/>
                </a:lnTo>
                <a:lnTo>
                  <a:pt x="13164" y="13797"/>
                </a:lnTo>
                <a:lnTo>
                  <a:pt x="12897" y="13822"/>
                </a:lnTo>
                <a:lnTo>
                  <a:pt x="12483" y="13846"/>
                </a:lnTo>
                <a:lnTo>
                  <a:pt x="12288" y="13895"/>
                </a:lnTo>
                <a:lnTo>
                  <a:pt x="12094" y="13968"/>
                </a:lnTo>
                <a:lnTo>
                  <a:pt x="12094" y="13992"/>
                </a:lnTo>
                <a:lnTo>
                  <a:pt x="12094" y="14016"/>
                </a:lnTo>
                <a:lnTo>
                  <a:pt x="12118" y="14041"/>
                </a:lnTo>
                <a:lnTo>
                  <a:pt x="12313" y="14089"/>
                </a:lnTo>
                <a:lnTo>
                  <a:pt x="12507" y="14114"/>
                </a:lnTo>
                <a:lnTo>
                  <a:pt x="13310" y="14114"/>
                </a:lnTo>
                <a:lnTo>
                  <a:pt x="13432" y="14089"/>
                </a:lnTo>
                <a:lnTo>
                  <a:pt x="13456" y="14600"/>
                </a:lnTo>
                <a:lnTo>
                  <a:pt x="13237" y="14576"/>
                </a:lnTo>
                <a:lnTo>
                  <a:pt x="13018" y="14552"/>
                </a:lnTo>
                <a:lnTo>
                  <a:pt x="12824" y="14552"/>
                </a:lnTo>
                <a:lnTo>
                  <a:pt x="12434" y="14600"/>
                </a:lnTo>
                <a:lnTo>
                  <a:pt x="12045" y="14698"/>
                </a:lnTo>
                <a:lnTo>
                  <a:pt x="11656" y="14819"/>
                </a:lnTo>
                <a:lnTo>
                  <a:pt x="11193" y="14941"/>
                </a:lnTo>
                <a:lnTo>
                  <a:pt x="10974" y="14965"/>
                </a:lnTo>
                <a:lnTo>
                  <a:pt x="10755" y="14990"/>
                </a:lnTo>
                <a:lnTo>
                  <a:pt x="10536" y="14990"/>
                </a:lnTo>
                <a:lnTo>
                  <a:pt x="10317" y="14965"/>
                </a:lnTo>
                <a:lnTo>
                  <a:pt x="10098" y="14917"/>
                </a:lnTo>
                <a:lnTo>
                  <a:pt x="9879" y="14819"/>
                </a:lnTo>
                <a:lnTo>
                  <a:pt x="9514" y="14698"/>
                </a:lnTo>
                <a:lnTo>
                  <a:pt x="9149" y="14576"/>
                </a:lnTo>
                <a:lnTo>
                  <a:pt x="8979" y="14552"/>
                </a:lnTo>
                <a:lnTo>
                  <a:pt x="8809" y="14527"/>
                </a:lnTo>
                <a:lnTo>
                  <a:pt x="8614" y="14527"/>
                </a:lnTo>
                <a:lnTo>
                  <a:pt x="8419" y="14552"/>
                </a:lnTo>
                <a:lnTo>
                  <a:pt x="7981" y="14649"/>
                </a:lnTo>
                <a:lnTo>
                  <a:pt x="7568" y="14795"/>
                </a:lnTo>
                <a:lnTo>
                  <a:pt x="7130" y="14917"/>
                </a:lnTo>
                <a:lnTo>
                  <a:pt x="6935" y="14965"/>
                </a:lnTo>
                <a:lnTo>
                  <a:pt x="6692" y="14990"/>
                </a:lnTo>
                <a:lnTo>
                  <a:pt x="6473" y="14990"/>
                </a:lnTo>
                <a:lnTo>
                  <a:pt x="6230" y="14965"/>
                </a:lnTo>
                <a:lnTo>
                  <a:pt x="5986" y="14917"/>
                </a:lnTo>
                <a:lnTo>
                  <a:pt x="5767" y="14844"/>
                </a:lnTo>
                <a:lnTo>
                  <a:pt x="5281" y="14722"/>
                </a:lnTo>
                <a:lnTo>
                  <a:pt x="5062" y="14649"/>
                </a:lnTo>
                <a:lnTo>
                  <a:pt x="4818" y="14625"/>
                </a:lnTo>
                <a:lnTo>
                  <a:pt x="4453" y="14576"/>
                </a:lnTo>
                <a:lnTo>
                  <a:pt x="4040" y="14576"/>
                </a:lnTo>
                <a:lnTo>
                  <a:pt x="3602" y="14625"/>
                </a:lnTo>
                <a:lnTo>
                  <a:pt x="3164" y="14722"/>
                </a:lnTo>
                <a:lnTo>
                  <a:pt x="3188" y="14308"/>
                </a:lnTo>
                <a:lnTo>
                  <a:pt x="3188" y="13895"/>
                </a:lnTo>
                <a:lnTo>
                  <a:pt x="3164" y="13067"/>
                </a:lnTo>
                <a:lnTo>
                  <a:pt x="3164" y="12386"/>
                </a:lnTo>
                <a:lnTo>
                  <a:pt x="3139" y="12191"/>
                </a:lnTo>
                <a:lnTo>
                  <a:pt x="3115" y="12021"/>
                </a:lnTo>
                <a:lnTo>
                  <a:pt x="3066" y="11851"/>
                </a:lnTo>
                <a:lnTo>
                  <a:pt x="3018" y="11705"/>
                </a:lnTo>
                <a:lnTo>
                  <a:pt x="3018" y="11632"/>
                </a:lnTo>
                <a:lnTo>
                  <a:pt x="3018" y="11534"/>
                </a:lnTo>
                <a:lnTo>
                  <a:pt x="2993" y="11413"/>
                </a:lnTo>
                <a:lnTo>
                  <a:pt x="2896" y="11194"/>
                </a:lnTo>
                <a:lnTo>
                  <a:pt x="2701" y="10780"/>
                </a:lnTo>
                <a:lnTo>
                  <a:pt x="2409" y="10123"/>
                </a:lnTo>
                <a:lnTo>
                  <a:pt x="2142" y="9442"/>
                </a:lnTo>
                <a:lnTo>
                  <a:pt x="1947" y="8809"/>
                </a:lnTo>
                <a:lnTo>
                  <a:pt x="1777" y="8152"/>
                </a:lnTo>
                <a:lnTo>
                  <a:pt x="1728" y="7909"/>
                </a:lnTo>
                <a:lnTo>
                  <a:pt x="1704" y="7787"/>
                </a:lnTo>
                <a:lnTo>
                  <a:pt x="1704" y="7666"/>
                </a:lnTo>
                <a:lnTo>
                  <a:pt x="1704" y="7544"/>
                </a:lnTo>
                <a:lnTo>
                  <a:pt x="1752" y="7447"/>
                </a:lnTo>
                <a:lnTo>
                  <a:pt x="1825" y="7325"/>
                </a:lnTo>
                <a:lnTo>
                  <a:pt x="1923" y="7252"/>
                </a:lnTo>
                <a:lnTo>
                  <a:pt x="2093" y="7155"/>
                </a:lnTo>
                <a:lnTo>
                  <a:pt x="2288" y="7082"/>
                </a:lnTo>
                <a:lnTo>
                  <a:pt x="2653" y="6936"/>
                </a:lnTo>
                <a:lnTo>
                  <a:pt x="3991" y="6400"/>
                </a:lnTo>
                <a:lnTo>
                  <a:pt x="5329" y="5889"/>
                </a:lnTo>
                <a:lnTo>
                  <a:pt x="8030" y="4867"/>
                </a:lnTo>
                <a:lnTo>
                  <a:pt x="8030" y="5062"/>
                </a:lnTo>
                <a:lnTo>
                  <a:pt x="8030" y="5281"/>
                </a:lnTo>
                <a:lnTo>
                  <a:pt x="8030" y="5670"/>
                </a:lnTo>
                <a:lnTo>
                  <a:pt x="8030" y="7203"/>
                </a:lnTo>
                <a:lnTo>
                  <a:pt x="8030" y="8834"/>
                </a:lnTo>
                <a:lnTo>
                  <a:pt x="8054" y="9661"/>
                </a:lnTo>
                <a:lnTo>
                  <a:pt x="8079" y="10464"/>
                </a:lnTo>
                <a:lnTo>
                  <a:pt x="8103" y="10586"/>
                </a:lnTo>
                <a:lnTo>
                  <a:pt x="8152" y="10659"/>
                </a:lnTo>
                <a:lnTo>
                  <a:pt x="8249" y="10707"/>
                </a:lnTo>
                <a:lnTo>
                  <a:pt x="8346" y="10732"/>
                </a:lnTo>
                <a:lnTo>
                  <a:pt x="8444" y="10707"/>
                </a:lnTo>
                <a:lnTo>
                  <a:pt x="8517" y="10659"/>
                </a:lnTo>
                <a:lnTo>
                  <a:pt x="8565" y="10586"/>
                </a:lnTo>
                <a:lnTo>
                  <a:pt x="8590" y="10464"/>
                </a:lnTo>
                <a:lnTo>
                  <a:pt x="8517" y="8931"/>
                </a:lnTo>
                <a:lnTo>
                  <a:pt x="8468" y="7398"/>
                </a:lnTo>
                <a:lnTo>
                  <a:pt x="8444" y="5865"/>
                </a:lnTo>
                <a:lnTo>
                  <a:pt x="8444" y="5305"/>
                </a:lnTo>
                <a:lnTo>
                  <a:pt x="8444" y="5013"/>
                </a:lnTo>
                <a:lnTo>
                  <a:pt x="8395" y="4721"/>
                </a:lnTo>
                <a:lnTo>
                  <a:pt x="8468" y="4673"/>
                </a:lnTo>
                <a:close/>
                <a:moveTo>
                  <a:pt x="7446" y="1"/>
                </a:moveTo>
                <a:lnTo>
                  <a:pt x="7300" y="25"/>
                </a:lnTo>
                <a:lnTo>
                  <a:pt x="7154" y="50"/>
                </a:lnTo>
                <a:lnTo>
                  <a:pt x="7008" y="98"/>
                </a:lnTo>
                <a:lnTo>
                  <a:pt x="6911" y="196"/>
                </a:lnTo>
                <a:lnTo>
                  <a:pt x="6838" y="196"/>
                </a:lnTo>
                <a:lnTo>
                  <a:pt x="6765" y="244"/>
                </a:lnTo>
                <a:lnTo>
                  <a:pt x="6716" y="293"/>
                </a:lnTo>
                <a:lnTo>
                  <a:pt x="6716" y="317"/>
                </a:lnTo>
                <a:lnTo>
                  <a:pt x="6667" y="755"/>
                </a:lnTo>
                <a:lnTo>
                  <a:pt x="6619" y="1193"/>
                </a:lnTo>
                <a:lnTo>
                  <a:pt x="6594" y="1656"/>
                </a:lnTo>
                <a:lnTo>
                  <a:pt x="6594" y="2094"/>
                </a:lnTo>
                <a:lnTo>
                  <a:pt x="6011" y="2118"/>
                </a:lnTo>
                <a:lnTo>
                  <a:pt x="5427" y="2118"/>
                </a:lnTo>
                <a:lnTo>
                  <a:pt x="5013" y="2094"/>
                </a:lnTo>
                <a:lnTo>
                  <a:pt x="4794" y="2094"/>
                </a:lnTo>
                <a:lnTo>
                  <a:pt x="4697" y="2118"/>
                </a:lnTo>
                <a:lnTo>
                  <a:pt x="4624" y="2167"/>
                </a:lnTo>
                <a:lnTo>
                  <a:pt x="4575" y="2142"/>
                </a:lnTo>
                <a:lnTo>
                  <a:pt x="4526" y="2118"/>
                </a:lnTo>
                <a:lnTo>
                  <a:pt x="4405" y="2142"/>
                </a:lnTo>
                <a:lnTo>
                  <a:pt x="4332" y="2215"/>
                </a:lnTo>
                <a:lnTo>
                  <a:pt x="4307" y="2264"/>
                </a:lnTo>
                <a:lnTo>
                  <a:pt x="4283" y="2337"/>
                </a:lnTo>
                <a:lnTo>
                  <a:pt x="4259" y="2605"/>
                </a:lnTo>
                <a:lnTo>
                  <a:pt x="4259" y="2897"/>
                </a:lnTo>
                <a:lnTo>
                  <a:pt x="4259" y="3480"/>
                </a:lnTo>
                <a:lnTo>
                  <a:pt x="3602" y="3529"/>
                </a:lnTo>
                <a:lnTo>
                  <a:pt x="3261" y="3578"/>
                </a:lnTo>
                <a:lnTo>
                  <a:pt x="2920" y="3602"/>
                </a:lnTo>
                <a:lnTo>
                  <a:pt x="2872" y="3626"/>
                </a:lnTo>
                <a:lnTo>
                  <a:pt x="2823" y="3651"/>
                </a:lnTo>
                <a:lnTo>
                  <a:pt x="2774" y="3699"/>
                </a:lnTo>
                <a:lnTo>
                  <a:pt x="2701" y="3821"/>
                </a:lnTo>
                <a:lnTo>
                  <a:pt x="2653" y="3918"/>
                </a:lnTo>
                <a:lnTo>
                  <a:pt x="2604" y="4064"/>
                </a:lnTo>
                <a:lnTo>
                  <a:pt x="2604" y="4186"/>
                </a:lnTo>
                <a:lnTo>
                  <a:pt x="2580" y="4454"/>
                </a:lnTo>
                <a:lnTo>
                  <a:pt x="2580" y="4721"/>
                </a:lnTo>
                <a:lnTo>
                  <a:pt x="2458" y="6449"/>
                </a:lnTo>
                <a:lnTo>
                  <a:pt x="2458" y="6498"/>
                </a:lnTo>
                <a:lnTo>
                  <a:pt x="1704" y="6838"/>
                </a:lnTo>
                <a:lnTo>
                  <a:pt x="1558" y="6936"/>
                </a:lnTo>
                <a:lnTo>
                  <a:pt x="1436" y="7033"/>
                </a:lnTo>
                <a:lnTo>
                  <a:pt x="1363" y="7155"/>
                </a:lnTo>
                <a:lnTo>
                  <a:pt x="1290" y="7276"/>
                </a:lnTo>
                <a:lnTo>
                  <a:pt x="1266" y="7422"/>
                </a:lnTo>
                <a:lnTo>
                  <a:pt x="1241" y="7568"/>
                </a:lnTo>
                <a:lnTo>
                  <a:pt x="1241" y="7714"/>
                </a:lnTo>
                <a:lnTo>
                  <a:pt x="1241" y="7885"/>
                </a:lnTo>
                <a:lnTo>
                  <a:pt x="1290" y="8201"/>
                </a:lnTo>
                <a:lnTo>
                  <a:pt x="1363" y="8542"/>
                </a:lnTo>
                <a:lnTo>
                  <a:pt x="1533" y="9101"/>
                </a:lnTo>
                <a:lnTo>
                  <a:pt x="1631" y="9491"/>
                </a:lnTo>
                <a:lnTo>
                  <a:pt x="1777" y="9856"/>
                </a:lnTo>
                <a:lnTo>
                  <a:pt x="2069" y="10586"/>
                </a:lnTo>
                <a:lnTo>
                  <a:pt x="2190" y="10853"/>
                </a:lnTo>
                <a:lnTo>
                  <a:pt x="2336" y="11145"/>
                </a:lnTo>
                <a:lnTo>
                  <a:pt x="2507" y="11437"/>
                </a:lnTo>
                <a:lnTo>
                  <a:pt x="2604" y="11559"/>
                </a:lnTo>
                <a:lnTo>
                  <a:pt x="2726" y="11656"/>
                </a:lnTo>
                <a:lnTo>
                  <a:pt x="2677" y="11826"/>
                </a:lnTo>
                <a:lnTo>
                  <a:pt x="2653" y="11997"/>
                </a:lnTo>
                <a:lnTo>
                  <a:pt x="2628" y="12167"/>
                </a:lnTo>
                <a:lnTo>
                  <a:pt x="2628" y="12362"/>
                </a:lnTo>
                <a:lnTo>
                  <a:pt x="2677" y="12727"/>
                </a:lnTo>
                <a:lnTo>
                  <a:pt x="2701" y="13067"/>
                </a:lnTo>
                <a:lnTo>
                  <a:pt x="2701" y="13530"/>
                </a:lnTo>
                <a:lnTo>
                  <a:pt x="2677" y="13968"/>
                </a:lnTo>
                <a:lnTo>
                  <a:pt x="2677" y="14430"/>
                </a:lnTo>
                <a:lnTo>
                  <a:pt x="2701" y="14649"/>
                </a:lnTo>
                <a:lnTo>
                  <a:pt x="2726" y="14868"/>
                </a:lnTo>
                <a:lnTo>
                  <a:pt x="2531" y="14965"/>
                </a:lnTo>
                <a:lnTo>
                  <a:pt x="2385" y="15087"/>
                </a:lnTo>
                <a:lnTo>
                  <a:pt x="2239" y="15233"/>
                </a:lnTo>
                <a:lnTo>
                  <a:pt x="2117" y="15379"/>
                </a:lnTo>
                <a:lnTo>
                  <a:pt x="2117" y="15428"/>
                </a:lnTo>
                <a:lnTo>
                  <a:pt x="2117" y="15476"/>
                </a:lnTo>
                <a:lnTo>
                  <a:pt x="2142" y="15501"/>
                </a:lnTo>
                <a:lnTo>
                  <a:pt x="2190" y="15501"/>
                </a:lnTo>
                <a:lnTo>
                  <a:pt x="2361" y="15476"/>
                </a:lnTo>
                <a:lnTo>
                  <a:pt x="2531" y="15428"/>
                </a:lnTo>
                <a:lnTo>
                  <a:pt x="2872" y="15306"/>
                </a:lnTo>
                <a:lnTo>
                  <a:pt x="3212" y="15184"/>
                </a:lnTo>
                <a:lnTo>
                  <a:pt x="3553" y="15063"/>
                </a:lnTo>
                <a:lnTo>
                  <a:pt x="3796" y="15014"/>
                </a:lnTo>
                <a:lnTo>
                  <a:pt x="4064" y="15014"/>
                </a:lnTo>
                <a:lnTo>
                  <a:pt x="4307" y="14990"/>
                </a:lnTo>
                <a:lnTo>
                  <a:pt x="4551" y="15014"/>
                </a:lnTo>
                <a:lnTo>
                  <a:pt x="4794" y="15038"/>
                </a:lnTo>
                <a:lnTo>
                  <a:pt x="5037" y="15087"/>
                </a:lnTo>
                <a:lnTo>
                  <a:pt x="5500" y="15209"/>
                </a:lnTo>
                <a:lnTo>
                  <a:pt x="5889" y="15330"/>
                </a:lnTo>
                <a:lnTo>
                  <a:pt x="6278" y="15403"/>
                </a:lnTo>
                <a:lnTo>
                  <a:pt x="6667" y="15428"/>
                </a:lnTo>
                <a:lnTo>
                  <a:pt x="6862" y="15428"/>
                </a:lnTo>
                <a:lnTo>
                  <a:pt x="7057" y="15403"/>
                </a:lnTo>
                <a:lnTo>
                  <a:pt x="7276" y="15355"/>
                </a:lnTo>
                <a:lnTo>
                  <a:pt x="7495" y="15306"/>
                </a:lnTo>
                <a:lnTo>
                  <a:pt x="7908" y="15184"/>
                </a:lnTo>
                <a:lnTo>
                  <a:pt x="8346" y="15063"/>
                </a:lnTo>
                <a:lnTo>
                  <a:pt x="8565" y="15014"/>
                </a:lnTo>
                <a:lnTo>
                  <a:pt x="8784" y="14990"/>
                </a:lnTo>
                <a:lnTo>
                  <a:pt x="8979" y="15014"/>
                </a:lnTo>
                <a:lnTo>
                  <a:pt x="9198" y="15063"/>
                </a:lnTo>
                <a:lnTo>
                  <a:pt x="9393" y="15136"/>
                </a:lnTo>
                <a:lnTo>
                  <a:pt x="9587" y="15209"/>
                </a:lnTo>
                <a:lnTo>
                  <a:pt x="9977" y="15379"/>
                </a:lnTo>
                <a:lnTo>
                  <a:pt x="10196" y="15452"/>
                </a:lnTo>
                <a:lnTo>
                  <a:pt x="10390" y="15476"/>
                </a:lnTo>
                <a:lnTo>
                  <a:pt x="10585" y="15501"/>
                </a:lnTo>
                <a:lnTo>
                  <a:pt x="10780" y="15501"/>
                </a:lnTo>
                <a:lnTo>
                  <a:pt x="11169" y="15452"/>
                </a:lnTo>
                <a:lnTo>
                  <a:pt x="11558" y="15355"/>
                </a:lnTo>
                <a:lnTo>
                  <a:pt x="11923" y="15257"/>
                </a:lnTo>
                <a:lnTo>
                  <a:pt x="12191" y="15184"/>
                </a:lnTo>
                <a:lnTo>
                  <a:pt x="12410" y="15136"/>
                </a:lnTo>
                <a:lnTo>
                  <a:pt x="12653" y="15111"/>
                </a:lnTo>
                <a:lnTo>
                  <a:pt x="12872" y="15087"/>
                </a:lnTo>
                <a:lnTo>
                  <a:pt x="13116" y="15087"/>
                </a:lnTo>
                <a:lnTo>
                  <a:pt x="13335" y="15111"/>
                </a:lnTo>
                <a:lnTo>
                  <a:pt x="13846" y="15209"/>
                </a:lnTo>
                <a:lnTo>
                  <a:pt x="14186" y="15257"/>
                </a:lnTo>
                <a:lnTo>
                  <a:pt x="14357" y="15282"/>
                </a:lnTo>
                <a:lnTo>
                  <a:pt x="14551" y="15282"/>
                </a:lnTo>
                <a:lnTo>
                  <a:pt x="14721" y="15233"/>
                </a:lnTo>
                <a:lnTo>
                  <a:pt x="14892" y="15209"/>
                </a:lnTo>
                <a:lnTo>
                  <a:pt x="15038" y="15136"/>
                </a:lnTo>
                <a:lnTo>
                  <a:pt x="15208" y="15038"/>
                </a:lnTo>
                <a:lnTo>
                  <a:pt x="15281" y="14965"/>
                </a:lnTo>
                <a:lnTo>
                  <a:pt x="15305" y="14868"/>
                </a:lnTo>
                <a:lnTo>
                  <a:pt x="15305" y="14771"/>
                </a:lnTo>
                <a:lnTo>
                  <a:pt x="15281" y="14673"/>
                </a:lnTo>
                <a:lnTo>
                  <a:pt x="15208" y="14600"/>
                </a:lnTo>
                <a:lnTo>
                  <a:pt x="15135" y="14552"/>
                </a:lnTo>
                <a:lnTo>
                  <a:pt x="15038" y="14552"/>
                </a:lnTo>
                <a:lnTo>
                  <a:pt x="14940" y="14600"/>
                </a:lnTo>
                <a:lnTo>
                  <a:pt x="14819" y="14673"/>
                </a:lnTo>
                <a:lnTo>
                  <a:pt x="14697" y="14722"/>
                </a:lnTo>
                <a:lnTo>
                  <a:pt x="14575" y="14746"/>
                </a:lnTo>
                <a:lnTo>
                  <a:pt x="14454" y="14771"/>
                </a:lnTo>
                <a:lnTo>
                  <a:pt x="14211" y="14746"/>
                </a:lnTo>
                <a:lnTo>
                  <a:pt x="13967" y="14722"/>
                </a:lnTo>
                <a:lnTo>
                  <a:pt x="13919" y="13116"/>
                </a:lnTo>
                <a:lnTo>
                  <a:pt x="13919" y="12459"/>
                </a:lnTo>
                <a:lnTo>
                  <a:pt x="13894" y="12118"/>
                </a:lnTo>
                <a:lnTo>
                  <a:pt x="13821" y="11778"/>
                </a:lnTo>
                <a:lnTo>
                  <a:pt x="13870" y="11753"/>
                </a:lnTo>
                <a:lnTo>
                  <a:pt x="13894" y="11680"/>
                </a:lnTo>
                <a:lnTo>
                  <a:pt x="14527" y="10221"/>
                </a:lnTo>
                <a:lnTo>
                  <a:pt x="15111" y="8736"/>
                </a:lnTo>
                <a:lnTo>
                  <a:pt x="15232" y="8420"/>
                </a:lnTo>
                <a:lnTo>
                  <a:pt x="15305" y="8128"/>
                </a:lnTo>
                <a:lnTo>
                  <a:pt x="15354" y="7982"/>
                </a:lnTo>
                <a:lnTo>
                  <a:pt x="15354" y="7836"/>
                </a:lnTo>
                <a:lnTo>
                  <a:pt x="15354" y="7666"/>
                </a:lnTo>
                <a:lnTo>
                  <a:pt x="15354" y="7520"/>
                </a:lnTo>
                <a:lnTo>
                  <a:pt x="15305" y="7374"/>
                </a:lnTo>
                <a:lnTo>
                  <a:pt x="15257" y="7276"/>
                </a:lnTo>
                <a:lnTo>
                  <a:pt x="15184" y="7155"/>
                </a:lnTo>
                <a:lnTo>
                  <a:pt x="15111" y="7057"/>
                </a:lnTo>
                <a:lnTo>
                  <a:pt x="14916" y="6863"/>
                </a:lnTo>
                <a:lnTo>
                  <a:pt x="14697" y="6717"/>
                </a:lnTo>
                <a:lnTo>
                  <a:pt x="14405" y="6546"/>
                </a:lnTo>
                <a:lnTo>
                  <a:pt x="14065" y="6400"/>
                </a:lnTo>
                <a:lnTo>
                  <a:pt x="14113" y="6181"/>
                </a:lnTo>
                <a:lnTo>
                  <a:pt x="14138" y="5962"/>
                </a:lnTo>
                <a:lnTo>
                  <a:pt x="14162" y="5719"/>
                </a:lnTo>
                <a:lnTo>
                  <a:pt x="14162" y="5500"/>
                </a:lnTo>
                <a:lnTo>
                  <a:pt x="14138" y="5013"/>
                </a:lnTo>
                <a:lnTo>
                  <a:pt x="14113" y="4551"/>
                </a:lnTo>
                <a:lnTo>
                  <a:pt x="14089" y="4381"/>
                </a:lnTo>
                <a:lnTo>
                  <a:pt x="14040" y="4040"/>
                </a:lnTo>
                <a:lnTo>
                  <a:pt x="14089" y="3991"/>
                </a:lnTo>
                <a:lnTo>
                  <a:pt x="14113" y="3918"/>
                </a:lnTo>
                <a:lnTo>
                  <a:pt x="14113" y="3845"/>
                </a:lnTo>
                <a:lnTo>
                  <a:pt x="14089" y="3772"/>
                </a:lnTo>
                <a:lnTo>
                  <a:pt x="14065" y="3699"/>
                </a:lnTo>
                <a:lnTo>
                  <a:pt x="14016" y="3651"/>
                </a:lnTo>
                <a:lnTo>
                  <a:pt x="13943" y="3602"/>
                </a:lnTo>
                <a:lnTo>
                  <a:pt x="13846" y="3578"/>
                </a:lnTo>
                <a:lnTo>
                  <a:pt x="13116" y="3553"/>
                </a:lnTo>
                <a:lnTo>
                  <a:pt x="12726" y="3553"/>
                </a:lnTo>
                <a:lnTo>
                  <a:pt x="12361" y="3578"/>
                </a:lnTo>
                <a:lnTo>
                  <a:pt x="12361" y="3286"/>
                </a:lnTo>
                <a:lnTo>
                  <a:pt x="12361" y="2848"/>
                </a:lnTo>
                <a:lnTo>
                  <a:pt x="12313" y="2410"/>
                </a:lnTo>
                <a:lnTo>
                  <a:pt x="12288" y="2337"/>
                </a:lnTo>
                <a:lnTo>
                  <a:pt x="12264" y="2264"/>
                </a:lnTo>
                <a:lnTo>
                  <a:pt x="12191" y="2215"/>
                </a:lnTo>
                <a:lnTo>
                  <a:pt x="12118" y="2191"/>
                </a:lnTo>
                <a:lnTo>
                  <a:pt x="12045" y="2118"/>
                </a:lnTo>
                <a:lnTo>
                  <a:pt x="11923" y="2094"/>
                </a:lnTo>
                <a:lnTo>
                  <a:pt x="11339" y="2069"/>
                </a:lnTo>
                <a:lnTo>
                  <a:pt x="10293" y="2069"/>
                </a:lnTo>
                <a:lnTo>
                  <a:pt x="10147" y="2094"/>
                </a:lnTo>
                <a:lnTo>
                  <a:pt x="10147" y="1875"/>
                </a:lnTo>
                <a:lnTo>
                  <a:pt x="10147" y="1656"/>
                </a:lnTo>
                <a:lnTo>
                  <a:pt x="10098" y="1242"/>
                </a:lnTo>
                <a:lnTo>
                  <a:pt x="10074" y="707"/>
                </a:lnTo>
                <a:lnTo>
                  <a:pt x="10025" y="463"/>
                </a:lnTo>
                <a:lnTo>
                  <a:pt x="10001" y="342"/>
                </a:lnTo>
                <a:lnTo>
                  <a:pt x="9928" y="220"/>
                </a:lnTo>
                <a:lnTo>
                  <a:pt x="9904" y="147"/>
                </a:lnTo>
                <a:lnTo>
                  <a:pt x="9855" y="98"/>
                </a:lnTo>
                <a:lnTo>
                  <a:pt x="9782" y="74"/>
                </a:lnTo>
                <a:lnTo>
                  <a:pt x="9709" y="50"/>
                </a:lnTo>
                <a:lnTo>
                  <a:pt x="8882" y="25"/>
                </a:lnTo>
                <a:lnTo>
                  <a:pt x="8054" y="1"/>
                </a:lnTo>
                <a:close/>
                <a:moveTo>
                  <a:pt x="4307" y="15452"/>
                </a:moveTo>
                <a:lnTo>
                  <a:pt x="4088" y="15501"/>
                </a:lnTo>
                <a:lnTo>
                  <a:pt x="3869" y="15549"/>
                </a:lnTo>
                <a:lnTo>
                  <a:pt x="3650" y="15647"/>
                </a:lnTo>
                <a:lnTo>
                  <a:pt x="3237" y="15866"/>
                </a:lnTo>
                <a:lnTo>
                  <a:pt x="3018" y="15963"/>
                </a:lnTo>
                <a:lnTo>
                  <a:pt x="2823" y="16060"/>
                </a:lnTo>
                <a:lnTo>
                  <a:pt x="2653" y="16109"/>
                </a:lnTo>
                <a:lnTo>
                  <a:pt x="2507" y="16133"/>
                </a:lnTo>
                <a:lnTo>
                  <a:pt x="2190" y="16133"/>
                </a:lnTo>
                <a:lnTo>
                  <a:pt x="1850" y="16085"/>
                </a:lnTo>
                <a:lnTo>
                  <a:pt x="1533" y="16012"/>
                </a:lnTo>
                <a:lnTo>
                  <a:pt x="1241" y="15890"/>
                </a:lnTo>
                <a:lnTo>
                  <a:pt x="925" y="15768"/>
                </a:lnTo>
                <a:lnTo>
                  <a:pt x="341" y="15525"/>
                </a:lnTo>
                <a:lnTo>
                  <a:pt x="244" y="15501"/>
                </a:lnTo>
                <a:lnTo>
                  <a:pt x="171" y="15525"/>
                </a:lnTo>
                <a:lnTo>
                  <a:pt x="122" y="15574"/>
                </a:lnTo>
                <a:lnTo>
                  <a:pt x="98" y="15622"/>
                </a:lnTo>
                <a:lnTo>
                  <a:pt x="73" y="15695"/>
                </a:lnTo>
                <a:lnTo>
                  <a:pt x="73" y="15768"/>
                </a:lnTo>
                <a:lnTo>
                  <a:pt x="122" y="15841"/>
                </a:lnTo>
                <a:lnTo>
                  <a:pt x="171" y="15890"/>
                </a:lnTo>
                <a:lnTo>
                  <a:pt x="390" y="16060"/>
                </a:lnTo>
                <a:lnTo>
                  <a:pt x="633" y="16182"/>
                </a:lnTo>
                <a:lnTo>
                  <a:pt x="901" y="16304"/>
                </a:lnTo>
                <a:lnTo>
                  <a:pt x="1144" y="16425"/>
                </a:lnTo>
                <a:lnTo>
                  <a:pt x="1412" y="16498"/>
                </a:lnTo>
                <a:lnTo>
                  <a:pt x="1679" y="16571"/>
                </a:lnTo>
                <a:lnTo>
                  <a:pt x="1947" y="16644"/>
                </a:lnTo>
                <a:lnTo>
                  <a:pt x="2215" y="16669"/>
                </a:lnTo>
                <a:lnTo>
                  <a:pt x="2507" y="16669"/>
                </a:lnTo>
                <a:lnTo>
                  <a:pt x="2750" y="16620"/>
                </a:lnTo>
                <a:lnTo>
                  <a:pt x="2993" y="16547"/>
                </a:lnTo>
                <a:lnTo>
                  <a:pt x="3237" y="16425"/>
                </a:lnTo>
                <a:lnTo>
                  <a:pt x="3699" y="16206"/>
                </a:lnTo>
                <a:lnTo>
                  <a:pt x="3942" y="16109"/>
                </a:lnTo>
                <a:lnTo>
                  <a:pt x="4210" y="16012"/>
                </a:lnTo>
                <a:lnTo>
                  <a:pt x="4332" y="15987"/>
                </a:lnTo>
                <a:lnTo>
                  <a:pt x="4453" y="15963"/>
                </a:lnTo>
                <a:lnTo>
                  <a:pt x="4697" y="15987"/>
                </a:lnTo>
                <a:lnTo>
                  <a:pt x="4964" y="16060"/>
                </a:lnTo>
                <a:lnTo>
                  <a:pt x="5232" y="16158"/>
                </a:lnTo>
                <a:lnTo>
                  <a:pt x="5743" y="16352"/>
                </a:lnTo>
                <a:lnTo>
                  <a:pt x="6011" y="16450"/>
                </a:lnTo>
                <a:lnTo>
                  <a:pt x="6254" y="16523"/>
                </a:lnTo>
                <a:lnTo>
                  <a:pt x="6522" y="16547"/>
                </a:lnTo>
                <a:lnTo>
                  <a:pt x="6765" y="16523"/>
                </a:lnTo>
                <a:lnTo>
                  <a:pt x="7032" y="16474"/>
                </a:lnTo>
                <a:lnTo>
                  <a:pt x="7276" y="16401"/>
                </a:lnTo>
                <a:lnTo>
                  <a:pt x="7787" y="16231"/>
                </a:lnTo>
                <a:lnTo>
                  <a:pt x="8030" y="16158"/>
                </a:lnTo>
                <a:lnTo>
                  <a:pt x="8298" y="16133"/>
                </a:lnTo>
                <a:lnTo>
                  <a:pt x="8565" y="16133"/>
                </a:lnTo>
                <a:lnTo>
                  <a:pt x="8809" y="16182"/>
                </a:lnTo>
                <a:lnTo>
                  <a:pt x="9076" y="16231"/>
                </a:lnTo>
                <a:lnTo>
                  <a:pt x="9344" y="16328"/>
                </a:lnTo>
                <a:lnTo>
                  <a:pt x="9855" y="16498"/>
                </a:lnTo>
                <a:lnTo>
                  <a:pt x="10123" y="16571"/>
                </a:lnTo>
                <a:lnTo>
                  <a:pt x="10366" y="16620"/>
                </a:lnTo>
                <a:lnTo>
                  <a:pt x="10634" y="16620"/>
                </a:lnTo>
                <a:lnTo>
                  <a:pt x="10877" y="16596"/>
                </a:lnTo>
                <a:lnTo>
                  <a:pt x="11120" y="16547"/>
                </a:lnTo>
                <a:lnTo>
                  <a:pt x="11364" y="16450"/>
                </a:lnTo>
                <a:lnTo>
                  <a:pt x="11826" y="16255"/>
                </a:lnTo>
                <a:lnTo>
                  <a:pt x="12069" y="16182"/>
                </a:lnTo>
                <a:lnTo>
                  <a:pt x="12313" y="16085"/>
                </a:lnTo>
                <a:lnTo>
                  <a:pt x="12459" y="16060"/>
                </a:lnTo>
                <a:lnTo>
                  <a:pt x="12580" y="16036"/>
                </a:lnTo>
                <a:lnTo>
                  <a:pt x="12872" y="16036"/>
                </a:lnTo>
                <a:lnTo>
                  <a:pt x="13164" y="16085"/>
                </a:lnTo>
                <a:lnTo>
                  <a:pt x="13432" y="16182"/>
                </a:lnTo>
                <a:lnTo>
                  <a:pt x="14016" y="16352"/>
                </a:lnTo>
                <a:lnTo>
                  <a:pt x="14284" y="16425"/>
                </a:lnTo>
                <a:lnTo>
                  <a:pt x="14575" y="16474"/>
                </a:lnTo>
                <a:lnTo>
                  <a:pt x="14819" y="16498"/>
                </a:lnTo>
                <a:lnTo>
                  <a:pt x="15086" y="16474"/>
                </a:lnTo>
                <a:lnTo>
                  <a:pt x="15330" y="16450"/>
                </a:lnTo>
                <a:lnTo>
                  <a:pt x="15573" y="16377"/>
                </a:lnTo>
                <a:lnTo>
                  <a:pt x="15816" y="16279"/>
                </a:lnTo>
                <a:lnTo>
                  <a:pt x="16035" y="16182"/>
                </a:lnTo>
                <a:lnTo>
                  <a:pt x="16254" y="16060"/>
                </a:lnTo>
                <a:lnTo>
                  <a:pt x="16473" y="15914"/>
                </a:lnTo>
                <a:lnTo>
                  <a:pt x="16522" y="15841"/>
                </a:lnTo>
                <a:lnTo>
                  <a:pt x="16546" y="15768"/>
                </a:lnTo>
                <a:lnTo>
                  <a:pt x="16546" y="15695"/>
                </a:lnTo>
                <a:lnTo>
                  <a:pt x="16522" y="15622"/>
                </a:lnTo>
                <a:lnTo>
                  <a:pt x="16473" y="15574"/>
                </a:lnTo>
                <a:lnTo>
                  <a:pt x="16425" y="15525"/>
                </a:lnTo>
                <a:lnTo>
                  <a:pt x="16352" y="15525"/>
                </a:lnTo>
                <a:lnTo>
                  <a:pt x="16279" y="15574"/>
                </a:lnTo>
                <a:lnTo>
                  <a:pt x="16035" y="15720"/>
                </a:lnTo>
                <a:lnTo>
                  <a:pt x="15792" y="15841"/>
                </a:lnTo>
                <a:lnTo>
                  <a:pt x="15524" y="15939"/>
                </a:lnTo>
                <a:lnTo>
                  <a:pt x="15281" y="16012"/>
                </a:lnTo>
                <a:lnTo>
                  <a:pt x="15013" y="16060"/>
                </a:lnTo>
                <a:lnTo>
                  <a:pt x="14721" y="16085"/>
                </a:lnTo>
                <a:lnTo>
                  <a:pt x="14454" y="16060"/>
                </a:lnTo>
                <a:lnTo>
                  <a:pt x="14186" y="16012"/>
                </a:lnTo>
                <a:lnTo>
                  <a:pt x="13724" y="15914"/>
                </a:lnTo>
                <a:lnTo>
                  <a:pt x="13286" y="15793"/>
                </a:lnTo>
                <a:lnTo>
                  <a:pt x="13067" y="15768"/>
                </a:lnTo>
                <a:lnTo>
                  <a:pt x="12848" y="15744"/>
                </a:lnTo>
                <a:lnTo>
                  <a:pt x="12629" y="15744"/>
                </a:lnTo>
                <a:lnTo>
                  <a:pt x="12386" y="15768"/>
                </a:lnTo>
                <a:lnTo>
                  <a:pt x="12167" y="15841"/>
                </a:lnTo>
                <a:lnTo>
                  <a:pt x="11948" y="15914"/>
                </a:lnTo>
                <a:lnTo>
                  <a:pt x="11510" y="16060"/>
                </a:lnTo>
                <a:lnTo>
                  <a:pt x="11218" y="16158"/>
                </a:lnTo>
                <a:lnTo>
                  <a:pt x="10901" y="16182"/>
                </a:lnTo>
                <a:lnTo>
                  <a:pt x="10585" y="16158"/>
                </a:lnTo>
                <a:lnTo>
                  <a:pt x="10293" y="16133"/>
                </a:lnTo>
                <a:lnTo>
                  <a:pt x="10025" y="16060"/>
                </a:lnTo>
                <a:lnTo>
                  <a:pt x="9782" y="15987"/>
                </a:lnTo>
                <a:lnTo>
                  <a:pt x="9295" y="15817"/>
                </a:lnTo>
                <a:lnTo>
                  <a:pt x="9052" y="15744"/>
                </a:lnTo>
                <a:lnTo>
                  <a:pt x="8809" y="15671"/>
                </a:lnTo>
                <a:lnTo>
                  <a:pt x="8565" y="15622"/>
                </a:lnTo>
                <a:lnTo>
                  <a:pt x="8298" y="15598"/>
                </a:lnTo>
                <a:lnTo>
                  <a:pt x="8030" y="15622"/>
                </a:lnTo>
                <a:lnTo>
                  <a:pt x="7762" y="15671"/>
                </a:lnTo>
                <a:lnTo>
                  <a:pt x="7276" y="15841"/>
                </a:lnTo>
                <a:lnTo>
                  <a:pt x="7032" y="15914"/>
                </a:lnTo>
                <a:lnTo>
                  <a:pt x="6765" y="15987"/>
                </a:lnTo>
                <a:lnTo>
                  <a:pt x="6522" y="16012"/>
                </a:lnTo>
                <a:lnTo>
                  <a:pt x="6254" y="15987"/>
                </a:lnTo>
                <a:lnTo>
                  <a:pt x="6035" y="15939"/>
                </a:lnTo>
                <a:lnTo>
                  <a:pt x="5816" y="15866"/>
                </a:lnTo>
                <a:lnTo>
                  <a:pt x="5402" y="15720"/>
                </a:lnTo>
                <a:lnTo>
                  <a:pt x="4989" y="15549"/>
                </a:lnTo>
                <a:lnTo>
                  <a:pt x="4770" y="15501"/>
                </a:lnTo>
                <a:lnTo>
                  <a:pt x="4551" y="15452"/>
                </a:lnTo>
                <a:close/>
                <a:moveTo>
                  <a:pt x="560" y="16717"/>
                </a:moveTo>
                <a:lnTo>
                  <a:pt x="365" y="16742"/>
                </a:lnTo>
                <a:lnTo>
                  <a:pt x="195" y="16815"/>
                </a:lnTo>
                <a:lnTo>
                  <a:pt x="25" y="16936"/>
                </a:lnTo>
                <a:lnTo>
                  <a:pt x="0" y="16985"/>
                </a:lnTo>
                <a:lnTo>
                  <a:pt x="0" y="17009"/>
                </a:lnTo>
                <a:lnTo>
                  <a:pt x="0" y="17082"/>
                </a:lnTo>
                <a:lnTo>
                  <a:pt x="73" y="17131"/>
                </a:lnTo>
                <a:lnTo>
                  <a:pt x="171" y="17155"/>
                </a:lnTo>
                <a:lnTo>
                  <a:pt x="438" y="17131"/>
                </a:lnTo>
                <a:lnTo>
                  <a:pt x="730" y="17155"/>
                </a:lnTo>
                <a:lnTo>
                  <a:pt x="974" y="17204"/>
                </a:lnTo>
                <a:lnTo>
                  <a:pt x="1217" y="17301"/>
                </a:lnTo>
                <a:lnTo>
                  <a:pt x="1728" y="17520"/>
                </a:lnTo>
                <a:lnTo>
                  <a:pt x="1971" y="17618"/>
                </a:lnTo>
                <a:lnTo>
                  <a:pt x="2239" y="17715"/>
                </a:lnTo>
                <a:lnTo>
                  <a:pt x="2482" y="17764"/>
                </a:lnTo>
                <a:lnTo>
                  <a:pt x="2726" y="17764"/>
                </a:lnTo>
                <a:lnTo>
                  <a:pt x="2969" y="17715"/>
                </a:lnTo>
                <a:lnTo>
                  <a:pt x="3188" y="17666"/>
                </a:lnTo>
                <a:lnTo>
                  <a:pt x="3650" y="17472"/>
                </a:lnTo>
                <a:lnTo>
                  <a:pt x="3894" y="17399"/>
                </a:lnTo>
                <a:lnTo>
                  <a:pt x="4113" y="17326"/>
                </a:lnTo>
                <a:lnTo>
                  <a:pt x="4405" y="17277"/>
                </a:lnTo>
                <a:lnTo>
                  <a:pt x="4697" y="17277"/>
                </a:lnTo>
                <a:lnTo>
                  <a:pt x="4989" y="17301"/>
                </a:lnTo>
                <a:lnTo>
                  <a:pt x="5281" y="17350"/>
                </a:lnTo>
                <a:lnTo>
                  <a:pt x="5865" y="17520"/>
                </a:lnTo>
                <a:lnTo>
                  <a:pt x="6400" y="17642"/>
                </a:lnTo>
                <a:lnTo>
                  <a:pt x="6667" y="17691"/>
                </a:lnTo>
                <a:lnTo>
                  <a:pt x="6911" y="17715"/>
                </a:lnTo>
                <a:lnTo>
                  <a:pt x="7154" y="17691"/>
                </a:lnTo>
                <a:lnTo>
                  <a:pt x="7397" y="17666"/>
                </a:lnTo>
                <a:lnTo>
                  <a:pt x="7616" y="17618"/>
                </a:lnTo>
                <a:lnTo>
                  <a:pt x="7860" y="17545"/>
                </a:lnTo>
                <a:lnTo>
                  <a:pt x="8322" y="17374"/>
                </a:lnTo>
                <a:lnTo>
                  <a:pt x="8468" y="17326"/>
                </a:lnTo>
                <a:lnTo>
                  <a:pt x="8614" y="17301"/>
                </a:lnTo>
                <a:lnTo>
                  <a:pt x="8760" y="17277"/>
                </a:lnTo>
                <a:lnTo>
                  <a:pt x="8882" y="17277"/>
                </a:lnTo>
                <a:lnTo>
                  <a:pt x="9028" y="17301"/>
                </a:lnTo>
                <a:lnTo>
                  <a:pt x="9174" y="17326"/>
                </a:lnTo>
                <a:lnTo>
                  <a:pt x="9295" y="17374"/>
                </a:lnTo>
                <a:lnTo>
                  <a:pt x="9441" y="17447"/>
                </a:lnTo>
                <a:lnTo>
                  <a:pt x="9831" y="17666"/>
                </a:lnTo>
                <a:lnTo>
                  <a:pt x="10025" y="17764"/>
                </a:lnTo>
                <a:lnTo>
                  <a:pt x="10244" y="17837"/>
                </a:lnTo>
                <a:lnTo>
                  <a:pt x="10463" y="17861"/>
                </a:lnTo>
                <a:lnTo>
                  <a:pt x="10658" y="17837"/>
                </a:lnTo>
                <a:lnTo>
                  <a:pt x="10877" y="17788"/>
                </a:lnTo>
                <a:lnTo>
                  <a:pt x="11096" y="17691"/>
                </a:lnTo>
                <a:lnTo>
                  <a:pt x="11510" y="17520"/>
                </a:lnTo>
                <a:lnTo>
                  <a:pt x="11704" y="17423"/>
                </a:lnTo>
                <a:lnTo>
                  <a:pt x="11899" y="17350"/>
                </a:lnTo>
                <a:lnTo>
                  <a:pt x="12045" y="17301"/>
                </a:lnTo>
                <a:lnTo>
                  <a:pt x="12434" y="17301"/>
                </a:lnTo>
                <a:lnTo>
                  <a:pt x="12726" y="17374"/>
                </a:lnTo>
                <a:lnTo>
                  <a:pt x="12994" y="17447"/>
                </a:lnTo>
                <a:lnTo>
                  <a:pt x="13554" y="17666"/>
                </a:lnTo>
                <a:lnTo>
                  <a:pt x="13846" y="17739"/>
                </a:lnTo>
                <a:lnTo>
                  <a:pt x="14113" y="17788"/>
                </a:lnTo>
                <a:lnTo>
                  <a:pt x="14381" y="17788"/>
                </a:lnTo>
                <a:lnTo>
                  <a:pt x="14673" y="17764"/>
                </a:lnTo>
                <a:lnTo>
                  <a:pt x="14940" y="17691"/>
                </a:lnTo>
                <a:lnTo>
                  <a:pt x="15232" y="17618"/>
                </a:lnTo>
                <a:lnTo>
                  <a:pt x="15500" y="17520"/>
                </a:lnTo>
                <a:lnTo>
                  <a:pt x="15768" y="17399"/>
                </a:lnTo>
                <a:lnTo>
                  <a:pt x="16254" y="17155"/>
                </a:lnTo>
                <a:lnTo>
                  <a:pt x="16327" y="17107"/>
                </a:lnTo>
                <a:lnTo>
                  <a:pt x="16352" y="17034"/>
                </a:lnTo>
                <a:lnTo>
                  <a:pt x="16352" y="16961"/>
                </a:lnTo>
                <a:lnTo>
                  <a:pt x="16327" y="16888"/>
                </a:lnTo>
                <a:lnTo>
                  <a:pt x="16303" y="16839"/>
                </a:lnTo>
                <a:lnTo>
                  <a:pt x="16254" y="16790"/>
                </a:lnTo>
                <a:lnTo>
                  <a:pt x="16181" y="16766"/>
                </a:lnTo>
                <a:lnTo>
                  <a:pt x="16108" y="16790"/>
                </a:lnTo>
                <a:lnTo>
                  <a:pt x="15500" y="17034"/>
                </a:lnTo>
                <a:lnTo>
                  <a:pt x="15208" y="17155"/>
                </a:lnTo>
                <a:lnTo>
                  <a:pt x="14916" y="17253"/>
                </a:lnTo>
                <a:lnTo>
                  <a:pt x="14624" y="17326"/>
                </a:lnTo>
                <a:lnTo>
                  <a:pt x="14308" y="17350"/>
                </a:lnTo>
                <a:lnTo>
                  <a:pt x="13992" y="17350"/>
                </a:lnTo>
                <a:lnTo>
                  <a:pt x="13651" y="17301"/>
                </a:lnTo>
                <a:lnTo>
                  <a:pt x="13408" y="17228"/>
                </a:lnTo>
                <a:lnTo>
                  <a:pt x="13189" y="17155"/>
                </a:lnTo>
                <a:lnTo>
                  <a:pt x="12751" y="16985"/>
                </a:lnTo>
                <a:lnTo>
                  <a:pt x="12507" y="16936"/>
                </a:lnTo>
                <a:lnTo>
                  <a:pt x="12288" y="16912"/>
                </a:lnTo>
                <a:lnTo>
                  <a:pt x="12045" y="16912"/>
                </a:lnTo>
                <a:lnTo>
                  <a:pt x="11802" y="16961"/>
                </a:lnTo>
                <a:lnTo>
                  <a:pt x="11558" y="17034"/>
                </a:lnTo>
                <a:lnTo>
                  <a:pt x="11339" y="17131"/>
                </a:lnTo>
                <a:lnTo>
                  <a:pt x="10901" y="17326"/>
                </a:lnTo>
                <a:lnTo>
                  <a:pt x="10731" y="17399"/>
                </a:lnTo>
                <a:lnTo>
                  <a:pt x="10585" y="17423"/>
                </a:lnTo>
                <a:lnTo>
                  <a:pt x="10439" y="17423"/>
                </a:lnTo>
                <a:lnTo>
                  <a:pt x="10317" y="17399"/>
                </a:lnTo>
                <a:lnTo>
                  <a:pt x="10171" y="17374"/>
                </a:lnTo>
                <a:lnTo>
                  <a:pt x="10050" y="17326"/>
                </a:lnTo>
                <a:lnTo>
                  <a:pt x="9758" y="17180"/>
                </a:lnTo>
                <a:lnTo>
                  <a:pt x="9539" y="17058"/>
                </a:lnTo>
                <a:lnTo>
                  <a:pt x="9344" y="16961"/>
                </a:lnTo>
                <a:lnTo>
                  <a:pt x="9149" y="16912"/>
                </a:lnTo>
                <a:lnTo>
                  <a:pt x="8930" y="16888"/>
                </a:lnTo>
                <a:lnTo>
                  <a:pt x="8736" y="16863"/>
                </a:lnTo>
                <a:lnTo>
                  <a:pt x="8517" y="16912"/>
                </a:lnTo>
                <a:lnTo>
                  <a:pt x="8298" y="16961"/>
                </a:lnTo>
                <a:lnTo>
                  <a:pt x="8054" y="17034"/>
                </a:lnTo>
                <a:lnTo>
                  <a:pt x="7787" y="17131"/>
                </a:lnTo>
                <a:lnTo>
                  <a:pt x="7495" y="17228"/>
                </a:lnTo>
                <a:lnTo>
                  <a:pt x="7227" y="17277"/>
                </a:lnTo>
                <a:lnTo>
                  <a:pt x="6911" y="17301"/>
                </a:lnTo>
                <a:lnTo>
                  <a:pt x="6619" y="17277"/>
                </a:lnTo>
                <a:lnTo>
                  <a:pt x="6327" y="17228"/>
                </a:lnTo>
                <a:lnTo>
                  <a:pt x="5767" y="17082"/>
                </a:lnTo>
                <a:lnTo>
                  <a:pt x="5305" y="16961"/>
                </a:lnTo>
                <a:lnTo>
                  <a:pt x="4818" y="16888"/>
                </a:lnTo>
                <a:lnTo>
                  <a:pt x="4356" y="16888"/>
                </a:lnTo>
                <a:lnTo>
                  <a:pt x="4113" y="16912"/>
                </a:lnTo>
                <a:lnTo>
                  <a:pt x="3869" y="16961"/>
                </a:lnTo>
                <a:lnTo>
                  <a:pt x="3602" y="17034"/>
                </a:lnTo>
                <a:lnTo>
                  <a:pt x="3358" y="17131"/>
                </a:lnTo>
                <a:lnTo>
                  <a:pt x="3115" y="17253"/>
                </a:lnTo>
                <a:lnTo>
                  <a:pt x="2847" y="17326"/>
                </a:lnTo>
                <a:lnTo>
                  <a:pt x="2677" y="17350"/>
                </a:lnTo>
                <a:lnTo>
                  <a:pt x="2507" y="17350"/>
                </a:lnTo>
                <a:lnTo>
                  <a:pt x="2312" y="17301"/>
                </a:lnTo>
                <a:lnTo>
                  <a:pt x="2142" y="17253"/>
                </a:lnTo>
                <a:lnTo>
                  <a:pt x="1801" y="17107"/>
                </a:lnTo>
                <a:lnTo>
                  <a:pt x="1485" y="16936"/>
                </a:lnTo>
                <a:lnTo>
                  <a:pt x="1314" y="16863"/>
                </a:lnTo>
                <a:lnTo>
                  <a:pt x="1120" y="16790"/>
                </a:lnTo>
                <a:lnTo>
                  <a:pt x="949" y="16742"/>
                </a:lnTo>
                <a:lnTo>
                  <a:pt x="755" y="16717"/>
                </a:lnTo>
                <a:close/>
                <a:moveTo>
                  <a:pt x="16571" y="17666"/>
                </a:moveTo>
                <a:lnTo>
                  <a:pt x="15938" y="17861"/>
                </a:lnTo>
                <a:lnTo>
                  <a:pt x="15305" y="18056"/>
                </a:lnTo>
                <a:lnTo>
                  <a:pt x="14989" y="18129"/>
                </a:lnTo>
                <a:lnTo>
                  <a:pt x="14648" y="18202"/>
                </a:lnTo>
                <a:lnTo>
                  <a:pt x="14332" y="18250"/>
                </a:lnTo>
                <a:lnTo>
                  <a:pt x="14016" y="18275"/>
                </a:lnTo>
                <a:lnTo>
                  <a:pt x="13870" y="18250"/>
                </a:lnTo>
                <a:lnTo>
                  <a:pt x="13724" y="18226"/>
                </a:lnTo>
                <a:lnTo>
                  <a:pt x="13481" y="18104"/>
                </a:lnTo>
                <a:lnTo>
                  <a:pt x="13237" y="17983"/>
                </a:lnTo>
                <a:lnTo>
                  <a:pt x="12970" y="17861"/>
                </a:lnTo>
                <a:lnTo>
                  <a:pt x="12726" y="17788"/>
                </a:lnTo>
                <a:lnTo>
                  <a:pt x="12507" y="17764"/>
                </a:lnTo>
                <a:lnTo>
                  <a:pt x="12264" y="17764"/>
                </a:lnTo>
                <a:lnTo>
                  <a:pt x="12045" y="17812"/>
                </a:lnTo>
                <a:lnTo>
                  <a:pt x="11753" y="17885"/>
                </a:lnTo>
                <a:lnTo>
                  <a:pt x="11485" y="17983"/>
                </a:lnTo>
                <a:lnTo>
                  <a:pt x="10974" y="18202"/>
                </a:lnTo>
                <a:lnTo>
                  <a:pt x="10707" y="18275"/>
                </a:lnTo>
                <a:lnTo>
                  <a:pt x="10439" y="18323"/>
                </a:lnTo>
                <a:lnTo>
                  <a:pt x="10317" y="18323"/>
                </a:lnTo>
                <a:lnTo>
                  <a:pt x="10171" y="18299"/>
                </a:lnTo>
                <a:lnTo>
                  <a:pt x="10025" y="18250"/>
                </a:lnTo>
                <a:lnTo>
                  <a:pt x="9855" y="18202"/>
                </a:lnTo>
                <a:lnTo>
                  <a:pt x="9441" y="18007"/>
                </a:lnTo>
                <a:lnTo>
                  <a:pt x="9222" y="17910"/>
                </a:lnTo>
                <a:lnTo>
                  <a:pt x="9028" y="17837"/>
                </a:lnTo>
                <a:lnTo>
                  <a:pt x="8809" y="17788"/>
                </a:lnTo>
                <a:lnTo>
                  <a:pt x="8590" y="17764"/>
                </a:lnTo>
                <a:lnTo>
                  <a:pt x="8371" y="17764"/>
                </a:lnTo>
                <a:lnTo>
                  <a:pt x="8127" y="17788"/>
                </a:lnTo>
                <a:lnTo>
                  <a:pt x="7860" y="17885"/>
                </a:lnTo>
                <a:lnTo>
                  <a:pt x="7592" y="17983"/>
                </a:lnTo>
                <a:lnTo>
                  <a:pt x="7105" y="18202"/>
                </a:lnTo>
                <a:lnTo>
                  <a:pt x="6862" y="18299"/>
                </a:lnTo>
                <a:lnTo>
                  <a:pt x="6619" y="18372"/>
                </a:lnTo>
                <a:lnTo>
                  <a:pt x="6205" y="18372"/>
                </a:lnTo>
                <a:lnTo>
                  <a:pt x="6059" y="18323"/>
                </a:lnTo>
                <a:lnTo>
                  <a:pt x="5792" y="18250"/>
                </a:lnTo>
                <a:lnTo>
                  <a:pt x="5573" y="18153"/>
                </a:lnTo>
                <a:lnTo>
                  <a:pt x="5110" y="17958"/>
                </a:lnTo>
                <a:lnTo>
                  <a:pt x="4867" y="17885"/>
                </a:lnTo>
                <a:lnTo>
                  <a:pt x="4624" y="17812"/>
                </a:lnTo>
                <a:lnTo>
                  <a:pt x="4380" y="17788"/>
                </a:lnTo>
                <a:lnTo>
                  <a:pt x="4113" y="17788"/>
                </a:lnTo>
                <a:lnTo>
                  <a:pt x="3845" y="17837"/>
                </a:lnTo>
                <a:lnTo>
                  <a:pt x="3602" y="17910"/>
                </a:lnTo>
                <a:lnTo>
                  <a:pt x="3115" y="18129"/>
                </a:lnTo>
                <a:lnTo>
                  <a:pt x="2872" y="18226"/>
                </a:lnTo>
                <a:lnTo>
                  <a:pt x="2628" y="18323"/>
                </a:lnTo>
                <a:lnTo>
                  <a:pt x="2361" y="18372"/>
                </a:lnTo>
                <a:lnTo>
                  <a:pt x="2117" y="18421"/>
                </a:lnTo>
                <a:lnTo>
                  <a:pt x="1971" y="18421"/>
                </a:lnTo>
                <a:lnTo>
                  <a:pt x="1850" y="18396"/>
                </a:lnTo>
                <a:lnTo>
                  <a:pt x="1582" y="18299"/>
                </a:lnTo>
                <a:lnTo>
                  <a:pt x="1363" y="18177"/>
                </a:lnTo>
                <a:lnTo>
                  <a:pt x="1120" y="18031"/>
                </a:lnTo>
                <a:lnTo>
                  <a:pt x="876" y="17934"/>
                </a:lnTo>
                <a:lnTo>
                  <a:pt x="633" y="17837"/>
                </a:lnTo>
                <a:lnTo>
                  <a:pt x="511" y="17812"/>
                </a:lnTo>
                <a:lnTo>
                  <a:pt x="390" y="17812"/>
                </a:lnTo>
                <a:lnTo>
                  <a:pt x="244" y="17837"/>
                </a:lnTo>
                <a:lnTo>
                  <a:pt x="98" y="17885"/>
                </a:lnTo>
                <a:lnTo>
                  <a:pt x="49" y="17934"/>
                </a:lnTo>
                <a:lnTo>
                  <a:pt x="49" y="17983"/>
                </a:lnTo>
                <a:lnTo>
                  <a:pt x="73" y="18031"/>
                </a:lnTo>
                <a:lnTo>
                  <a:pt x="122" y="18056"/>
                </a:lnTo>
                <a:lnTo>
                  <a:pt x="268" y="18056"/>
                </a:lnTo>
                <a:lnTo>
                  <a:pt x="414" y="18080"/>
                </a:lnTo>
                <a:lnTo>
                  <a:pt x="682" y="18177"/>
                </a:lnTo>
                <a:lnTo>
                  <a:pt x="925" y="18299"/>
                </a:lnTo>
                <a:lnTo>
                  <a:pt x="1168" y="18445"/>
                </a:lnTo>
                <a:lnTo>
                  <a:pt x="1412" y="18567"/>
                </a:lnTo>
                <a:lnTo>
                  <a:pt x="1679" y="18688"/>
                </a:lnTo>
                <a:lnTo>
                  <a:pt x="1947" y="18761"/>
                </a:lnTo>
                <a:lnTo>
                  <a:pt x="2093" y="18786"/>
                </a:lnTo>
                <a:lnTo>
                  <a:pt x="2239" y="18810"/>
                </a:lnTo>
                <a:lnTo>
                  <a:pt x="2507" y="18761"/>
                </a:lnTo>
                <a:lnTo>
                  <a:pt x="2750" y="18713"/>
                </a:lnTo>
                <a:lnTo>
                  <a:pt x="2993" y="18615"/>
                </a:lnTo>
                <a:lnTo>
                  <a:pt x="3237" y="18518"/>
                </a:lnTo>
                <a:lnTo>
                  <a:pt x="3748" y="18323"/>
                </a:lnTo>
                <a:lnTo>
                  <a:pt x="3991" y="18250"/>
                </a:lnTo>
                <a:lnTo>
                  <a:pt x="4259" y="18202"/>
                </a:lnTo>
                <a:lnTo>
                  <a:pt x="4380" y="18177"/>
                </a:lnTo>
                <a:lnTo>
                  <a:pt x="4526" y="18202"/>
                </a:lnTo>
                <a:lnTo>
                  <a:pt x="4770" y="18250"/>
                </a:lnTo>
                <a:lnTo>
                  <a:pt x="5013" y="18348"/>
                </a:lnTo>
                <a:lnTo>
                  <a:pt x="5256" y="18469"/>
                </a:lnTo>
                <a:lnTo>
                  <a:pt x="5743" y="18713"/>
                </a:lnTo>
                <a:lnTo>
                  <a:pt x="5986" y="18810"/>
                </a:lnTo>
                <a:lnTo>
                  <a:pt x="6254" y="18859"/>
                </a:lnTo>
                <a:lnTo>
                  <a:pt x="6522" y="18859"/>
                </a:lnTo>
                <a:lnTo>
                  <a:pt x="6765" y="18834"/>
                </a:lnTo>
                <a:lnTo>
                  <a:pt x="6984" y="18786"/>
                </a:lnTo>
                <a:lnTo>
                  <a:pt x="7227" y="18713"/>
                </a:lnTo>
                <a:lnTo>
                  <a:pt x="7665" y="18494"/>
                </a:lnTo>
                <a:lnTo>
                  <a:pt x="8127" y="18299"/>
                </a:lnTo>
                <a:lnTo>
                  <a:pt x="8273" y="18250"/>
                </a:lnTo>
                <a:lnTo>
                  <a:pt x="8395" y="18226"/>
                </a:lnTo>
                <a:lnTo>
                  <a:pt x="8541" y="18226"/>
                </a:lnTo>
                <a:lnTo>
                  <a:pt x="8663" y="18250"/>
                </a:lnTo>
                <a:lnTo>
                  <a:pt x="8930" y="18299"/>
                </a:lnTo>
                <a:lnTo>
                  <a:pt x="9174" y="18396"/>
                </a:lnTo>
                <a:lnTo>
                  <a:pt x="9685" y="18640"/>
                </a:lnTo>
                <a:lnTo>
                  <a:pt x="9928" y="18737"/>
                </a:lnTo>
                <a:lnTo>
                  <a:pt x="10196" y="18810"/>
                </a:lnTo>
                <a:lnTo>
                  <a:pt x="10439" y="18834"/>
                </a:lnTo>
                <a:lnTo>
                  <a:pt x="10682" y="18810"/>
                </a:lnTo>
                <a:lnTo>
                  <a:pt x="10901" y="18761"/>
                </a:lnTo>
                <a:lnTo>
                  <a:pt x="11145" y="18688"/>
                </a:lnTo>
                <a:lnTo>
                  <a:pt x="11583" y="18494"/>
                </a:lnTo>
                <a:lnTo>
                  <a:pt x="12021" y="18299"/>
                </a:lnTo>
                <a:lnTo>
                  <a:pt x="12167" y="18275"/>
                </a:lnTo>
                <a:lnTo>
                  <a:pt x="12313" y="18250"/>
                </a:lnTo>
                <a:lnTo>
                  <a:pt x="12434" y="18250"/>
                </a:lnTo>
                <a:lnTo>
                  <a:pt x="12580" y="18275"/>
                </a:lnTo>
                <a:lnTo>
                  <a:pt x="12848" y="18323"/>
                </a:lnTo>
                <a:lnTo>
                  <a:pt x="13091" y="18421"/>
                </a:lnTo>
                <a:lnTo>
                  <a:pt x="13627" y="18640"/>
                </a:lnTo>
                <a:lnTo>
                  <a:pt x="13894" y="18713"/>
                </a:lnTo>
                <a:lnTo>
                  <a:pt x="14162" y="18761"/>
                </a:lnTo>
                <a:lnTo>
                  <a:pt x="14430" y="18737"/>
                </a:lnTo>
                <a:lnTo>
                  <a:pt x="14697" y="18688"/>
                </a:lnTo>
                <a:lnTo>
                  <a:pt x="15208" y="18567"/>
                </a:lnTo>
                <a:lnTo>
                  <a:pt x="15938" y="18348"/>
                </a:lnTo>
                <a:lnTo>
                  <a:pt x="16692" y="18129"/>
                </a:lnTo>
                <a:lnTo>
                  <a:pt x="16790" y="18080"/>
                </a:lnTo>
                <a:lnTo>
                  <a:pt x="16838" y="18007"/>
                </a:lnTo>
                <a:lnTo>
                  <a:pt x="16863" y="17934"/>
                </a:lnTo>
                <a:lnTo>
                  <a:pt x="16863" y="17837"/>
                </a:lnTo>
                <a:lnTo>
                  <a:pt x="16814" y="17764"/>
                </a:lnTo>
                <a:lnTo>
                  <a:pt x="16765" y="17691"/>
                </a:lnTo>
                <a:lnTo>
                  <a:pt x="16668" y="17666"/>
                </a:lnTo>
                <a:close/>
              </a:path>
            </a:pathLst>
          </a:custGeom>
          <a:solidFill>
            <a:srgbClr val="403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lumMod val="50000"/>
                  <a:lumOff val="50000"/>
                </a:schemeClr>
              </a:solidFill>
            </a:endParaRPr>
          </a:p>
        </p:txBody>
      </p:sp>
      <p:sp>
        <p:nvSpPr>
          <p:cNvPr id="57" name="Google Shape;351;p37"/>
          <p:cNvSpPr/>
          <p:nvPr/>
        </p:nvSpPr>
        <p:spPr>
          <a:xfrm>
            <a:off x="2120587" y="3608058"/>
            <a:ext cx="368541" cy="412163"/>
          </a:xfrm>
          <a:custGeom>
            <a:avLst/>
            <a:gdLst/>
            <a:ahLst/>
            <a:cxnLst/>
            <a:rect l="l" t="t" r="r" b="b"/>
            <a:pathLst>
              <a:path w="16863" h="18859" extrusionOk="0">
                <a:moveTo>
                  <a:pt x="7057" y="439"/>
                </a:moveTo>
                <a:lnTo>
                  <a:pt x="7178" y="463"/>
                </a:lnTo>
                <a:lnTo>
                  <a:pt x="7300" y="488"/>
                </a:lnTo>
                <a:lnTo>
                  <a:pt x="7543" y="488"/>
                </a:lnTo>
                <a:lnTo>
                  <a:pt x="8054" y="463"/>
                </a:lnTo>
                <a:lnTo>
                  <a:pt x="8809" y="463"/>
                </a:lnTo>
                <a:lnTo>
                  <a:pt x="9563" y="488"/>
                </a:lnTo>
                <a:lnTo>
                  <a:pt x="9563" y="707"/>
                </a:lnTo>
                <a:lnTo>
                  <a:pt x="9563" y="926"/>
                </a:lnTo>
                <a:lnTo>
                  <a:pt x="8882" y="926"/>
                </a:lnTo>
                <a:lnTo>
                  <a:pt x="8176" y="974"/>
                </a:lnTo>
                <a:lnTo>
                  <a:pt x="7349" y="974"/>
                </a:lnTo>
                <a:lnTo>
                  <a:pt x="7081" y="1023"/>
                </a:lnTo>
                <a:lnTo>
                  <a:pt x="7057" y="439"/>
                </a:lnTo>
                <a:close/>
                <a:moveTo>
                  <a:pt x="5670" y="3480"/>
                </a:moveTo>
                <a:lnTo>
                  <a:pt x="5865" y="3505"/>
                </a:lnTo>
                <a:lnTo>
                  <a:pt x="5670" y="3991"/>
                </a:lnTo>
                <a:lnTo>
                  <a:pt x="5670" y="3480"/>
                </a:lnTo>
                <a:close/>
                <a:moveTo>
                  <a:pt x="8906" y="3456"/>
                </a:moveTo>
                <a:lnTo>
                  <a:pt x="8638" y="3967"/>
                </a:lnTo>
                <a:lnTo>
                  <a:pt x="8541" y="4162"/>
                </a:lnTo>
                <a:lnTo>
                  <a:pt x="8468" y="4356"/>
                </a:lnTo>
                <a:lnTo>
                  <a:pt x="8444" y="4356"/>
                </a:lnTo>
                <a:lnTo>
                  <a:pt x="8395" y="4332"/>
                </a:lnTo>
                <a:lnTo>
                  <a:pt x="8346" y="4308"/>
                </a:lnTo>
                <a:lnTo>
                  <a:pt x="8225" y="4308"/>
                </a:lnTo>
                <a:lnTo>
                  <a:pt x="8006" y="4405"/>
                </a:lnTo>
                <a:lnTo>
                  <a:pt x="8079" y="4186"/>
                </a:lnTo>
                <a:lnTo>
                  <a:pt x="8225" y="3821"/>
                </a:lnTo>
                <a:lnTo>
                  <a:pt x="8346" y="3456"/>
                </a:lnTo>
                <a:close/>
                <a:moveTo>
                  <a:pt x="9587" y="3456"/>
                </a:moveTo>
                <a:lnTo>
                  <a:pt x="9247" y="4016"/>
                </a:lnTo>
                <a:lnTo>
                  <a:pt x="9101" y="4235"/>
                </a:lnTo>
                <a:lnTo>
                  <a:pt x="8979" y="4478"/>
                </a:lnTo>
                <a:lnTo>
                  <a:pt x="8736" y="4405"/>
                </a:lnTo>
                <a:lnTo>
                  <a:pt x="8833" y="4162"/>
                </a:lnTo>
                <a:lnTo>
                  <a:pt x="9101" y="3456"/>
                </a:lnTo>
                <a:close/>
                <a:moveTo>
                  <a:pt x="8152" y="3480"/>
                </a:moveTo>
                <a:lnTo>
                  <a:pt x="7981" y="3699"/>
                </a:lnTo>
                <a:lnTo>
                  <a:pt x="7811" y="3967"/>
                </a:lnTo>
                <a:lnTo>
                  <a:pt x="7665" y="4235"/>
                </a:lnTo>
                <a:lnTo>
                  <a:pt x="7616" y="4405"/>
                </a:lnTo>
                <a:lnTo>
                  <a:pt x="7568" y="4551"/>
                </a:lnTo>
                <a:lnTo>
                  <a:pt x="7373" y="4624"/>
                </a:lnTo>
                <a:lnTo>
                  <a:pt x="7422" y="4502"/>
                </a:lnTo>
                <a:lnTo>
                  <a:pt x="7616" y="4040"/>
                </a:lnTo>
                <a:lnTo>
                  <a:pt x="7787" y="3578"/>
                </a:lnTo>
                <a:lnTo>
                  <a:pt x="7787" y="3553"/>
                </a:lnTo>
                <a:lnTo>
                  <a:pt x="7762" y="3529"/>
                </a:lnTo>
                <a:lnTo>
                  <a:pt x="7714" y="3529"/>
                </a:lnTo>
                <a:lnTo>
                  <a:pt x="7689" y="3553"/>
                </a:lnTo>
                <a:lnTo>
                  <a:pt x="7325" y="4120"/>
                </a:lnTo>
                <a:lnTo>
                  <a:pt x="7568" y="3480"/>
                </a:lnTo>
                <a:close/>
                <a:moveTo>
                  <a:pt x="10269" y="3432"/>
                </a:moveTo>
                <a:lnTo>
                  <a:pt x="9831" y="4137"/>
                </a:lnTo>
                <a:lnTo>
                  <a:pt x="9660" y="4405"/>
                </a:lnTo>
                <a:lnTo>
                  <a:pt x="9514" y="4673"/>
                </a:lnTo>
                <a:lnTo>
                  <a:pt x="9271" y="4575"/>
                </a:lnTo>
                <a:lnTo>
                  <a:pt x="9466" y="4137"/>
                </a:lnTo>
                <a:lnTo>
                  <a:pt x="9758" y="3432"/>
                </a:lnTo>
                <a:close/>
                <a:moveTo>
                  <a:pt x="10780" y="3432"/>
                </a:moveTo>
                <a:lnTo>
                  <a:pt x="10463" y="3918"/>
                </a:lnTo>
                <a:lnTo>
                  <a:pt x="10171" y="4429"/>
                </a:lnTo>
                <a:lnTo>
                  <a:pt x="9928" y="4843"/>
                </a:lnTo>
                <a:lnTo>
                  <a:pt x="9758" y="4770"/>
                </a:lnTo>
                <a:lnTo>
                  <a:pt x="9904" y="4502"/>
                </a:lnTo>
                <a:lnTo>
                  <a:pt x="10001" y="4235"/>
                </a:lnTo>
                <a:lnTo>
                  <a:pt x="10366" y="3432"/>
                </a:lnTo>
                <a:close/>
                <a:moveTo>
                  <a:pt x="7324" y="3480"/>
                </a:moveTo>
                <a:lnTo>
                  <a:pt x="6935" y="4162"/>
                </a:lnTo>
                <a:lnTo>
                  <a:pt x="6740" y="4551"/>
                </a:lnTo>
                <a:lnTo>
                  <a:pt x="6643" y="4721"/>
                </a:lnTo>
                <a:lnTo>
                  <a:pt x="6594" y="4916"/>
                </a:lnTo>
                <a:lnTo>
                  <a:pt x="6303" y="5038"/>
                </a:lnTo>
                <a:lnTo>
                  <a:pt x="6424" y="4697"/>
                </a:lnTo>
                <a:lnTo>
                  <a:pt x="6546" y="4381"/>
                </a:lnTo>
                <a:lnTo>
                  <a:pt x="6692" y="3943"/>
                </a:lnTo>
                <a:lnTo>
                  <a:pt x="6838" y="3480"/>
                </a:lnTo>
                <a:close/>
                <a:moveTo>
                  <a:pt x="10926" y="3432"/>
                </a:moveTo>
                <a:lnTo>
                  <a:pt x="10901" y="3772"/>
                </a:lnTo>
                <a:lnTo>
                  <a:pt x="10877" y="4137"/>
                </a:lnTo>
                <a:lnTo>
                  <a:pt x="10609" y="4673"/>
                </a:lnTo>
                <a:lnTo>
                  <a:pt x="10439" y="5062"/>
                </a:lnTo>
                <a:lnTo>
                  <a:pt x="10244" y="4965"/>
                </a:lnTo>
                <a:lnTo>
                  <a:pt x="10366" y="4697"/>
                </a:lnTo>
                <a:lnTo>
                  <a:pt x="10488" y="4429"/>
                </a:lnTo>
                <a:lnTo>
                  <a:pt x="10707" y="3943"/>
                </a:lnTo>
                <a:lnTo>
                  <a:pt x="10901" y="3432"/>
                </a:lnTo>
                <a:close/>
                <a:moveTo>
                  <a:pt x="3845" y="4989"/>
                </a:moveTo>
                <a:lnTo>
                  <a:pt x="4015" y="5013"/>
                </a:lnTo>
                <a:lnTo>
                  <a:pt x="3894" y="5232"/>
                </a:lnTo>
                <a:lnTo>
                  <a:pt x="3869" y="5111"/>
                </a:lnTo>
                <a:lnTo>
                  <a:pt x="3845" y="4989"/>
                </a:lnTo>
                <a:close/>
                <a:moveTo>
                  <a:pt x="10901" y="4575"/>
                </a:moveTo>
                <a:lnTo>
                  <a:pt x="10901" y="4746"/>
                </a:lnTo>
                <a:lnTo>
                  <a:pt x="10926" y="4819"/>
                </a:lnTo>
                <a:lnTo>
                  <a:pt x="10974" y="4892"/>
                </a:lnTo>
                <a:lnTo>
                  <a:pt x="11023" y="4916"/>
                </a:lnTo>
                <a:lnTo>
                  <a:pt x="11072" y="4965"/>
                </a:lnTo>
                <a:lnTo>
                  <a:pt x="10999" y="5159"/>
                </a:lnTo>
                <a:lnTo>
                  <a:pt x="10950" y="5257"/>
                </a:lnTo>
                <a:lnTo>
                  <a:pt x="10682" y="5135"/>
                </a:lnTo>
                <a:lnTo>
                  <a:pt x="10828" y="4770"/>
                </a:lnTo>
                <a:lnTo>
                  <a:pt x="10901" y="4575"/>
                </a:lnTo>
                <a:close/>
                <a:moveTo>
                  <a:pt x="12215" y="5013"/>
                </a:moveTo>
                <a:lnTo>
                  <a:pt x="12021" y="5305"/>
                </a:lnTo>
                <a:lnTo>
                  <a:pt x="12142" y="5013"/>
                </a:lnTo>
                <a:close/>
                <a:moveTo>
                  <a:pt x="6643" y="3505"/>
                </a:moveTo>
                <a:lnTo>
                  <a:pt x="6351" y="4137"/>
                </a:lnTo>
                <a:lnTo>
                  <a:pt x="6132" y="4648"/>
                </a:lnTo>
                <a:lnTo>
                  <a:pt x="6035" y="4892"/>
                </a:lnTo>
                <a:lnTo>
                  <a:pt x="5962" y="5159"/>
                </a:lnTo>
                <a:lnTo>
                  <a:pt x="5183" y="5451"/>
                </a:lnTo>
                <a:lnTo>
                  <a:pt x="5183" y="5427"/>
                </a:lnTo>
                <a:lnTo>
                  <a:pt x="5354" y="4989"/>
                </a:lnTo>
                <a:lnTo>
                  <a:pt x="5402" y="4989"/>
                </a:lnTo>
                <a:lnTo>
                  <a:pt x="5378" y="5184"/>
                </a:lnTo>
                <a:lnTo>
                  <a:pt x="5378" y="5208"/>
                </a:lnTo>
                <a:lnTo>
                  <a:pt x="5402" y="5257"/>
                </a:lnTo>
                <a:lnTo>
                  <a:pt x="5475" y="5281"/>
                </a:lnTo>
                <a:lnTo>
                  <a:pt x="5548" y="5281"/>
                </a:lnTo>
                <a:lnTo>
                  <a:pt x="5573" y="5257"/>
                </a:lnTo>
                <a:lnTo>
                  <a:pt x="5597" y="5232"/>
                </a:lnTo>
                <a:lnTo>
                  <a:pt x="5694" y="5038"/>
                </a:lnTo>
                <a:lnTo>
                  <a:pt x="5767" y="4819"/>
                </a:lnTo>
                <a:lnTo>
                  <a:pt x="5889" y="4405"/>
                </a:lnTo>
                <a:lnTo>
                  <a:pt x="5986" y="3943"/>
                </a:lnTo>
                <a:lnTo>
                  <a:pt x="6059" y="3505"/>
                </a:lnTo>
                <a:close/>
                <a:moveTo>
                  <a:pt x="11315" y="4940"/>
                </a:moveTo>
                <a:lnTo>
                  <a:pt x="11558" y="4989"/>
                </a:lnTo>
                <a:lnTo>
                  <a:pt x="11850" y="5013"/>
                </a:lnTo>
                <a:lnTo>
                  <a:pt x="11558" y="5476"/>
                </a:lnTo>
                <a:lnTo>
                  <a:pt x="11145" y="5330"/>
                </a:lnTo>
                <a:lnTo>
                  <a:pt x="11169" y="5257"/>
                </a:lnTo>
                <a:lnTo>
                  <a:pt x="11242" y="4965"/>
                </a:lnTo>
                <a:lnTo>
                  <a:pt x="11291" y="4940"/>
                </a:lnTo>
                <a:close/>
                <a:moveTo>
                  <a:pt x="5086" y="5038"/>
                </a:moveTo>
                <a:lnTo>
                  <a:pt x="4940" y="5330"/>
                </a:lnTo>
                <a:lnTo>
                  <a:pt x="4891" y="5451"/>
                </a:lnTo>
                <a:lnTo>
                  <a:pt x="4843" y="5573"/>
                </a:lnTo>
                <a:lnTo>
                  <a:pt x="4818" y="5597"/>
                </a:lnTo>
                <a:lnTo>
                  <a:pt x="4697" y="5646"/>
                </a:lnTo>
                <a:lnTo>
                  <a:pt x="4697" y="5646"/>
                </a:lnTo>
                <a:lnTo>
                  <a:pt x="4721" y="5573"/>
                </a:lnTo>
                <a:lnTo>
                  <a:pt x="4794" y="5305"/>
                </a:lnTo>
                <a:lnTo>
                  <a:pt x="4843" y="5038"/>
                </a:lnTo>
                <a:close/>
                <a:moveTo>
                  <a:pt x="12702" y="4989"/>
                </a:moveTo>
                <a:lnTo>
                  <a:pt x="12678" y="5062"/>
                </a:lnTo>
                <a:lnTo>
                  <a:pt x="12653" y="5086"/>
                </a:lnTo>
                <a:lnTo>
                  <a:pt x="12459" y="5403"/>
                </a:lnTo>
                <a:lnTo>
                  <a:pt x="12361" y="5573"/>
                </a:lnTo>
                <a:lnTo>
                  <a:pt x="12288" y="5743"/>
                </a:lnTo>
                <a:lnTo>
                  <a:pt x="12167" y="5719"/>
                </a:lnTo>
                <a:lnTo>
                  <a:pt x="12288" y="5451"/>
                </a:lnTo>
                <a:lnTo>
                  <a:pt x="12386" y="5232"/>
                </a:lnTo>
                <a:lnTo>
                  <a:pt x="12483" y="5013"/>
                </a:lnTo>
                <a:lnTo>
                  <a:pt x="12702" y="4989"/>
                </a:lnTo>
                <a:close/>
                <a:moveTo>
                  <a:pt x="4672" y="5038"/>
                </a:moveTo>
                <a:lnTo>
                  <a:pt x="4478" y="5403"/>
                </a:lnTo>
                <a:lnTo>
                  <a:pt x="4380" y="5597"/>
                </a:lnTo>
                <a:lnTo>
                  <a:pt x="4332" y="5695"/>
                </a:lnTo>
                <a:lnTo>
                  <a:pt x="4307" y="5792"/>
                </a:lnTo>
                <a:lnTo>
                  <a:pt x="4113" y="5865"/>
                </a:lnTo>
                <a:lnTo>
                  <a:pt x="4210" y="5427"/>
                </a:lnTo>
                <a:lnTo>
                  <a:pt x="4307" y="5232"/>
                </a:lnTo>
                <a:lnTo>
                  <a:pt x="4405" y="5038"/>
                </a:lnTo>
                <a:close/>
                <a:moveTo>
                  <a:pt x="12605" y="5719"/>
                </a:moveTo>
                <a:lnTo>
                  <a:pt x="12605" y="5865"/>
                </a:lnTo>
                <a:lnTo>
                  <a:pt x="12532" y="5841"/>
                </a:lnTo>
                <a:lnTo>
                  <a:pt x="12605" y="5719"/>
                </a:lnTo>
                <a:close/>
                <a:moveTo>
                  <a:pt x="7081" y="1339"/>
                </a:moveTo>
                <a:lnTo>
                  <a:pt x="7349" y="1388"/>
                </a:lnTo>
                <a:lnTo>
                  <a:pt x="8176" y="1388"/>
                </a:lnTo>
                <a:lnTo>
                  <a:pt x="8882" y="1412"/>
                </a:lnTo>
                <a:lnTo>
                  <a:pt x="9222" y="1412"/>
                </a:lnTo>
                <a:lnTo>
                  <a:pt x="9587" y="1388"/>
                </a:lnTo>
                <a:lnTo>
                  <a:pt x="9587" y="1656"/>
                </a:lnTo>
                <a:lnTo>
                  <a:pt x="9612" y="1923"/>
                </a:lnTo>
                <a:lnTo>
                  <a:pt x="9636" y="2167"/>
                </a:lnTo>
                <a:lnTo>
                  <a:pt x="9709" y="2410"/>
                </a:lnTo>
                <a:lnTo>
                  <a:pt x="9758" y="2483"/>
                </a:lnTo>
                <a:lnTo>
                  <a:pt x="9831" y="2507"/>
                </a:lnTo>
                <a:lnTo>
                  <a:pt x="9977" y="2507"/>
                </a:lnTo>
                <a:lnTo>
                  <a:pt x="10098" y="2556"/>
                </a:lnTo>
                <a:lnTo>
                  <a:pt x="10269" y="2580"/>
                </a:lnTo>
                <a:lnTo>
                  <a:pt x="10585" y="2580"/>
                </a:lnTo>
                <a:lnTo>
                  <a:pt x="11218" y="2605"/>
                </a:lnTo>
                <a:lnTo>
                  <a:pt x="11875" y="2629"/>
                </a:lnTo>
                <a:lnTo>
                  <a:pt x="11875" y="3164"/>
                </a:lnTo>
                <a:lnTo>
                  <a:pt x="11875" y="3578"/>
                </a:lnTo>
                <a:lnTo>
                  <a:pt x="11875" y="3772"/>
                </a:lnTo>
                <a:lnTo>
                  <a:pt x="11923" y="3991"/>
                </a:lnTo>
                <a:lnTo>
                  <a:pt x="11948" y="4040"/>
                </a:lnTo>
                <a:lnTo>
                  <a:pt x="11972" y="4089"/>
                </a:lnTo>
                <a:lnTo>
                  <a:pt x="12069" y="4113"/>
                </a:lnTo>
                <a:lnTo>
                  <a:pt x="12215" y="4113"/>
                </a:lnTo>
                <a:lnTo>
                  <a:pt x="12264" y="4064"/>
                </a:lnTo>
                <a:lnTo>
                  <a:pt x="12605" y="4113"/>
                </a:lnTo>
                <a:lnTo>
                  <a:pt x="12945" y="4137"/>
                </a:lnTo>
                <a:lnTo>
                  <a:pt x="13602" y="4137"/>
                </a:lnTo>
                <a:lnTo>
                  <a:pt x="13602" y="4283"/>
                </a:lnTo>
                <a:lnTo>
                  <a:pt x="13602" y="4429"/>
                </a:lnTo>
                <a:lnTo>
                  <a:pt x="13627" y="4746"/>
                </a:lnTo>
                <a:lnTo>
                  <a:pt x="13627" y="5111"/>
                </a:lnTo>
                <a:lnTo>
                  <a:pt x="13602" y="5500"/>
                </a:lnTo>
                <a:lnTo>
                  <a:pt x="13602" y="5889"/>
                </a:lnTo>
                <a:lnTo>
                  <a:pt x="13627" y="6254"/>
                </a:lnTo>
                <a:lnTo>
                  <a:pt x="13335" y="6157"/>
                </a:lnTo>
                <a:lnTo>
                  <a:pt x="13043" y="6035"/>
                </a:lnTo>
                <a:lnTo>
                  <a:pt x="13067" y="5914"/>
                </a:lnTo>
                <a:lnTo>
                  <a:pt x="13067" y="5792"/>
                </a:lnTo>
                <a:lnTo>
                  <a:pt x="13067" y="5549"/>
                </a:lnTo>
                <a:lnTo>
                  <a:pt x="13067" y="5257"/>
                </a:lnTo>
                <a:lnTo>
                  <a:pt x="13067" y="5111"/>
                </a:lnTo>
                <a:lnTo>
                  <a:pt x="13043" y="4965"/>
                </a:lnTo>
                <a:lnTo>
                  <a:pt x="13018" y="4940"/>
                </a:lnTo>
                <a:lnTo>
                  <a:pt x="13091" y="4892"/>
                </a:lnTo>
                <a:lnTo>
                  <a:pt x="13140" y="4843"/>
                </a:lnTo>
                <a:lnTo>
                  <a:pt x="13164" y="4770"/>
                </a:lnTo>
                <a:lnTo>
                  <a:pt x="13164" y="4697"/>
                </a:lnTo>
                <a:lnTo>
                  <a:pt x="13140" y="4624"/>
                </a:lnTo>
                <a:lnTo>
                  <a:pt x="13091" y="4551"/>
                </a:lnTo>
                <a:lnTo>
                  <a:pt x="13018" y="4502"/>
                </a:lnTo>
                <a:lnTo>
                  <a:pt x="12945" y="4478"/>
                </a:lnTo>
                <a:lnTo>
                  <a:pt x="12556" y="4478"/>
                </a:lnTo>
                <a:lnTo>
                  <a:pt x="12142" y="4502"/>
                </a:lnTo>
                <a:lnTo>
                  <a:pt x="11777" y="4502"/>
                </a:lnTo>
                <a:lnTo>
                  <a:pt x="11388" y="4527"/>
                </a:lnTo>
                <a:lnTo>
                  <a:pt x="11388" y="3918"/>
                </a:lnTo>
                <a:lnTo>
                  <a:pt x="11388" y="3602"/>
                </a:lnTo>
                <a:lnTo>
                  <a:pt x="11364" y="3286"/>
                </a:lnTo>
                <a:lnTo>
                  <a:pt x="11315" y="3164"/>
                </a:lnTo>
                <a:lnTo>
                  <a:pt x="11291" y="3115"/>
                </a:lnTo>
                <a:lnTo>
                  <a:pt x="11242" y="3091"/>
                </a:lnTo>
                <a:lnTo>
                  <a:pt x="11193" y="3042"/>
                </a:lnTo>
                <a:lnTo>
                  <a:pt x="11169" y="2994"/>
                </a:lnTo>
                <a:lnTo>
                  <a:pt x="11096" y="2945"/>
                </a:lnTo>
                <a:lnTo>
                  <a:pt x="11023" y="2945"/>
                </a:lnTo>
                <a:lnTo>
                  <a:pt x="8152" y="2994"/>
                </a:lnTo>
                <a:lnTo>
                  <a:pt x="7738" y="2994"/>
                </a:lnTo>
                <a:lnTo>
                  <a:pt x="7714" y="2969"/>
                </a:lnTo>
                <a:lnTo>
                  <a:pt x="7665" y="2945"/>
                </a:lnTo>
                <a:lnTo>
                  <a:pt x="7641" y="2945"/>
                </a:lnTo>
                <a:lnTo>
                  <a:pt x="7592" y="2969"/>
                </a:lnTo>
                <a:lnTo>
                  <a:pt x="7592" y="2994"/>
                </a:lnTo>
                <a:lnTo>
                  <a:pt x="6813" y="3018"/>
                </a:lnTo>
                <a:lnTo>
                  <a:pt x="6181" y="3018"/>
                </a:lnTo>
                <a:lnTo>
                  <a:pt x="5865" y="3042"/>
                </a:lnTo>
                <a:lnTo>
                  <a:pt x="5548" y="3091"/>
                </a:lnTo>
                <a:lnTo>
                  <a:pt x="5500" y="3067"/>
                </a:lnTo>
                <a:lnTo>
                  <a:pt x="5378" y="3067"/>
                </a:lnTo>
                <a:lnTo>
                  <a:pt x="5329" y="3091"/>
                </a:lnTo>
                <a:lnTo>
                  <a:pt x="5281" y="3140"/>
                </a:lnTo>
                <a:lnTo>
                  <a:pt x="5232" y="3188"/>
                </a:lnTo>
                <a:lnTo>
                  <a:pt x="5208" y="3237"/>
                </a:lnTo>
                <a:lnTo>
                  <a:pt x="5183" y="3553"/>
                </a:lnTo>
                <a:lnTo>
                  <a:pt x="5159" y="3870"/>
                </a:lnTo>
                <a:lnTo>
                  <a:pt x="5135" y="4527"/>
                </a:lnTo>
                <a:lnTo>
                  <a:pt x="4867" y="4527"/>
                </a:lnTo>
                <a:lnTo>
                  <a:pt x="4599" y="4551"/>
                </a:lnTo>
                <a:lnTo>
                  <a:pt x="4186" y="4575"/>
                </a:lnTo>
                <a:lnTo>
                  <a:pt x="3967" y="4600"/>
                </a:lnTo>
                <a:lnTo>
                  <a:pt x="3772" y="4624"/>
                </a:lnTo>
                <a:lnTo>
                  <a:pt x="3699" y="4648"/>
                </a:lnTo>
                <a:lnTo>
                  <a:pt x="3650" y="4721"/>
                </a:lnTo>
                <a:lnTo>
                  <a:pt x="3650" y="4794"/>
                </a:lnTo>
                <a:lnTo>
                  <a:pt x="3650" y="4867"/>
                </a:lnTo>
                <a:lnTo>
                  <a:pt x="3626" y="4940"/>
                </a:lnTo>
                <a:lnTo>
                  <a:pt x="3602" y="5013"/>
                </a:lnTo>
                <a:lnTo>
                  <a:pt x="3577" y="5184"/>
                </a:lnTo>
                <a:lnTo>
                  <a:pt x="3577" y="5500"/>
                </a:lnTo>
                <a:lnTo>
                  <a:pt x="3577" y="5768"/>
                </a:lnTo>
                <a:lnTo>
                  <a:pt x="3577" y="5914"/>
                </a:lnTo>
                <a:lnTo>
                  <a:pt x="3626" y="6035"/>
                </a:lnTo>
                <a:lnTo>
                  <a:pt x="2993" y="6279"/>
                </a:lnTo>
                <a:lnTo>
                  <a:pt x="2993" y="6279"/>
                </a:lnTo>
                <a:lnTo>
                  <a:pt x="3042" y="5597"/>
                </a:lnTo>
                <a:lnTo>
                  <a:pt x="3066" y="4916"/>
                </a:lnTo>
                <a:lnTo>
                  <a:pt x="3115" y="4478"/>
                </a:lnTo>
                <a:lnTo>
                  <a:pt x="3115" y="4259"/>
                </a:lnTo>
                <a:lnTo>
                  <a:pt x="3091" y="4040"/>
                </a:lnTo>
                <a:lnTo>
                  <a:pt x="3456" y="4064"/>
                </a:lnTo>
                <a:lnTo>
                  <a:pt x="3845" y="4064"/>
                </a:lnTo>
                <a:lnTo>
                  <a:pt x="4210" y="4016"/>
                </a:lnTo>
                <a:lnTo>
                  <a:pt x="4575" y="3967"/>
                </a:lnTo>
                <a:lnTo>
                  <a:pt x="4624" y="3943"/>
                </a:lnTo>
                <a:lnTo>
                  <a:pt x="4672" y="3918"/>
                </a:lnTo>
                <a:lnTo>
                  <a:pt x="4745" y="3845"/>
                </a:lnTo>
                <a:lnTo>
                  <a:pt x="4770" y="3724"/>
                </a:lnTo>
                <a:lnTo>
                  <a:pt x="4745" y="3626"/>
                </a:lnTo>
                <a:lnTo>
                  <a:pt x="4770" y="3505"/>
                </a:lnTo>
                <a:lnTo>
                  <a:pt x="4770" y="3018"/>
                </a:lnTo>
                <a:lnTo>
                  <a:pt x="4770" y="2751"/>
                </a:lnTo>
                <a:lnTo>
                  <a:pt x="4745" y="2507"/>
                </a:lnTo>
                <a:lnTo>
                  <a:pt x="4867" y="2532"/>
                </a:lnTo>
                <a:lnTo>
                  <a:pt x="4989" y="2556"/>
                </a:lnTo>
                <a:lnTo>
                  <a:pt x="5256" y="2556"/>
                </a:lnTo>
                <a:lnTo>
                  <a:pt x="5646" y="2580"/>
                </a:lnTo>
                <a:lnTo>
                  <a:pt x="6035" y="2580"/>
                </a:lnTo>
                <a:lnTo>
                  <a:pt x="6789" y="2532"/>
                </a:lnTo>
                <a:lnTo>
                  <a:pt x="6886" y="2507"/>
                </a:lnTo>
                <a:lnTo>
                  <a:pt x="6959" y="2459"/>
                </a:lnTo>
                <a:lnTo>
                  <a:pt x="6984" y="2386"/>
                </a:lnTo>
                <a:lnTo>
                  <a:pt x="7008" y="2313"/>
                </a:lnTo>
                <a:lnTo>
                  <a:pt x="7032" y="2264"/>
                </a:lnTo>
                <a:lnTo>
                  <a:pt x="7057" y="1826"/>
                </a:lnTo>
                <a:lnTo>
                  <a:pt x="7081" y="1339"/>
                </a:lnTo>
                <a:close/>
                <a:moveTo>
                  <a:pt x="6911" y="5841"/>
                </a:moveTo>
                <a:lnTo>
                  <a:pt x="6838" y="5865"/>
                </a:lnTo>
                <a:lnTo>
                  <a:pt x="6716" y="5987"/>
                </a:lnTo>
                <a:lnTo>
                  <a:pt x="6619" y="6133"/>
                </a:lnTo>
                <a:lnTo>
                  <a:pt x="6546" y="6279"/>
                </a:lnTo>
                <a:lnTo>
                  <a:pt x="6522" y="6449"/>
                </a:lnTo>
                <a:lnTo>
                  <a:pt x="6522" y="6619"/>
                </a:lnTo>
                <a:lnTo>
                  <a:pt x="6546" y="6790"/>
                </a:lnTo>
                <a:lnTo>
                  <a:pt x="6594" y="6960"/>
                </a:lnTo>
                <a:lnTo>
                  <a:pt x="6667" y="7106"/>
                </a:lnTo>
                <a:lnTo>
                  <a:pt x="6716" y="7155"/>
                </a:lnTo>
                <a:lnTo>
                  <a:pt x="6765" y="7203"/>
                </a:lnTo>
                <a:lnTo>
                  <a:pt x="6838" y="7252"/>
                </a:lnTo>
                <a:lnTo>
                  <a:pt x="6911" y="7252"/>
                </a:lnTo>
                <a:lnTo>
                  <a:pt x="6984" y="7276"/>
                </a:lnTo>
                <a:lnTo>
                  <a:pt x="7057" y="7252"/>
                </a:lnTo>
                <a:lnTo>
                  <a:pt x="7130" y="7228"/>
                </a:lnTo>
                <a:lnTo>
                  <a:pt x="7178" y="7179"/>
                </a:lnTo>
                <a:lnTo>
                  <a:pt x="7349" y="6936"/>
                </a:lnTo>
                <a:lnTo>
                  <a:pt x="7397" y="6814"/>
                </a:lnTo>
                <a:lnTo>
                  <a:pt x="7446" y="6692"/>
                </a:lnTo>
                <a:lnTo>
                  <a:pt x="7470" y="6546"/>
                </a:lnTo>
                <a:lnTo>
                  <a:pt x="7470" y="6425"/>
                </a:lnTo>
                <a:lnTo>
                  <a:pt x="7446" y="6133"/>
                </a:lnTo>
                <a:lnTo>
                  <a:pt x="7422" y="6035"/>
                </a:lnTo>
                <a:lnTo>
                  <a:pt x="7349" y="5962"/>
                </a:lnTo>
                <a:lnTo>
                  <a:pt x="7227" y="5914"/>
                </a:lnTo>
                <a:lnTo>
                  <a:pt x="7130" y="5889"/>
                </a:lnTo>
                <a:lnTo>
                  <a:pt x="7057" y="5865"/>
                </a:lnTo>
                <a:lnTo>
                  <a:pt x="6984" y="5841"/>
                </a:lnTo>
                <a:close/>
                <a:moveTo>
                  <a:pt x="9612" y="5792"/>
                </a:moveTo>
                <a:lnTo>
                  <a:pt x="9539" y="5816"/>
                </a:lnTo>
                <a:lnTo>
                  <a:pt x="9466" y="5865"/>
                </a:lnTo>
                <a:lnTo>
                  <a:pt x="9393" y="5938"/>
                </a:lnTo>
                <a:lnTo>
                  <a:pt x="9344" y="6011"/>
                </a:lnTo>
                <a:lnTo>
                  <a:pt x="9247" y="6181"/>
                </a:lnTo>
                <a:lnTo>
                  <a:pt x="9174" y="6352"/>
                </a:lnTo>
                <a:lnTo>
                  <a:pt x="9149" y="6522"/>
                </a:lnTo>
                <a:lnTo>
                  <a:pt x="9149" y="6717"/>
                </a:lnTo>
                <a:lnTo>
                  <a:pt x="9174" y="6887"/>
                </a:lnTo>
                <a:lnTo>
                  <a:pt x="9222" y="7057"/>
                </a:lnTo>
                <a:lnTo>
                  <a:pt x="9271" y="7155"/>
                </a:lnTo>
                <a:lnTo>
                  <a:pt x="9344" y="7228"/>
                </a:lnTo>
                <a:lnTo>
                  <a:pt x="9417" y="7276"/>
                </a:lnTo>
                <a:lnTo>
                  <a:pt x="9514" y="7301"/>
                </a:lnTo>
                <a:lnTo>
                  <a:pt x="9685" y="7301"/>
                </a:lnTo>
                <a:lnTo>
                  <a:pt x="9782" y="7252"/>
                </a:lnTo>
                <a:lnTo>
                  <a:pt x="9855" y="7179"/>
                </a:lnTo>
                <a:lnTo>
                  <a:pt x="9928" y="7106"/>
                </a:lnTo>
                <a:lnTo>
                  <a:pt x="9977" y="7009"/>
                </a:lnTo>
                <a:lnTo>
                  <a:pt x="10050" y="6765"/>
                </a:lnTo>
                <a:lnTo>
                  <a:pt x="10098" y="6522"/>
                </a:lnTo>
                <a:lnTo>
                  <a:pt x="10098" y="6303"/>
                </a:lnTo>
                <a:lnTo>
                  <a:pt x="10098" y="6181"/>
                </a:lnTo>
                <a:lnTo>
                  <a:pt x="10050" y="6108"/>
                </a:lnTo>
                <a:lnTo>
                  <a:pt x="9977" y="6060"/>
                </a:lnTo>
                <a:lnTo>
                  <a:pt x="9879" y="6035"/>
                </a:lnTo>
                <a:lnTo>
                  <a:pt x="9879" y="6011"/>
                </a:lnTo>
                <a:lnTo>
                  <a:pt x="9855" y="5914"/>
                </a:lnTo>
                <a:lnTo>
                  <a:pt x="9806" y="5841"/>
                </a:lnTo>
                <a:lnTo>
                  <a:pt x="9709" y="5792"/>
                </a:lnTo>
                <a:close/>
                <a:moveTo>
                  <a:pt x="8468" y="4673"/>
                </a:moveTo>
                <a:lnTo>
                  <a:pt x="8687" y="4794"/>
                </a:lnTo>
                <a:lnTo>
                  <a:pt x="8930" y="4892"/>
                </a:lnTo>
                <a:lnTo>
                  <a:pt x="8955" y="4916"/>
                </a:lnTo>
                <a:lnTo>
                  <a:pt x="9466" y="5111"/>
                </a:lnTo>
                <a:lnTo>
                  <a:pt x="9806" y="5232"/>
                </a:lnTo>
                <a:lnTo>
                  <a:pt x="9806" y="5305"/>
                </a:lnTo>
                <a:lnTo>
                  <a:pt x="9806" y="5354"/>
                </a:lnTo>
                <a:lnTo>
                  <a:pt x="9855" y="5403"/>
                </a:lnTo>
                <a:lnTo>
                  <a:pt x="9904" y="5403"/>
                </a:lnTo>
                <a:lnTo>
                  <a:pt x="9952" y="5378"/>
                </a:lnTo>
                <a:lnTo>
                  <a:pt x="10001" y="5330"/>
                </a:lnTo>
                <a:lnTo>
                  <a:pt x="10707" y="5597"/>
                </a:lnTo>
                <a:lnTo>
                  <a:pt x="13383" y="6668"/>
                </a:lnTo>
                <a:lnTo>
                  <a:pt x="14040" y="6911"/>
                </a:lnTo>
                <a:lnTo>
                  <a:pt x="14357" y="7082"/>
                </a:lnTo>
                <a:lnTo>
                  <a:pt x="14527" y="7155"/>
                </a:lnTo>
                <a:lnTo>
                  <a:pt x="14648" y="7276"/>
                </a:lnTo>
                <a:lnTo>
                  <a:pt x="14794" y="7422"/>
                </a:lnTo>
                <a:lnTo>
                  <a:pt x="14843" y="7568"/>
                </a:lnTo>
                <a:lnTo>
                  <a:pt x="14892" y="7739"/>
                </a:lnTo>
                <a:lnTo>
                  <a:pt x="14867" y="7909"/>
                </a:lnTo>
                <a:lnTo>
                  <a:pt x="14405" y="7617"/>
                </a:lnTo>
                <a:lnTo>
                  <a:pt x="13919" y="7349"/>
                </a:lnTo>
                <a:lnTo>
                  <a:pt x="13675" y="7252"/>
                </a:lnTo>
                <a:lnTo>
                  <a:pt x="13408" y="7130"/>
                </a:lnTo>
                <a:lnTo>
                  <a:pt x="13164" y="7057"/>
                </a:lnTo>
                <a:lnTo>
                  <a:pt x="12872" y="7057"/>
                </a:lnTo>
                <a:lnTo>
                  <a:pt x="12848" y="7082"/>
                </a:lnTo>
                <a:lnTo>
                  <a:pt x="12848" y="7106"/>
                </a:lnTo>
                <a:lnTo>
                  <a:pt x="12848" y="7155"/>
                </a:lnTo>
                <a:lnTo>
                  <a:pt x="13043" y="7301"/>
                </a:lnTo>
                <a:lnTo>
                  <a:pt x="13262" y="7422"/>
                </a:lnTo>
                <a:lnTo>
                  <a:pt x="13724" y="7666"/>
                </a:lnTo>
                <a:lnTo>
                  <a:pt x="14259" y="7958"/>
                </a:lnTo>
                <a:lnTo>
                  <a:pt x="14770" y="8274"/>
                </a:lnTo>
                <a:lnTo>
                  <a:pt x="14697" y="8493"/>
                </a:lnTo>
                <a:lnTo>
                  <a:pt x="14575" y="8371"/>
                </a:lnTo>
                <a:lnTo>
                  <a:pt x="14454" y="8274"/>
                </a:lnTo>
                <a:lnTo>
                  <a:pt x="14284" y="8177"/>
                </a:lnTo>
                <a:lnTo>
                  <a:pt x="14113" y="8079"/>
                </a:lnTo>
                <a:lnTo>
                  <a:pt x="13773" y="7933"/>
                </a:lnTo>
                <a:lnTo>
                  <a:pt x="13383" y="7763"/>
                </a:lnTo>
                <a:lnTo>
                  <a:pt x="13189" y="7714"/>
                </a:lnTo>
                <a:lnTo>
                  <a:pt x="12994" y="7666"/>
                </a:lnTo>
                <a:lnTo>
                  <a:pt x="12799" y="7641"/>
                </a:lnTo>
                <a:lnTo>
                  <a:pt x="12605" y="7666"/>
                </a:lnTo>
                <a:lnTo>
                  <a:pt x="12580" y="7690"/>
                </a:lnTo>
                <a:lnTo>
                  <a:pt x="12605" y="7714"/>
                </a:lnTo>
                <a:lnTo>
                  <a:pt x="12702" y="7812"/>
                </a:lnTo>
                <a:lnTo>
                  <a:pt x="12824" y="7909"/>
                </a:lnTo>
                <a:lnTo>
                  <a:pt x="12945" y="7982"/>
                </a:lnTo>
                <a:lnTo>
                  <a:pt x="13091" y="8055"/>
                </a:lnTo>
                <a:lnTo>
                  <a:pt x="13383" y="8177"/>
                </a:lnTo>
                <a:lnTo>
                  <a:pt x="13651" y="8274"/>
                </a:lnTo>
                <a:lnTo>
                  <a:pt x="13894" y="8396"/>
                </a:lnTo>
                <a:lnTo>
                  <a:pt x="14113" y="8517"/>
                </a:lnTo>
                <a:lnTo>
                  <a:pt x="14551" y="8809"/>
                </a:lnTo>
                <a:lnTo>
                  <a:pt x="14430" y="9126"/>
                </a:lnTo>
                <a:lnTo>
                  <a:pt x="13967" y="8858"/>
                </a:lnTo>
                <a:lnTo>
                  <a:pt x="13481" y="8590"/>
                </a:lnTo>
                <a:lnTo>
                  <a:pt x="12921" y="8274"/>
                </a:lnTo>
                <a:lnTo>
                  <a:pt x="12629" y="8152"/>
                </a:lnTo>
                <a:lnTo>
                  <a:pt x="12337" y="8031"/>
                </a:lnTo>
                <a:lnTo>
                  <a:pt x="12313" y="8031"/>
                </a:lnTo>
                <a:lnTo>
                  <a:pt x="12288" y="8055"/>
                </a:lnTo>
                <a:lnTo>
                  <a:pt x="12288" y="8079"/>
                </a:lnTo>
                <a:lnTo>
                  <a:pt x="12288" y="8104"/>
                </a:lnTo>
                <a:lnTo>
                  <a:pt x="12507" y="8323"/>
                </a:lnTo>
                <a:lnTo>
                  <a:pt x="12751" y="8542"/>
                </a:lnTo>
                <a:lnTo>
                  <a:pt x="13018" y="8712"/>
                </a:lnTo>
                <a:lnTo>
                  <a:pt x="13286" y="8882"/>
                </a:lnTo>
                <a:lnTo>
                  <a:pt x="13797" y="9199"/>
                </a:lnTo>
                <a:lnTo>
                  <a:pt x="14040" y="9345"/>
                </a:lnTo>
                <a:lnTo>
                  <a:pt x="14308" y="9466"/>
                </a:lnTo>
                <a:lnTo>
                  <a:pt x="14211" y="9661"/>
                </a:lnTo>
                <a:lnTo>
                  <a:pt x="14065" y="9564"/>
                </a:lnTo>
                <a:lnTo>
                  <a:pt x="13919" y="9491"/>
                </a:lnTo>
                <a:lnTo>
                  <a:pt x="13602" y="9345"/>
                </a:lnTo>
                <a:lnTo>
                  <a:pt x="13359" y="9199"/>
                </a:lnTo>
                <a:lnTo>
                  <a:pt x="13067" y="9077"/>
                </a:lnTo>
                <a:lnTo>
                  <a:pt x="12921" y="9028"/>
                </a:lnTo>
                <a:lnTo>
                  <a:pt x="12775" y="9004"/>
                </a:lnTo>
                <a:lnTo>
                  <a:pt x="12629" y="8980"/>
                </a:lnTo>
                <a:lnTo>
                  <a:pt x="12483" y="8980"/>
                </a:lnTo>
                <a:lnTo>
                  <a:pt x="12459" y="9004"/>
                </a:lnTo>
                <a:lnTo>
                  <a:pt x="12459" y="9053"/>
                </a:lnTo>
                <a:lnTo>
                  <a:pt x="12556" y="9150"/>
                </a:lnTo>
                <a:lnTo>
                  <a:pt x="12653" y="9247"/>
                </a:lnTo>
                <a:lnTo>
                  <a:pt x="12897" y="9418"/>
                </a:lnTo>
                <a:lnTo>
                  <a:pt x="13408" y="9685"/>
                </a:lnTo>
                <a:lnTo>
                  <a:pt x="13724" y="9880"/>
                </a:lnTo>
                <a:lnTo>
                  <a:pt x="13894" y="10002"/>
                </a:lnTo>
                <a:lnTo>
                  <a:pt x="14065" y="10075"/>
                </a:lnTo>
                <a:lnTo>
                  <a:pt x="13967" y="10269"/>
                </a:lnTo>
                <a:lnTo>
                  <a:pt x="13505" y="10075"/>
                </a:lnTo>
                <a:lnTo>
                  <a:pt x="13043" y="9880"/>
                </a:lnTo>
                <a:lnTo>
                  <a:pt x="12556" y="9758"/>
                </a:lnTo>
                <a:lnTo>
                  <a:pt x="12069" y="9661"/>
                </a:lnTo>
                <a:lnTo>
                  <a:pt x="12045" y="9661"/>
                </a:lnTo>
                <a:lnTo>
                  <a:pt x="12045" y="9685"/>
                </a:lnTo>
                <a:lnTo>
                  <a:pt x="12434" y="10002"/>
                </a:lnTo>
                <a:lnTo>
                  <a:pt x="12872" y="10245"/>
                </a:lnTo>
                <a:lnTo>
                  <a:pt x="13335" y="10488"/>
                </a:lnTo>
                <a:lnTo>
                  <a:pt x="13797" y="10683"/>
                </a:lnTo>
                <a:lnTo>
                  <a:pt x="13627" y="11072"/>
                </a:lnTo>
                <a:lnTo>
                  <a:pt x="13456" y="10926"/>
                </a:lnTo>
                <a:lnTo>
                  <a:pt x="13262" y="10829"/>
                </a:lnTo>
                <a:lnTo>
                  <a:pt x="12848" y="10659"/>
                </a:lnTo>
                <a:lnTo>
                  <a:pt x="12653" y="10586"/>
                </a:lnTo>
                <a:lnTo>
                  <a:pt x="12483" y="10513"/>
                </a:lnTo>
                <a:lnTo>
                  <a:pt x="12288" y="10488"/>
                </a:lnTo>
                <a:lnTo>
                  <a:pt x="12069" y="10488"/>
                </a:lnTo>
                <a:lnTo>
                  <a:pt x="12045" y="10513"/>
                </a:lnTo>
                <a:lnTo>
                  <a:pt x="12045" y="10537"/>
                </a:lnTo>
                <a:lnTo>
                  <a:pt x="12118" y="10634"/>
                </a:lnTo>
                <a:lnTo>
                  <a:pt x="12191" y="10707"/>
                </a:lnTo>
                <a:lnTo>
                  <a:pt x="12337" y="10829"/>
                </a:lnTo>
                <a:lnTo>
                  <a:pt x="12532" y="10926"/>
                </a:lnTo>
                <a:lnTo>
                  <a:pt x="12702" y="11023"/>
                </a:lnTo>
                <a:lnTo>
                  <a:pt x="13091" y="11218"/>
                </a:lnTo>
                <a:lnTo>
                  <a:pt x="13310" y="11291"/>
                </a:lnTo>
                <a:lnTo>
                  <a:pt x="13505" y="11340"/>
                </a:lnTo>
                <a:lnTo>
                  <a:pt x="13481" y="11413"/>
                </a:lnTo>
                <a:lnTo>
                  <a:pt x="13335" y="11388"/>
                </a:lnTo>
                <a:lnTo>
                  <a:pt x="13189" y="11340"/>
                </a:lnTo>
                <a:lnTo>
                  <a:pt x="12897" y="11315"/>
                </a:lnTo>
                <a:lnTo>
                  <a:pt x="12678" y="11267"/>
                </a:lnTo>
                <a:lnTo>
                  <a:pt x="12434" y="11242"/>
                </a:lnTo>
                <a:lnTo>
                  <a:pt x="12191" y="11267"/>
                </a:lnTo>
                <a:lnTo>
                  <a:pt x="12069" y="11291"/>
                </a:lnTo>
                <a:lnTo>
                  <a:pt x="11972" y="11315"/>
                </a:lnTo>
                <a:lnTo>
                  <a:pt x="11948" y="11340"/>
                </a:lnTo>
                <a:lnTo>
                  <a:pt x="11948" y="11364"/>
                </a:lnTo>
                <a:lnTo>
                  <a:pt x="11972" y="11413"/>
                </a:lnTo>
                <a:lnTo>
                  <a:pt x="12069" y="11486"/>
                </a:lnTo>
                <a:lnTo>
                  <a:pt x="12191" y="11534"/>
                </a:lnTo>
                <a:lnTo>
                  <a:pt x="12434" y="11607"/>
                </a:lnTo>
                <a:lnTo>
                  <a:pt x="12921" y="11705"/>
                </a:lnTo>
                <a:lnTo>
                  <a:pt x="13164" y="11778"/>
                </a:lnTo>
                <a:lnTo>
                  <a:pt x="13432" y="11826"/>
                </a:lnTo>
                <a:lnTo>
                  <a:pt x="13408" y="11972"/>
                </a:lnTo>
                <a:lnTo>
                  <a:pt x="13018" y="11948"/>
                </a:lnTo>
                <a:lnTo>
                  <a:pt x="12434" y="11948"/>
                </a:lnTo>
                <a:lnTo>
                  <a:pt x="12313" y="11972"/>
                </a:lnTo>
                <a:lnTo>
                  <a:pt x="12215" y="12021"/>
                </a:lnTo>
                <a:lnTo>
                  <a:pt x="12118" y="12070"/>
                </a:lnTo>
                <a:lnTo>
                  <a:pt x="12118" y="12118"/>
                </a:lnTo>
                <a:lnTo>
                  <a:pt x="12118" y="12143"/>
                </a:lnTo>
                <a:lnTo>
                  <a:pt x="12215" y="12191"/>
                </a:lnTo>
                <a:lnTo>
                  <a:pt x="12313" y="12240"/>
                </a:lnTo>
                <a:lnTo>
                  <a:pt x="12507" y="12264"/>
                </a:lnTo>
                <a:lnTo>
                  <a:pt x="12897" y="12264"/>
                </a:lnTo>
                <a:lnTo>
                  <a:pt x="13383" y="12313"/>
                </a:lnTo>
                <a:lnTo>
                  <a:pt x="13383" y="12654"/>
                </a:lnTo>
                <a:lnTo>
                  <a:pt x="13043" y="12654"/>
                </a:lnTo>
                <a:lnTo>
                  <a:pt x="12678" y="12678"/>
                </a:lnTo>
                <a:lnTo>
                  <a:pt x="12288" y="12727"/>
                </a:lnTo>
                <a:lnTo>
                  <a:pt x="12094" y="12775"/>
                </a:lnTo>
                <a:lnTo>
                  <a:pt x="11923" y="12873"/>
                </a:lnTo>
                <a:lnTo>
                  <a:pt x="12118" y="12921"/>
                </a:lnTo>
                <a:lnTo>
                  <a:pt x="12288" y="12946"/>
                </a:lnTo>
                <a:lnTo>
                  <a:pt x="12678" y="12946"/>
                </a:lnTo>
                <a:lnTo>
                  <a:pt x="13408" y="12970"/>
                </a:lnTo>
                <a:lnTo>
                  <a:pt x="13408" y="13116"/>
                </a:lnTo>
                <a:lnTo>
                  <a:pt x="13408" y="13262"/>
                </a:lnTo>
                <a:lnTo>
                  <a:pt x="13140" y="13262"/>
                </a:lnTo>
                <a:lnTo>
                  <a:pt x="12848" y="13286"/>
                </a:lnTo>
                <a:lnTo>
                  <a:pt x="12337" y="13286"/>
                </a:lnTo>
                <a:lnTo>
                  <a:pt x="12069" y="13335"/>
                </a:lnTo>
                <a:lnTo>
                  <a:pt x="11948" y="13384"/>
                </a:lnTo>
                <a:lnTo>
                  <a:pt x="11850" y="13432"/>
                </a:lnTo>
                <a:lnTo>
                  <a:pt x="11826" y="13481"/>
                </a:lnTo>
                <a:lnTo>
                  <a:pt x="11850" y="13505"/>
                </a:lnTo>
                <a:lnTo>
                  <a:pt x="11948" y="13554"/>
                </a:lnTo>
                <a:lnTo>
                  <a:pt x="12069" y="13603"/>
                </a:lnTo>
                <a:lnTo>
                  <a:pt x="12337" y="13627"/>
                </a:lnTo>
                <a:lnTo>
                  <a:pt x="12605" y="13651"/>
                </a:lnTo>
                <a:lnTo>
                  <a:pt x="13432" y="13651"/>
                </a:lnTo>
                <a:lnTo>
                  <a:pt x="13432" y="13797"/>
                </a:lnTo>
                <a:lnTo>
                  <a:pt x="13286" y="13773"/>
                </a:lnTo>
                <a:lnTo>
                  <a:pt x="13164" y="13797"/>
                </a:lnTo>
                <a:lnTo>
                  <a:pt x="12897" y="13822"/>
                </a:lnTo>
                <a:lnTo>
                  <a:pt x="12483" y="13846"/>
                </a:lnTo>
                <a:lnTo>
                  <a:pt x="12288" y="13895"/>
                </a:lnTo>
                <a:lnTo>
                  <a:pt x="12094" y="13968"/>
                </a:lnTo>
                <a:lnTo>
                  <a:pt x="12094" y="13992"/>
                </a:lnTo>
                <a:lnTo>
                  <a:pt x="12094" y="14016"/>
                </a:lnTo>
                <a:lnTo>
                  <a:pt x="12118" y="14041"/>
                </a:lnTo>
                <a:lnTo>
                  <a:pt x="12313" y="14089"/>
                </a:lnTo>
                <a:lnTo>
                  <a:pt x="12507" y="14114"/>
                </a:lnTo>
                <a:lnTo>
                  <a:pt x="13310" y="14114"/>
                </a:lnTo>
                <a:lnTo>
                  <a:pt x="13432" y="14089"/>
                </a:lnTo>
                <a:lnTo>
                  <a:pt x="13456" y="14600"/>
                </a:lnTo>
                <a:lnTo>
                  <a:pt x="13237" y="14576"/>
                </a:lnTo>
                <a:lnTo>
                  <a:pt x="13018" y="14552"/>
                </a:lnTo>
                <a:lnTo>
                  <a:pt x="12824" y="14552"/>
                </a:lnTo>
                <a:lnTo>
                  <a:pt x="12434" y="14600"/>
                </a:lnTo>
                <a:lnTo>
                  <a:pt x="12045" y="14698"/>
                </a:lnTo>
                <a:lnTo>
                  <a:pt x="11656" y="14819"/>
                </a:lnTo>
                <a:lnTo>
                  <a:pt x="11193" y="14941"/>
                </a:lnTo>
                <a:lnTo>
                  <a:pt x="10974" y="14965"/>
                </a:lnTo>
                <a:lnTo>
                  <a:pt x="10755" y="14990"/>
                </a:lnTo>
                <a:lnTo>
                  <a:pt x="10536" y="14990"/>
                </a:lnTo>
                <a:lnTo>
                  <a:pt x="10317" y="14965"/>
                </a:lnTo>
                <a:lnTo>
                  <a:pt x="10098" y="14917"/>
                </a:lnTo>
                <a:lnTo>
                  <a:pt x="9879" y="14819"/>
                </a:lnTo>
                <a:lnTo>
                  <a:pt x="9514" y="14698"/>
                </a:lnTo>
                <a:lnTo>
                  <a:pt x="9149" y="14576"/>
                </a:lnTo>
                <a:lnTo>
                  <a:pt x="8979" y="14552"/>
                </a:lnTo>
                <a:lnTo>
                  <a:pt x="8809" y="14527"/>
                </a:lnTo>
                <a:lnTo>
                  <a:pt x="8614" y="14527"/>
                </a:lnTo>
                <a:lnTo>
                  <a:pt x="8419" y="14552"/>
                </a:lnTo>
                <a:lnTo>
                  <a:pt x="7981" y="14649"/>
                </a:lnTo>
                <a:lnTo>
                  <a:pt x="7568" y="14795"/>
                </a:lnTo>
                <a:lnTo>
                  <a:pt x="7130" y="14917"/>
                </a:lnTo>
                <a:lnTo>
                  <a:pt x="6935" y="14965"/>
                </a:lnTo>
                <a:lnTo>
                  <a:pt x="6692" y="14990"/>
                </a:lnTo>
                <a:lnTo>
                  <a:pt x="6473" y="14990"/>
                </a:lnTo>
                <a:lnTo>
                  <a:pt x="6230" y="14965"/>
                </a:lnTo>
                <a:lnTo>
                  <a:pt x="5986" y="14917"/>
                </a:lnTo>
                <a:lnTo>
                  <a:pt x="5767" y="14844"/>
                </a:lnTo>
                <a:lnTo>
                  <a:pt x="5281" y="14722"/>
                </a:lnTo>
                <a:lnTo>
                  <a:pt x="5062" y="14649"/>
                </a:lnTo>
                <a:lnTo>
                  <a:pt x="4818" y="14625"/>
                </a:lnTo>
                <a:lnTo>
                  <a:pt x="4453" y="14576"/>
                </a:lnTo>
                <a:lnTo>
                  <a:pt x="4040" y="14576"/>
                </a:lnTo>
                <a:lnTo>
                  <a:pt x="3602" y="14625"/>
                </a:lnTo>
                <a:lnTo>
                  <a:pt x="3164" y="14722"/>
                </a:lnTo>
                <a:lnTo>
                  <a:pt x="3188" y="14308"/>
                </a:lnTo>
                <a:lnTo>
                  <a:pt x="3188" y="13895"/>
                </a:lnTo>
                <a:lnTo>
                  <a:pt x="3164" y="13067"/>
                </a:lnTo>
                <a:lnTo>
                  <a:pt x="3164" y="12386"/>
                </a:lnTo>
                <a:lnTo>
                  <a:pt x="3139" y="12191"/>
                </a:lnTo>
                <a:lnTo>
                  <a:pt x="3115" y="12021"/>
                </a:lnTo>
                <a:lnTo>
                  <a:pt x="3066" y="11851"/>
                </a:lnTo>
                <a:lnTo>
                  <a:pt x="3018" y="11705"/>
                </a:lnTo>
                <a:lnTo>
                  <a:pt x="3018" y="11632"/>
                </a:lnTo>
                <a:lnTo>
                  <a:pt x="3018" y="11534"/>
                </a:lnTo>
                <a:lnTo>
                  <a:pt x="2993" y="11413"/>
                </a:lnTo>
                <a:lnTo>
                  <a:pt x="2896" y="11194"/>
                </a:lnTo>
                <a:lnTo>
                  <a:pt x="2701" y="10780"/>
                </a:lnTo>
                <a:lnTo>
                  <a:pt x="2409" y="10123"/>
                </a:lnTo>
                <a:lnTo>
                  <a:pt x="2142" y="9442"/>
                </a:lnTo>
                <a:lnTo>
                  <a:pt x="1947" y="8809"/>
                </a:lnTo>
                <a:lnTo>
                  <a:pt x="1777" y="8152"/>
                </a:lnTo>
                <a:lnTo>
                  <a:pt x="1728" y="7909"/>
                </a:lnTo>
                <a:lnTo>
                  <a:pt x="1704" y="7787"/>
                </a:lnTo>
                <a:lnTo>
                  <a:pt x="1704" y="7666"/>
                </a:lnTo>
                <a:lnTo>
                  <a:pt x="1704" y="7544"/>
                </a:lnTo>
                <a:lnTo>
                  <a:pt x="1752" y="7447"/>
                </a:lnTo>
                <a:lnTo>
                  <a:pt x="1825" y="7325"/>
                </a:lnTo>
                <a:lnTo>
                  <a:pt x="1923" y="7252"/>
                </a:lnTo>
                <a:lnTo>
                  <a:pt x="2093" y="7155"/>
                </a:lnTo>
                <a:lnTo>
                  <a:pt x="2288" y="7082"/>
                </a:lnTo>
                <a:lnTo>
                  <a:pt x="2653" y="6936"/>
                </a:lnTo>
                <a:lnTo>
                  <a:pt x="3991" y="6400"/>
                </a:lnTo>
                <a:lnTo>
                  <a:pt x="5329" y="5889"/>
                </a:lnTo>
                <a:lnTo>
                  <a:pt x="8030" y="4867"/>
                </a:lnTo>
                <a:lnTo>
                  <a:pt x="8030" y="5062"/>
                </a:lnTo>
                <a:lnTo>
                  <a:pt x="8030" y="5281"/>
                </a:lnTo>
                <a:lnTo>
                  <a:pt x="8030" y="5670"/>
                </a:lnTo>
                <a:lnTo>
                  <a:pt x="8030" y="7203"/>
                </a:lnTo>
                <a:lnTo>
                  <a:pt x="8030" y="8834"/>
                </a:lnTo>
                <a:lnTo>
                  <a:pt x="8054" y="9661"/>
                </a:lnTo>
                <a:lnTo>
                  <a:pt x="8079" y="10464"/>
                </a:lnTo>
                <a:lnTo>
                  <a:pt x="8103" y="10586"/>
                </a:lnTo>
                <a:lnTo>
                  <a:pt x="8152" y="10659"/>
                </a:lnTo>
                <a:lnTo>
                  <a:pt x="8249" y="10707"/>
                </a:lnTo>
                <a:lnTo>
                  <a:pt x="8346" y="10732"/>
                </a:lnTo>
                <a:lnTo>
                  <a:pt x="8444" y="10707"/>
                </a:lnTo>
                <a:lnTo>
                  <a:pt x="8517" y="10659"/>
                </a:lnTo>
                <a:lnTo>
                  <a:pt x="8565" y="10586"/>
                </a:lnTo>
                <a:lnTo>
                  <a:pt x="8590" y="10464"/>
                </a:lnTo>
                <a:lnTo>
                  <a:pt x="8517" y="8931"/>
                </a:lnTo>
                <a:lnTo>
                  <a:pt x="8468" y="7398"/>
                </a:lnTo>
                <a:lnTo>
                  <a:pt x="8444" y="5865"/>
                </a:lnTo>
                <a:lnTo>
                  <a:pt x="8444" y="5305"/>
                </a:lnTo>
                <a:lnTo>
                  <a:pt x="8444" y="5013"/>
                </a:lnTo>
                <a:lnTo>
                  <a:pt x="8395" y="4721"/>
                </a:lnTo>
                <a:lnTo>
                  <a:pt x="8468" y="4673"/>
                </a:lnTo>
                <a:close/>
                <a:moveTo>
                  <a:pt x="7446" y="1"/>
                </a:moveTo>
                <a:lnTo>
                  <a:pt x="7300" y="25"/>
                </a:lnTo>
                <a:lnTo>
                  <a:pt x="7154" y="50"/>
                </a:lnTo>
                <a:lnTo>
                  <a:pt x="7008" y="98"/>
                </a:lnTo>
                <a:lnTo>
                  <a:pt x="6911" y="196"/>
                </a:lnTo>
                <a:lnTo>
                  <a:pt x="6838" y="196"/>
                </a:lnTo>
                <a:lnTo>
                  <a:pt x="6765" y="244"/>
                </a:lnTo>
                <a:lnTo>
                  <a:pt x="6716" y="293"/>
                </a:lnTo>
                <a:lnTo>
                  <a:pt x="6716" y="317"/>
                </a:lnTo>
                <a:lnTo>
                  <a:pt x="6667" y="755"/>
                </a:lnTo>
                <a:lnTo>
                  <a:pt x="6619" y="1193"/>
                </a:lnTo>
                <a:lnTo>
                  <a:pt x="6594" y="1656"/>
                </a:lnTo>
                <a:lnTo>
                  <a:pt x="6594" y="2094"/>
                </a:lnTo>
                <a:lnTo>
                  <a:pt x="6011" y="2118"/>
                </a:lnTo>
                <a:lnTo>
                  <a:pt x="5427" y="2118"/>
                </a:lnTo>
                <a:lnTo>
                  <a:pt x="5013" y="2094"/>
                </a:lnTo>
                <a:lnTo>
                  <a:pt x="4794" y="2094"/>
                </a:lnTo>
                <a:lnTo>
                  <a:pt x="4697" y="2118"/>
                </a:lnTo>
                <a:lnTo>
                  <a:pt x="4624" y="2167"/>
                </a:lnTo>
                <a:lnTo>
                  <a:pt x="4575" y="2142"/>
                </a:lnTo>
                <a:lnTo>
                  <a:pt x="4526" y="2118"/>
                </a:lnTo>
                <a:lnTo>
                  <a:pt x="4405" y="2142"/>
                </a:lnTo>
                <a:lnTo>
                  <a:pt x="4332" y="2215"/>
                </a:lnTo>
                <a:lnTo>
                  <a:pt x="4307" y="2264"/>
                </a:lnTo>
                <a:lnTo>
                  <a:pt x="4283" y="2337"/>
                </a:lnTo>
                <a:lnTo>
                  <a:pt x="4259" y="2605"/>
                </a:lnTo>
                <a:lnTo>
                  <a:pt x="4259" y="2897"/>
                </a:lnTo>
                <a:lnTo>
                  <a:pt x="4259" y="3480"/>
                </a:lnTo>
                <a:lnTo>
                  <a:pt x="3602" y="3529"/>
                </a:lnTo>
                <a:lnTo>
                  <a:pt x="3261" y="3578"/>
                </a:lnTo>
                <a:lnTo>
                  <a:pt x="2920" y="3602"/>
                </a:lnTo>
                <a:lnTo>
                  <a:pt x="2872" y="3626"/>
                </a:lnTo>
                <a:lnTo>
                  <a:pt x="2823" y="3651"/>
                </a:lnTo>
                <a:lnTo>
                  <a:pt x="2774" y="3699"/>
                </a:lnTo>
                <a:lnTo>
                  <a:pt x="2701" y="3821"/>
                </a:lnTo>
                <a:lnTo>
                  <a:pt x="2653" y="3918"/>
                </a:lnTo>
                <a:lnTo>
                  <a:pt x="2604" y="4064"/>
                </a:lnTo>
                <a:lnTo>
                  <a:pt x="2604" y="4186"/>
                </a:lnTo>
                <a:lnTo>
                  <a:pt x="2580" y="4454"/>
                </a:lnTo>
                <a:lnTo>
                  <a:pt x="2580" y="4721"/>
                </a:lnTo>
                <a:lnTo>
                  <a:pt x="2458" y="6449"/>
                </a:lnTo>
                <a:lnTo>
                  <a:pt x="2458" y="6498"/>
                </a:lnTo>
                <a:lnTo>
                  <a:pt x="1704" y="6838"/>
                </a:lnTo>
                <a:lnTo>
                  <a:pt x="1558" y="6936"/>
                </a:lnTo>
                <a:lnTo>
                  <a:pt x="1436" y="7033"/>
                </a:lnTo>
                <a:lnTo>
                  <a:pt x="1363" y="7155"/>
                </a:lnTo>
                <a:lnTo>
                  <a:pt x="1290" y="7276"/>
                </a:lnTo>
                <a:lnTo>
                  <a:pt x="1266" y="7422"/>
                </a:lnTo>
                <a:lnTo>
                  <a:pt x="1241" y="7568"/>
                </a:lnTo>
                <a:lnTo>
                  <a:pt x="1241" y="7714"/>
                </a:lnTo>
                <a:lnTo>
                  <a:pt x="1241" y="7885"/>
                </a:lnTo>
                <a:lnTo>
                  <a:pt x="1290" y="8201"/>
                </a:lnTo>
                <a:lnTo>
                  <a:pt x="1363" y="8542"/>
                </a:lnTo>
                <a:lnTo>
                  <a:pt x="1533" y="9101"/>
                </a:lnTo>
                <a:lnTo>
                  <a:pt x="1631" y="9491"/>
                </a:lnTo>
                <a:lnTo>
                  <a:pt x="1777" y="9856"/>
                </a:lnTo>
                <a:lnTo>
                  <a:pt x="2069" y="10586"/>
                </a:lnTo>
                <a:lnTo>
                  <a:pt x="2190" y="10853"/>
                </a:lnTo>
                <a:lnTo>
                  <a:pt x="2336" y="11145"/>
                </a:lnTo>
                <a:lnTo>
                  <a:pt x="2507" y="11437"/>
                </a:lnTo>
                <a:lnTo>
                  <a:pt x="2604" y="11559"/>
                </a:lnTo>
                <a:lnTo>
                  <a:pt x="2726" y="11656"/>
                </a:lnTo>
                <a:lnTo>
                  <a:pt x="2677" y="11826"/>
                </a:lnTo>
                <a:lnTo>
                  <a:pt x="2653" y="11997"/>
                </a:lnTo>
                <a:lnTo>
                  <a:pt x="2628" y="12167"/>
                </a:lnTo>
                <a:lnTo>
                  <a:pt x="2628" y="12362"/>
                </a:lnTo>
                <a:lnTo>
                  <a:pt x="2677" y="12727"/>
                </a:lnTo>
                <a:lnTo>
                  <a:pt x="2701" y="13067"/>
                </a:lnTo>
                <a:lnTo>
                  <a:pt x="2701" y="13530"/>
                </a:lnTo>
                <a:lnTo>
                  <a:pt x="2677" y="13968"/>
                </a:lnTo>
                <a:lnTo>
                  <a:pt x="2677" y="14430"/>
                </a:lnTo>
                <a:lnTo>
                  <a:pt x="2701" y="14649"/>
                </a:lnTo>
                <a:lnTo>
                  <a:pt x="2726" y="14868"/>
                </a:lnTo>
                <a:lnTo>
                  <a:pt x="2531" y="14965"/>
                </a:lnTo>
                <a:lnTo>
                  <a:pt x="2385" y="15087"/>
                </a:lnTo>
                <a:lnTo>
                  <a:pt x="2239" y="15233"/>
                </a:lnTo>
                <a:lnTo>
                  <a:pt x="2117" y="15379"/>
                </a:lnTo>
                <a:lnTo>
                  <a:pt x="2117" y="15428"/>
                </a:lnTo>
                <a:lnTo>
                  <a:pt x="2117" y="15476"/>
                </a:lnTo>
                <a:lnTo>
                  <a:pt x="2142" y="15501"/>
                </a:lnTo>
                <a:lnTo>
                  <a:pt x="2190" y="15501"/>
                </a:lnTo>
                <a:lnTo>
                  <a:pt x="2361" y="15476"/>
                </a:lnTo>
                <a:lnTo>
                  <a:pt x="2531" y="15428"/>
                </a:lnTo>
                <a:lnTo>
                  <a:pt x="2872" y="15306"/>
                </a:lnTo>
                <a:lnTo>
                  <a:pt x="3212" y="15184"/>
                </a:lnTo>
                <a:lnTo>
                  <a:pt x="3553" y="15063"/>
                </a:lnTo>
                <a:lnTo>
                  <a:pt x="3796" y="15014"/>
                </a:lnTo>
                <a:lnTo>
                  <a:pt x="4064" y="15014"/>
                </a:lnTo>
                <a:lnTo>
                  <a:pt x="4307" y="14990"/>
                </a:lnTo>
                <a:lnTo>
                  <a:pt x="4551" y="15014"/>
                </a:lnTo>
                <a:lnTo>
                  <a:pt x="4794" y="15038"/>
                </a:lnTo>
                <a:lnTo>
                  <a:pt x="5037" y="15087"/>
                </a:lnTo>
                <a:lnTo>
                  <a:pt x="5500" y="15209"/>
                </a:lnTo>
                <a:lnTo>
                  <a:pt x="5889" y="15330"/>
                </a:lnTo>
                <a:lnTo>
                  <a:pt x="6278" y="15403"/>
                </a:lnTo>
                <a:lnTo>
                  <a:pt x="6667" y="15428"/>
                </a:lnTo>
                <a:lnTo>
                  <a:pt x="6862" y="15428"/>
                </a:lnTo>
                <a:lnTo>
                  <a:pt x="7057" y="15403"/>
                </a:lnTo>
                <a:lnTo>
                  <a:pt x="7276" y="15355"/>
                </a:lnTo>
                <a:lnTo>
                  <a:pt x="7495" y="15306"/>
                </a:lnTo>
                <a:lnTo>
                  <a:pt x="7908" y="15184"/>
                </a:lnTo>
                <a:lnTo>
                  <a:pt x="8346" y="15063"/>
                </a:lnTo>
                <a:lnTo>
                  <a:pt x="8565" y="15014"/>
                </a:lnTo>
                <a:lnTo>
                  <a:pt x="8784" y="14990"/>
                </a:lnTo>
                <a:lnTo>
                  <a:pt x="8979" y="15014"/>
                </a:lnTo>
                <a:lnTo>
                  <a:pt x="9198" y="15063"/>
                </a:lnTo>
                <a:lnTo>
                  <a:pt x="9393" y="15136"/>
                </a:lnTo>
                <a:lnTo>
                  <a:pt x="9587" y="15209"/>
                </a:lnTo>
                <a:lnTo>
                  <a:pt x="9977" y="15379"/>
                </a:lnTo>
                <a:lnTo>
                  <a:pt x="10196" y="15452"/>
                </a:lnTo>
                <a:lnTo>
                  <a:pt x="10390" y="15476"/>
                </a:lnTo>
                <a:lnTo>
                  <a:pt x="10585" y="15501"/>
                </a:lnTo>
                <a:lnTo>
                  <a:pt x="10780" y="15501"/>
                </a:lnTo>
                <a:lnTo>
                  <a:pt x="11169" y="15452"/>
                </a:lnTo>
                <a:lnTo>
                  <a:pt x="11558" y="15355"/>
                </a:lnTo>
                <a:lnTo>
                  <a:pt x="11923" y="15257"/>
                </a:lnTo>
                <a:lnTo>
                  <a:pt x="12191" y="15184"/>
                </a:lnTo>
                <a:lnTo>
                  <a:pt x="12410" y="15136"/>
                </a:lnTo>
                <a:lnTo>
                  <a:pt x="12653" y="15111"/>
                </a:lnTo>
                <a:lnTo>
                  <a:pt x="12872" y="15087"/>
                </a:lnTo>
                <a:lnTo>
                  <a:pt x="13116" y="15087"/>
                </a:lnTo>
                <a:lnTo>
                  <a:pt x="13335" y="15111"/>
                </a:lnTo>
                <a:lnTo>
                  <a:pt x="13846" y="15209"/>
                </a:lnTo>
                <a:lnTo>
                  <a:pt x="14186" y="15257"/>
                </a:lnTo>
                <a:lnTo>
                  <a:pt x="14357" y="15282"/>
                </a:lnTo>
                <a:lnTo>
                  <a:pt x="14551" y="15282"/>
                </a:lnTo>
                <a:lnTo>
                  <a:pt x="14721" y="15233"/>
                </a:lnTo>
                <a:lnTo>
                  <a:pt x="14892" y="15209"/>
                </a:lnTo>
                <a:lnTo>
                  <a:pt x="15038" y="15136"/>
                </a:lnTo>
                <a:lnTo>
                  <a:pt x="15208" y="15038"/>
                </a:lnTo>
                <a:lnTo>
                  <a:pt x="15281" y="14965"/>
                </a:lnTo>
                <a:lnTo>
                  <a:pt x="15305" y="14868"/>
                </a:lnTo>
                <a:lnTo>
                  <a:pt x="15305" y="14771"/>
                </a:lnTo>
                <a:lnTo>
                  <a:pt x="15281" y="14673"/>
                </a:lnTo>
                <a:lnTo>
                  <a:pt x="15208" y="14600"/>
                </a:lnTo>
                <a:lnTo>
                  <a:pt x="15135" y="14552"/>
                </a:lnTo>
                <a:lnTo>
                  <a:pt x="15038" y="14552"/>
                </a:lnTo>
                <a:lnTo>
                  <a:pt x="14940" y="14600"/>
                </a:lnTo>
                <a:lnTo>
                  <a:pt x="14819" y="14673"/>
                </a:lnTo>
                <a:lnTo>
                  <a:pt x="14697" y="14722"/>
                </a:lnTo>
                <a:lnTo>
                  <a:pt x="14575" y="14746"/>
                </a:lnTo>
                <a:lnTo>
                  <a:pt x="14454" y="14771"/>
                </a:lnTo>
                <a:lnTo>
                  <a:pt x="14211" y="14746"/>
                </a:lnTo>
                <a:lnTo>
                  <a:pt x="13967" y="14722"/>
                </a:lnTo>
                <a:lnTo>
                  <a:pt x="13919" y="13116"/>
                </a:lnTo>
                <a:lnTo>
                  <a:pt x="13919" y="12459"/>
                </a:lnTo>
                <a:lnTo>
                  <a:pt x="13894" y="12118"/>
                </a:lnTo>
                <a:lnTo>
                  <a:pt x="13821" y="11778"/>
                </a:lnTo>
                <a:lnTo>
                  <a:pt x="13870" y="11753"/>
                </a:lnTo>
                <a:lnTo>
                  <a:pt x="13894" y="11680"/>
                </a:lnTo>
                <a:lnTo>
                  <a:pt x="14527" y="10221"/>
                </a:lnTo>
                <a:lnTo>
                  <a:pt x="15111" y="8736"/>
                </a:lnTo>
                <a:lnTo>
                  <a:pt x="15232" y="8420"/>
                </a:lnTo>
                <a:lnTo>
                  <a:pt x="15305" y="8128"/>
                </a:lnTo>
                <a:lnTo>
                  <a:pt x="15354" y="7982"/>
                </a:lnTo>
                <a:lnTo>
                  <a:pt x="15354" y="7836"/>
                </a:lnTo>
                <a:lnTo>
                  <a:pt x="15354" y="7666"/>
                </a:lnTo>
                <a:lnTo>
                  <a:pt x="15354" y="7520"/>
                </a:lnTo>
                <a:lnTo>
                  <a:pt x="15305" y="7374"/>
                </a:lnTo>
                <a:lnTo>
                  <a:pt x="15257" y="7276"/>
                </a:lnTo>
                <a:lnTo>
                  <a:pt x="15184" y="7155"/>
                </a:lnTo>
                <a:lnTo>
                  <a:pt x="15111" y="7057"/>
                </a:lnTo>
                <a:lnTo>
                  <a:pt x="14916" y="6863"/>
                </a:lnTo>
                <a:lnTo>
                  <a:pt x="14697" y="6717"/>
                </a:lnTo>
                <a:lnTo>
                  <a:pt x="14405" y="6546"/>
                </a:lnTo>
                <a:lnTo>
                  <a:pt x="14065" y="6400"/>
                </a:lnTo>
                <a:lnTo>
                  <a:pt x="14113" y="6181"/>
                </a:lnTo>
                <a:lnTo>
                  <a:pt x="14138" y="5962"/>
                </a:lnTo>
                <a:lnTo>
                  <a:pt x="14162" y="5719"/>
                </a:lnTo>
                <a:lnTo>
                  <a:pt x="14162" y="5500"/>
                </a:lnTo>
                <a:lnTo>
                  <a:pt x="14138" y="5013"/>
                </a:lnTo>
                <a:lnTo>
                  <a:pt x="14113" y="4551"/>
                </a:lnTo>
                <a:lnTo>
                  <a:pt x="14089" y="4381"/>
                </a:lnTo>
                <a:lnTo>
                  <a:pt x="14040" y="4040"/>
                </a:lnTo>
                <a:lnTo>
                  <a:pt x="14089" y="3991"/>
                </a:lnTo>
                <a:lnTo>
                  <a:pt x="14113" y="3918"/>
                </a:lnTo>
                <a:lnTo>
                  <a:pt x="14113" y="3845"/>
                </a:lnTo>
                <a:lnTo>
                  <a:pt x="14089" y="3772"/>
                </a:lnTo>
                <a:lnTo>
                  <a:pt x="14065" y="3699"/>
                </a:lnTo>
                <a:lnTo>
                  <a:pt x="14016" y="3651"/>
                </a:lnTo>
                <a:lnTo>
                  <a:pt x="13943" y="3602"/>
                </a:lnTo>
                <a:lnTo>
                  <a:pt x="13846" y="3578"/>
                </a:lnTo>
                <a:lnTo>
                  <a:pt x="13116" y="3553"/>
                </a:lnTo>
                <a:lnTo>
                  <a:pt x="12726" y="3553"/>
                </a:lnTo>
                <a:lnTo>
                  <a:pt x="12361" y="3578"/>
                </a:lnTo>
                <a:lnTo>
                  <a:pt x="12361" y="3286"/>
                </a:lnTo>
                <a:lnTo>
                  <a:pt x="12361" y="2848"/>
                </a:lnTo>
                <a:lnTo>
                  <a:pt x="12313" y="2410"/>
                </a:lnTo>
                <a:lnTo>
                  <a:pt x="12288" y="2337"/>
                </a:lnTo>
                <a:lnTo>
                  <a:pt x="12264" y="2264"/>
                </a:lnTo>
                <a:lnTo>
                  <a:pt x="12191" y="2215"/>
                </a:lnTo>
                <a:lnTo>
                  <a:pt x="12118" y="2191"/>
                </a:lnTo>
                <a:lnTo>
                  <a:pt x="12045" y="2118"/>
                </a:lnTo>
                <a:lnTo>
                  <a:pt x="11923" y="2094"/>
                </a:lnTo>
                <a:lnTo>
                  <a:pt x="11339" y="2069"/>
                </a:lnTo>
                <a:lnTo>
                  <a:pt x="10293" y="2069"/>
                </a:lnTo>
                <a:lnTo>
                  <a:pt x="10147" y="2094"/>
                </a:lnTo>
                <a:lnTo>
                  <a:pt x="10147" y="1875"/>
                </a:lnTo>
                <a:lnTo>
                  <a:pt x="10147" y="1656"/>
                </a:lnTo>
                <a:lnTo>
                  <a:pt x="10098" y="1242"/>
                </a:lnTo>
                <a:lnTo>
                  <a:pt x="10074" y="707"/>
                </a:lnTo>
                <a:lnTo>
                  <a:pt x="10025" y="463"/>
                </a:lnTo>
                <a:lnTo>
                  <a:pt x="10001" y="342"/>
                </a:lnTo>
                <a:lnTo>
                  <a:pt x="9928" y="220"/>
                </a:lnTo>
                <a:lnTo>
                  <a:pt x="9904" y="147"/>
                </a:lnTo>
                <a:lnTo>
                  <a:pt x="9855" y="98"/>
                </a:lnTo>
                <a:lnTo>
                  <a:pt x="9782" y="74"/>
                </a:lnTo>
                <a:lnTo>
                  <a:pt x="9709" y="50"/>
                </a:lnTo>
                <a:lnTo>
                  <a:pt x="8882" y="25"/>
                </a:lnTo>
                <a:lnTo>
                  <a:pt x="8054" y="1"/>
                </a:lnTo>
                <a:close/>
                <a:moveTo>
                  <a:pt x="4307" y="15452"/>
                </a:moveTo>
                <a:lnTo>
                  <a:pt x="4088" y="15501"/>
                </a:lnTo>
                <a:lnTo>
                  <a:pt x="3869" y="15549"/>
                </a:lnTo>
                <a:lnTo>
                  <a:pt x="3650" y="15647"/>
                </a:lnTo>
                <a:lnTo>
                  <a:pt x="3237" y="15866"/>
                </a:lnTo>
                <a:lnTo>
                  <a:pt x="3018" y="15963"/>
                </a:lnTo>
                <a:lnTo>
                  <a:pt x="2823" y="16060"/>
                </a:lnTo>
                <a:lnTo>
                  <a:pt x="2653" y="16109"/>
                </a:lnTo>
                <a:lnTo>
                  <a:pt x="2507" y="16133"/>
                </a:lnTo>
                <a:lnTo>
                  <a:pt x="2190" y="16133"/>
                </a:lnTo>
                <a:lnTo>
                  <a:pt x="1850" y="16085"/>
                </a:lnTo>
                <a:lnTo>
                  <a:pt x="1533" y="16012"/>
                </a:lnTo>
                <a:lnTo>
                  <a:pt x="1241" y="15890"/>
                </a:lnTo>
                <a:lnTo>
                  <a:pt x="925" y="15768"/>
                </a:lnTo>
                <a:lnTo>
                  <a:pt x="341" y="15525"/>
                </a:lnTo>
                <a:lnTo>
                  <a:pt x="244" y="15501"/>
                </a:lnTo>
                <a:lnTo>
                  <a:pt x="171" y="15525"/>
                </a:lnTo>
                <a:lnTo>
                  <a:pt x="122" y="15574"/>
                </a:lnTo>
                <a:lnTo>
                  <a:pt x="98" y="15622"/>
                </a:lnTo>
                <a:lnTo>
                  <a:pt x="73" y="15695"/>
                </a:lnTo>
                <a:lnTo>
                  <a:pt x="73" y="15768"/>
                </a:lnTo>
                <a:lnTo>
                  <a:pt x="122" y="15841"/>
                </a:lnTo>
                <a:lnTo>
                  <a:pt x="171" y="15890"/>
                </a:lnTo>
                <a:lnTo>
                  <a:pt x="390" y="16060"/>
                </a:lnTo>
                <a:lnTo>
                  <a:pt x="633" y="16182"/>
                </a:lnTo>
                <a:lnTo>
                  <a:pt x="901" y="16304"/>
                </a:lnTo>
                <a:lnTo>
                  <a:pt x="1144" y="16425"/>
                </a:lnTo>
                <a:lnTo>
                  <a:pt x="1412" y="16498"/>
                </a:lnTo>
                <a:lnTo>
                  <a:pt x="1679" y="16571"/>
                </a:lnTo>
                <a:lnTo>
                  <a:pt x="1947" y="16644"/>
                </a:lnTo>
                <a:lnTo>
                  <a:pt x="2215" y="16669"/>
                </a:lnTo>
                <a:lnTo>
                  <a:pt x="2507" y="16669"/>
                </a:lnTo>
                <a:lnTo>
                  <a:pt x="2750" y="16620"/>
                </a:lnTo>
                <a:lnTo>
                  <a:pt x="2993" y="16547"/>
                </a:lnTo>
                <a:lnTo>
                  <a:pt x="3237" y="16425"/>
                </a:lnTo>
                <a:lnTo>
                  <a:pt x="3699" y="16206"/>
                </a:lnTo>
                <a:lnTo>
                  <a:pt x="3942" y="16109"/>
                </a:lnTo>
                <a:lnTo>
                  <a:pt x="4210" y="16012"/>
                </a:lnTo>
                <a:lnTo>
                  <a:pt x="4332" y="15987"/>
                </a:lnTo>
                <a:lnTo>
                  <a:pt x="4453" y="15963"/>
                </a:lnTo>
                <a:lnTo>
                  <a:pt x="4697" y="15987"/>
                </a:lnTo>
                <a:lnTo>
                  <a:pt x="4964" y="16060"/>
                </a:lnTo>
                <a:lnTo>
                  <a:pt x="5232" y="16158"/>
                </a:lnTo>
                <a:lnTo>
                  <a:pt x="5743" y="16352"/>
                </a:lnTo>
                <a:lnTo>
                  <a:pt x="6011" y="16450"/>
                </a:lnTo>
                <a:lnTo>
                  <a:pt x="6254" y="16523"/>
                </a:lnTo>
                <a:lnTo>
                  <a:pt x="6522" y="16547"/>
                </a:lnTo>
                <a:lnTo>
                  <a:pt x="6765" y="16523"/>
                </a:lnTo>
                <a:lnTo>
                  <a:pt x="7032" y="16474"/>
                </a:lnTo>
                <a:lnTo>
                  <a:pt x="7276" y="16401"/>
                </a:lnTo>
                <a:lnTo>
                  <a:pt x="7787" y="16231"/>
                </a:lnTo>
                <a:lnTo>
                  <a:pt x="8030" y="16158"/>
                </a:lnTo>
                <a:lnTo>
                  <a:pt x="8298" y="16133"/>
                </a:lnTo>
                <a:lnTo>
                  <a:pt x="8565" y="16133"/>
                </a:lnTo>
                <a:lnTo>
                  <a:pt x="8809" y="16182"/>
                </a:lnTo>
                <a:lnTo>
                  <a:pt x="9076" y="16231"/>
                </a:lnTo>
                <a:lnTo>
                  <a:pt x="9344" y="16328"/>
                </a:lnTo>
                <a:lnTo>
                  <a:pt x="9855" y="16498"/>
                </a:lnTo>
                <a:lnTo>
                  <a:pt x="10123" y="16571"/>
                </a:lnTo>
                <a:lnTo>
                  <a:pt x="10366" y="16620"/>
                </a:lnTo>
                <a:lnTo>
                  <a:pt x="10634" y="16620"/>
                </a:lnTo>
                <a:lnTo>
                  <a:pt x="10877" y="16596"/>
                </a:lnTo>
                <a:lnTo>
                  <a:pt x="11120" y="16547"/>
                </a:lnTo>
                <a:lnTo>
                  <a:pt x="11364" y="16450"/>
                </a:lnTo>
                <a:lnTo>
                  <a:pt x="11826" y="16255"/>
                </a:lnTo>
                <a:lnTo>
                  <a:pt x="12069" y="16182"/>
                </a:lnTo>
                <a:lnTo>
                  <a:pt x="12313" y="16085"/>
                </a:lnTo>
                <a:lnTo>
                  <a:pt x="12459" y="16060"/>
                </a:lnTo>
                <a:lnTo>
                  <a:pt x="12580" y="16036"/>
                </a:lnTo>
                <a:lnTo>
                  <a:pt x="12872" y="16036"/>
                </a:lnTo>
                <a:lnTo>
                  <a:pt x="13164" y="16085"/>
                </a:lnTo>
                <a:lnTo>
                  <a:pt x="13432" y="16182"/>
                </a:lnTo>
                <a:lnTo>
                  <a:pt x="14016" y="16352"/>
                </a:lnTo>
                <a:lnTo>
                  <a:pt x="14284" y="16425"/>
                </a:lnTo>
                <a:lnTo>
                  <a:pt x="14575" y="16474"/>
                </a:lnTo>
                <a:lnTo>
                  <a:pt x="14819" y="16498"/>
                </a:lnTo>
                <a:lnTo>
                  <a:pt x="15086" y="16474"/>
                </a:lnTo>
                <a:lnTo>
                  <a:pt x="15330" y="16450"/>
                </a:lnTo>
                <a:lnTo>
                  <a:pt x="15573" y="16377"/>
                </a:lnTo>
                <a:lnTo>
                  <a:pt x="15816" y="16279"/>
                </a:lnTo>
                <a:lnTo>
                  <a:pt x="16035" y="16182"/>
                </a:lnTo>
                <a:lnTo>
                  <a:pt x="16254" y="16060"/>
                </a:lnTo>
                <a:lnTo>
                  <a:pt x="16473" y="15914"/>
                </a:lnTo>
                <a:lnTo>
                  <a:pt x="16522" y="15841"/>
                </a:lnTo>
                <a:lnTo>
                  <a:pt x="16546" y="15768"/>
                </a:lnTo>
                <a:lnTo>
                  <a:pt x="16546" y="15695"/>
                </a:lnTo>
                <a:lnTo>
                  <a:pt x="16522" y="15622"/>
                </a:lnTo>
                <a:lnTo>
                  <a:pt x="16473" y="15574"/>
                </a:lnTo>
                <a:lnTo>
                  <a:pt x="16425" y="15525"/>
                </a:lnTo>
                <a:lnTo>
                  <a:pt x="16352" y="15525"/>
                </a:lnTo>
                <a:lnTo>
                  <a:pt x="16279" y="15574"/>
                </a:lnTo>
                <a:lnTo>
                  <a:pt x="16035" y="15720"/>
                </a:lnTo>
                <a:lnTo>
                  <a:pt x="15792" y="15841"/>
                </a:lnTo>
                <a:lnTo>
                  <a:pt x="15524" y="15939"/>
                </a:lnTo>
                <a:lnTo>
                  <a:pt x="15281" y="16012"/>
                </a:lnTo>
                <a:lnTo>
                  <a:pt x="15013" y="16060"/>
                </a:lnTo>
                <a:lnTo>
                  <a:pt x="14721" y="16085"/>
                </a:lnTo>
                <a:lnTo>
                  <a:pt x="14454" y="16060"/>
                </a:lnTo>
                <a:lnTo>
                  <a:pt x="14186" y="16012"/>
                </a:lnTo>
                <a:lnTo>
                  <a:pt x="13724" y="15914"/>
                </a:lnTo>
                <a:lnTo>
                  <a:pt x="13286" y="15793"/>
                </a:lnTo>
                <a:lnTo>
                  <a:pt x="13067" y="15768"/>
                </a:lnTo>
                <a:lnTo>
                  <a:pt x="12848" y="15744"/>
                </a:lnTo>
                <a:lnTo>
                  <a:pt x="12629" y="15744"/>
                </a:lnTo>
                <a:lnTo>
                  <a:pt x="12386" y="15768"/>
                </a:lnTo>
                <a:lnTo>
                  <a:pt x="12167" y="15841"/>
                </a:lnTo>
                <a:lnTo>
                  <a:pt x="11948" y="15914"/>
                </a:lnTo>
                <a:lnTo>
                  <a:pt x="11510" y="16060"/>
                </a:lnTo>
                <a:lnTo>
                  <a:pt x="11218" y="16158"/>
                </a:lnTo>
                <a:lnTo>
                  <a:pt x="10901" y="16182"/>
                </a:lnTo>
                <a:lnTo>
                  <a:pt x="10585" y="16158"/>
                </a:lnTo>
                <a:lnTo>
                  <a:pt x="10293" y="16133"/>
                </a:lnTo>
                <a:lnTo>
                  <a:pt x="10025" y="16060"/>
                </a:lnTo>
                <a:lnTo>
                  <a:pt x="9782" y="15987"/>
                </a:lnTo>
                <a:lnTo>
                  <a:pt x="9295" y="15817"/>
                </a:lnTo>
                <a:lnTo>
                  <a:pt x="9052" y="15744"/>
                </a:lnTo>
                <a:lnTo>
                  <a:pt x="8809" y="15671"/>
                </a:lnTo>
                <a:lnTo>
                  <a:pt x="8565" y="15622"/>
                </a:lnTo>
                <a:lnTo>
                  <a:pt x="8298" y="15598"/>
                </a:lnTo>
                <a:lnTo>
                  <a:pt x="8030" y="15622"/>
                </a:lnTo>
                <a:lnTo>
                  <a:pt x="7762" y="15671"/>
                </a:lnTo>
                <a:lnTo>
                  <a:pt x="7276" y="15841"/>
                </a:lnTo>
                <a:lnTo>
                  <a:pt x="7032" y="15914"/>
                </a:lnTo>
                <a:lnTo>
                  <a:pt x="6765" y="15987"/>
                </a:lnTo>
                <a:lnTo>
                  <a:pt x="6522" y="16012"/>
                </a:lnTo>
                <a:lnTo>
                  <a:pt x="6254" y="15987"/>
                </a:lnTo>
                <a:lnTo>
                  <a:pt x="6035" y="15939"/>
                </a:lnTo>
                <a:lnTo>
                  <a:pt x="5816" y="15866"/>
                </a:lnTo>
                <a:lnTo>
                  <a:pt x="5402" y="15720"/>
                </a:lnTo>
                <a:lnTo>
                  <a:pt x="4989" y="15549"/>
                </a:lnTo>
                <a:lnTo>
                  <a:pt x="4770" y="15501"/>
                </a:lnTo>
                <a:lnTo>
                  <a:pt x="4551" y="15452"/>
                </a:lnTo>
                <a:close/>
                <a:moveTo>
                  <a:pt x="560" y="16717"/>
                </a:moveTo>
                <a:lnTo>
                  <a:pt x="365" y="16742"/>
                </a:lnTo>
                <a:lnTo>
                  <a:pt x="195" y="16815"/>
                </a:lnTo>
                <a:lnTo>
                  <a:pt x="25" y="16936"/>
                </a:lnTo>
                <a:lnTo>
                  <a:pt x="0" y="16985"/>
                </a:lnTo>
                <a:lnTo>
                  <a:pt x="0" y="17009"/>
                </a:lnTo>
                <a:lnTo>
                  <a:pt x="0" y="17082"/>
                </a:lnTo>
                <a:lnTo>
                  <a:pt x="73" y="17131"/>
                </a:lnTo>
                <a:lnTo>
                  <a:pt x="171" y="17155"/>
                </a:lnTo>
                <a:lnTo>
                  <a:pt x="438" y="17131"/>
                </a:lnTo>
                <a:lnTo>
                  <a:pt x="730" y="17155"/>
                </a:lnTo>
                <a:lnTo>
                  <a:pt x="974" y="17204"/>
                </a:lnTo>
                <a:lnTo>
                  <a:pt x="1217" y="17301"/>
                </a:lnTo>
                <a:lnTo>
                  <a:pt x="1728" y="17520"/>
                </a:lnTo>
                <a:lnTo>
                  <a:pt x="1971" y="17618"/>
                </a:lnTo>
                <a:lnTo>
                  <a:pt x="2239" y="17715"/>
                </a:lnTo>
                <a:lnTo>
                  <a:pt x="2482" y="17764"/>
                </a:lnTo>
                <a:lnTo>
                  <a:pt x="2726" y="17764"/>
                </a:lnTo>
                <a:lnTo>
                  <a:pt x="2969" y="17715"/>
                </a:lnTo>
                <a:lnTo>
                  <a:pt x="3188" y="17666"/>
                </a:lnTo>
                <a:lnTo>
                  <a:pt x="3650" y="17472"/>
                </a:lnTo>
                <a:lnTo>
                  <a:pt x="3894" y="17399"/>
                </a:lnTo>
                <a:lnTo>
                  <a:pt x="4113" y="17326"/>
                </a:lnTo>
                <a:lnTo>
                  <a:pt x="4405" y="17277"/>
                </a:lnTo>
                <a:lnTo>
                  <a:pt x="4697" y="17277"/>
                </a:lnTo>
                <a:lnTo>
                  <a:pt x="4989" y="17301"/>
                </a:lnTo>
                <a:lnTo>
                  <a:pt x="5281" y="17350"/>
                </a:lnTo>
                <a:lnTo>
                  <a:pt x="5865" y="17520"/>
                </a:lnTo>
                <a:lnTo>
                  <a:pt x="6400" y="17642"/>
                </a:lnTo>
                <a:lnTo>
                  <a:pt x="6667" y="17691"/>
                </a:lnTo>
                <a:lnTo>
                  <a:pt x="6911" y="17715"/>
                </a:lnTo>
                <a:lnTo>
                  <a:pt x="7154" y="17691"/>
                </a:lnTo>
                <a:lnTo>
                  <a:pt x="7397" y="17666"/>
                </a:lnTo>
                <a:lnTo>
                  <a:pt x="7616" y="17618"/>
                </a:lnTo>
                <a:lnTo>
                  <a:pt x="7860" y="17545"/>
                </a:lnTo>
                <a:lnTo>
                  <a:pt x="8322" y="17374"/>
                </a:lnTo>
                <a:lnTo>
                  <a:pt x="8468" y="17326"/>
                </a:lnTo>
                <a:lnTo>
                  <a:pt x="8614" y="17301"/>
                </a:lnTo>
                <a:lnTo>
                  <a:pt x="8760" y="17277"/>
                </a:lnTo>
                <a:lnTo>
                  <a:pt x="8882" y="17277"/>
                </a:lnTo>
                <a:lnTo>
                  <a:pt x="9028" y="17301"/>
                </a:lnTo>
                <a:lnTo>
                  <a:pt x="9174" y="17326"/>
                </a:lnTo>
                <a:lnTo>
                  <a:pt x="9295" y="17374"/>
                </a:lnTo>
                <a:lnTo>
                  <a:pt x="9441" y="17447"/>
                </a:lnTo>
                <a:lnTo>
                  <a:pt x="9831" y="17666"/>
                </a:lnTo>
                <a:lnTo>
                  <a:pt x="10025" y="17764"/>
                </a:lnTo>
                <a:lnTo>
                  <a:pt x="10244" y="17837"/>
                </a:lnTo>
                <a:lnTo>
                  <a:pt x="10463" y="17861"/>
                </a:lnTo>
                <a:lnTo>
                  <a:pt x="10658" y="17837"/>
                </a:lnTo>
                <a:lnTo>
                  <a:pt x="10877" y="17788"/>
                </a:lnTo>
                <a:lnTo>
                  <a:pt x="11096" y="17691"/>
                </a:lnTo>
                <a:lnTo>
                  <a:pt x="11510" y="17520"/>
                </a:lnTo>
                <a:lnTo>
                  <a:pt x="11704" y="17423"/>
                </a:lnTo>
                <a:lnTo>
                  <a:pt x="11899" y="17350"/>
                </a:lnTo>
                <a:lnTo>
                  <a:pt x="12045" y="17301"/>
                </a:lnTo>
                <a:lnTo>
                  <a:pt x="12434" y="17301"/>
                </a:lnTo>
                <a:lnTo>
                  <a:pt x="12726" y="17374"/>
                </a:lnTo>
                <a:lnTo>
                  <a:pt x="12994" y="17447"/>
                </a:lnTo>
                <a:lnTo>
                  <a:pt x="13554" y="17666"/>
                </a:lnTo>
                <a:lnTo>
                  <a:pt x="13846" y="17739"/>
                </a:lnTo>
                <a:lnTo>
                  <a:pt x="14113" y="17788"/>
                </a:lnTo>
                <a:lnTo>
                  <a:pt x="14381" y="17788"/>
                </a:lnTo>
                <a:lnTo>
                  <a:pt x="14673" y="17764"/>
                </a:lnTo>
                <a:lnTo>
                  <a:pt x="14940" y="17691"/>
                </a:lnTo>
                <a:lnTo>
                  <a:pt x="15232" y="17618"/>
                </a:lnTo>
                <a:lnTo>
                  <a:pt x="15500" y="17520"/>
                </a:lnTo>
                <a:lnTo>
                  <a:pt x="15768" y="17399"/>
                </a:lnTo>
                <a:lnTo>
                  <a:pt x="16254" y="17155"/>
                </a:lnTo>
                <a:lnTo>
                  <a:pt x="16327" y="17107"/>
                </a:lnTo>
                <a:lnTo>
                  <a:pt x="16352" y="17034"/>
                </a:lnTo>
                <a:lnTo>
                  <a:pt x="16352" y="16961"/>
                </a:lnTo>
                <a:lnTo>
                  <a:pt x="16327" y="16888"/>
                </a:lnTo>
                <a:lnTo>
                  <a:pt x="16303" y="16839"/>
                </a:lnTo>
                <a:lnTo>
                  <a:pt x="16254" y="16790"/>
                </a:lnTo>
                <a:lnTo>
                  <a:pt x="16181" y="16766"/>
                </a:lnTo>
                <a:lnTo>
                  <a:pt x="16108" y="16790"/>
                </a:lnTo>
                <a:lnTo>
                  <a:pt x="15500" y="17034"/>
                </a:lnTo>
                <a:lnTo>
                  <a:pt x="15208" y="17155"/>
                </a:lnTo>
                <a:lnTo>
                  <a:pt x="14916" y="17253"/>
                </a:lnTo>
                <a:lnTo>
                  <a:pt x="14624" y="17326"/>
                </a:lnTo>
                <a:lnTo>
                  <a:pt x="14308" y="17350"/>
                </a:lnTo>
                <a:lnTo>
                  <a:pt x="13992" y="17350"/>
                </a:lnTo>
                <a:lnTo>
                  <a:pt x="13651" y="17301"/>
                </a:lnTo>
                <a:lnTo>
                  <a:pt x="13408" y="17228"/>
                </a:lnTo>
                <a:lnTo>
                  <a:pt x="13189" y="17155"/>
                </a:lnTo>
                <a:lnTo>
                  <a:pt x="12751" y="16985"/>
                </a:lnTo>
                <a:lnTo>
                  <a:pt x="12507" y="16936"/>
                </a:lnTo>
                <a:lnTo>
                  <a:pt x="12288" y="16912"/>
                </a:lnTo>
                <a:lnTo>
                  <a:pt x="12045" y="16912"/>
                </a:lnTo>
                <a:lnTo>
                  <a:pt x="11802" y="16961"/>
                </a:lnTo>
                <a:lnTo>
                  <a:pt x="11558" y="17034"/>
                </a:lnTo>
                <a:lnTo>
                  <a:pt x="11339" y="17131"/>
                </a:lnTo>
                <a:lnTo>
                  <a:pt x="10901" y="17326"/>
                </a:lnTo>
                <a:lnTo>
                  <a:pt x="10731" y="17399"/>
                </a:lnTo>
                <a:lnTo>
                  <a:pt x="10585" y="17423"/>
                </a:lnTo>
                <a:lnTo>
                  <a:pt x="10439" y="17423"/>
                </a:lnTo>
                <a:lnTo>
                  <a:pt x="10317" y="17399"/>
                </a:lnTo>
                <a:lnTo>
                  <a:pt x="10171" y="17374"/>
                </a:lnTo>
                <a:lnTo>
                  <a:pt x="10050" y="17326"/>
                </a:lnTo>
                <a:lnTo>
                  <a:pt x="9758" y="17180"/>
                </a:lnTo>
                <a:lnTo>
                  <a:pt x="9539" y="17058"/>
                </a:lnTo>
                <a:lnTo>
                  <a:pt x="9344" y="16961"/>
                </a:lnTo>
                <a:lnTo>
                  <a:pt x="9149" y="16912"/>
                </a:lnTo>
                <a:lnTo>
                  <a:pt x="8930" y="16888"/>
                </a:lnTo>
                <a:lnTo>
                  <a:pt x="8736" y="16863"/>
                </a:lnTo>
                <a:lnTo>
                  <a:pt x="8517" y="16912"/>
                </a:lnTo>
                <a:lnTo>
                  <a:pt x="8298" y="16961"/>
                </a:lnTo>
                <a:lnTo>
                  <a:pt x="8054" y="17034"/>
                </a:lnTo>
                <a:lnTo>
                  <a:pt x="7787" y="17131"/>
                </a:lnTo>
                <a:lnTo>
                  <a:pt x="7495" y="17228"/>
                </a:lnTo>
                <a:lnTo>
                  <a:pt x="7227" y="17277"/>
                </a:lnTo>
                <a:lnTo>
                  <a:pt x="6911" y="17301"/>
                </a:lnTo>
                <a:lnTo>
                  <a:pt x="6619" y="17277"/>
                </a:lnTo>
                <a:lnTo>
                  <a:pt x="6327" y="17228"/>
                </a:lnTo>
                <a:lnTo>
                  <a:pt x="5767" y="17082"/>
                </a:lnTo>
                <a:lnTo>
                  <a:pt x="5305" y="16961"/>
                </a:lnTo>
                <a:lnTo>
                  <a:pt x="4818" y="16888"/>
                </a:lnTo>
                <a:lnTo>
                  <a:pt x="4356" y="16888"/>
                </a:lnTo>
                <a:lnTo>
                  <a:pt x="4113" y="16912"/>
                </a:lnTo>
                <a:lnTo>
                  <a:pt x="3869" y="16961"/>
                </a:lnTo>
                <a:lnTo>
                  <a:pt x="3602" y="17034"/>
                </a:lnTo>
                <a:lnTo>
                  <a:pt x="3358" y="17131"/>
                </a:lnTo>
                <a:lnTo>
                  <a:pt x="3115" y="17253"/>
                </a:lnTo>
                <a:lnTo>
                  <a:pt x="2847" y="17326"/>
                </a:lnTo>
                <a:lnTo>
                  <a:pt x="2677" y="17350"/>
                </a:lnTo>
                <a:lnTo>
                  <a:pt x="2507" y="17350"/>
                </a:lnTo>
                <a:lnTo>
                  <a:pt x="2312" y="17301"/>
                </a:lnTo>
                <a:lnTo>
                  <a:pt x="2142" y="17253"/>
                </a:lnTo>
                <a:lnTo>
                  <a:pt x="1801" y="17107"/>
                </a:lnTo>
                <a:lnTo>
                  <a:pt x="1485" y="16936"/>
                </a:lnTo>
                <a:lnTo>
                  <a:pt x="1314" y="16863"/>
                </a:lnTo>
                <a:lnTo>
                  <a:pt x="1120" y="16790"/>
                </a:lnTo>
                <a:lnTo>
                  <a:pt x="949" y="16742"/>
                </a:lnTo>
                <a:lnTo>
                  <a:pt x="755" y="16717"/>
                </a:lnTo>
                <a:close/>
                <a:moveTo>
                  <a:pt x="16571" y="17666"/>
                </a:moveTo>
                <a:lnTo>
                  <a:pt x="15938" y="17861"/>
                </a:lnTo>
                <a:lnTo>
                  <a:pt x="15305" y="18056"/>
                </a:lnTo>
                <a:lnTo>
                  <a:pt x="14989" y="18129"/>
                </a:lnTo>
                <a:lnTo>
                  <a:pt x="14648" y="18202"/>
                </a:lnTo>
                <a:lnTo>
                  <a:pt x="14332" y="18250"/>
                </a:lnTo>
                <a:lnTo>
                  <a:pt x="14016" y="18275"/>
                </a:lnTo>
                <a:lnTo>
                  <a:pt x="13870" y="18250"/>
                </a:lnTo>
                <a:lnTo>
                  <a:pt x="13724" y="18226"/>
                </a:lnTo>
                <a:lnTo>
                  <a:pt x="13481" y="18104"/>
                </a:lnTo>
                <a:lnTo>
                  <a:pt x="13237" y="17983"/>
                </a:lnTo>
                <a:lnTo>
                  <a:pt x="12970" y="17861"/>
                </a:lnTo>
                <a:lnTo>
                  <a:pt x="12726" y="17788"/>
                </a:lnTo>
                <a:lnTo>
                  <a:pt x="12507" y="17764"/>
                </a:lnTo>
                <a:lnTo>
                  <a:pt x="12264" y="17764"/>
                </a:lnTo>
                <a:lnTo>
                  <a:pt x="12045" y="17812"/>
                </a:lnTo>
                <a:lnTo>
                  <a:pt x="11753" y="17885"/>
                </a:lnTo>
                <a:lnTo>
                  <a:pt x="11485" y="17983"/>
                </a:lnTo>
                <a:lnTo>
                  <a:pt x="10974" y="18202"/>
                </a:lnTo>
                <a:lnTo>
                  <a:pt x="10707" y="18275"/>
                </a:lnTo>
                <a:lnTo>
                  <a:pt x="10439" y="18323"/>
                </a:lnTo>
                <a:lnTo>
                  <a:pt x="10317" y="18323"/>
                </a:lnTo>
                <a:lnTo>
                  <a:pt x="10171" y="18299"/>
                </a:lnTo>
                <a:lnTo>
                  <a:pt x="10025" y="18250"/>
                </a:lnTo>
                <a:lnTo>
                  <a:pt x="9855" y="18202"/>
                </a:lnTo>
                <a:lnTo>
                  <a:pt x="9441" y="18007"/>
                </a:lnTo>
                <a:lnTo>
                  <a:pt x="9222" y="17910"/>
                </a:lnTo>
                <a:lnTo>
                  <a:pt x="9028" y="17837"/>
                </a:lnTo>
                <a:lnTo>
                  <a:pt x="8809" y="17788"/>
                </a:lnTo>
                <a:lnTo>
                  <a:pt x="8590" y="17764"/>
                </a:lnTo>
                <a:lnTo>
                  <a:pt x="8371" y="17764"/>
                </a:lnTo>
                <a:lnTo>
                  <a:pt x="8127" y="17788"/>
                </a:lnTo>
                <a:lnTo>
                  <a:pt x="7860" y="17885"/>
                </a:lnTo>
                <a:lnTo>
                  <a:pt x="7592" y="17983"/>
                </a:lnTo>
                <a:lnTo>
                  <a:pt x="7105" y="18202"/>
                </a:lnTo>
                <a:lnTo>
                  <a:pt x="6862" y="18299"/>
                </a:lnTo>
                <a:lnTo>
                  <a:pt x="6619" y="18372"/>
                </a:lnTo>
                <a:lnTo>
                  <a:pt x="6205" y="18372"/>
                </a:lnTo>
                <a:lnTo>
                  <a:pt x="6059" y="18323"/>
                </a:lnTo>
                <a:lnTo>
                  <a:pt x="5792" y="18250"/>
                </a:lnTo>
                <a:lnTo>
                  <a:pt x="5573" y="18153"/>
                </a:lnTo>
                <a:lnTo>
                  <a:pt x="5110" y="17958"/>
                </a:lnTo>
                <a:lnTo>
                  <a:pt x="4867" y="17885"/>
                </a:lnTo>
                <a:lnTo>
                  <a:pt x="4624" y="17812"/>
                </a:lnTo>
                <a:lnTo>
                  <a:pt x="4380" y="17788"/>
                </a:lnTo>
                <a:lnTo>
                  <a:pt x="4113" y="17788"/>
                </a:lnTo>
                <a:lnTo>
                  <a:pt x="3845" y="17837"/>
                </a:lnTo>
                <a:lnTo>
                  <a:pt x="3602" y="17910"/>
                </a:lnTo>
                <a:lnTo>
                  <a:pt x="3115" y="18129"/>
                </a:lnTo>
                <a:lnTo>
                  <a:pt x="2872" y="18226"/>
                </a:lnTo>
                <a:lnTo>
                  <a:pt x="2628" y="18323"/>
                </a:lnTo>
                <a:lnTo>
                  <a:pt x="2361" y="18372"/>
                </a:lnTo>
                <a:lnTo>
                  <a:pt x="2117" y="18421"/>
                </a:lnTo>
                <a:lnTo>
                  <a:pt x="1971" y="18421"/>
                </a:lnTo>
                <a:lnTo>
                  <a:pt x="1850" y="18396"/>
                </a:lnTo>
                <a:lnTo>
                  <a:pt x="1582" y="18299"/>
                </a:lnTo>
                <a:lnTo>
                  <a:pt x="1363" y="18177"/>
                </a:lnTo>
                <a:lnTo>
                  <a:pt x="1120" y="18031"/>
                </a:lnTo>
                <a:lnTo>
                  <a:pt x="876" y="17934"/>
                </a:lnTo>
                <a:lnTo>
                  <a:pt x="633" y="17837"/>
                </a:lnTo>
                <a:lnTo>
                  <a:pt x="511" y="17812"/>
                </a:lnTo>
                <a:lnTo>
                  <a:pt x="390" y="17812"/>
                </a:lnTo>
                <a:lnTo>
                  <a:pt x="244" y="17837"/>
                </a:lnTo>
                <a:lnTo>
                  <a:pt x="98" y="17885"/>
                </a:lnTo>
                <a:lnTo>
                  <a:pt x="49" y="17934"/>
                </a:lnTo>
                <a:lnTo>
                  <a:pt x="49" y="17983"/>
                </a:lnTo>
                <a:lnTo>
                  <a:pt x="73" y="18031"/>
                </a:lnTo>
                <a:lnTo>
                  <a:pt x="122" y="18056"/>
                </a:lnTo>
                <a:lnTo>
                  <a:pt x="268" y="18056"/>
                </a:lnTo>
                <a:lnTo>
                  <a:pt x="414" y="18080"/>
                </a:lnTo>
                <a:lnTo>
                  <a:pt x="682" y="18177"/>
                </a:lnTo>
                <a:lnTo>
                  <a:pt x="925" y="18299"/>
                </a:lnTo>
                <a:lnTo>
                  <a:pt x="1168" y="18445"/>
                </a:lnTo>
                <a:lnTo>
                  <a:pt x="1412" y="18567"/>
                </a:lnTo>
                <a:lnTo>
                  <a:pt x="1679" y="18688"/>
                </a:lnTo>
                <a:lnTo>
                  <a:pt x="1947" y="18761"/>
                </a:lnTo>
                <a:lnTo>
                  <a:pt x="2093" y="18786"/>
                </a:lnTo>
                <a:lnTo>
                  <a:pt x="2239" y="18810"/>
                </a:lnTo>
                <a:lnTo>
                  <a:pt x="2507" y="18761"/>
                </a:lnTo>
                <a:lnTo>
                  <a:pt x="2750" y="18713"/>
                </a:lnTo>
                <a:lnTo>
                  <a:pt x="2993" y="18615"/>
                </a:lnTo>
                <a:lnTo>
                  <a:pt x="3237" y="18518"/>
                </a:lnTo>
                <a:lnTo>
                  <a:pt x="3748" y="18323"/>
                </a:lnTo>
                <a:lnTo>
                  <a:pt x="3991" y="18250"/>
                </a:lnTo>
                <a:lnTo>
                  <a:pt x="4259" y="18202"/>
                </a:lnTo>
                <a:lnTo>
                  <a:pt x="4380" y="18177"/>
                </a:lnTo>
                <a:lnTo>
                  <a:pt x="4526" y="18202"/>
                </a:lnTo>
                <a:lnTo>
                  <a:pt x="4770" y="18250"/>
                </a:lnTo>
                <a:lnTo>
                  <a:pt x="5013" y="18348"/>
                </a:lnTo>
                <a:lnTo>
                  <a:pt x="5256" y="18469"/>
                </a:lnTo>
                <a:lnTo>
                  <a:pt x="5743" y="18713"/>
                </a:lnTo>
                <a:lnTo>
                  <a:pt x="5986" y="18810"/>
                </a:lnTo>
                <a:lnTo>
                  <a:pt x="6254" y="18859"/>
                </a:lnTo>
                <a:lnTo>
                  <a:pt x="6522" y="18859"/>
                </a:lnTo>
                <a:lnTo>
                  <a:pt x="6765" y="18834"/>
                </a:lnTo>
                <a:lnTo>
                  <a:pt x="6984" y="18786"/>
                </a:lnTo>
                <a:lnTo>
                  <a:pt x="7227" y="18713"/>
                </a:lnTo>
                <a:lnTo>
                  <a:pt x="7665" y="18494"/>
                </a:lnTo>
                <a:lnTo>
                  <a:pt x="8127" y="18299"/>
                </a:lnTo>
                <a:lnTo>
                  <a:pt x="8273" y="18250"/>
                </a:lnTo>
                <a:lnTo>
                  <a:pt x="8395" y="18226"/>
                </a:lnTo>
                <a:lnTo>
                  <a:pt x="8541" y="18226"/>
                </a:lnTo>
                <a:lnTo>
                  <a:pt x="8663" y="18250"/>
                </a:lnTo>
                <a:lnTo>
                  <a:pt x="8930" y="18299"/>
                </a:lnTo>
                <a:lnTo>
                  <a:pt x="9174" y="18396"/>
                </a:lnTo>
                <a:lnTo>
                  <a:pt x="9685" y="18640"/>
                </a:lnTo>
                <a:lnTo>
                  <a:pt x="9928" y="18737"/>
                </a:lnTo>
                <a:lnTo>
                  <a:pt x="10196" y="18810"/>
                </a:lnTo>
                <a:lnTo>
                  <a:pt x="10439" y="18834"/>
                </a:lnTo>
                <a:lnTo>
                  <a:pt x="10682" y="18810"/>
                </a:lnTo>
                <a:lnTo>
                  <a:pt x="10901" y="18761"/>
                </a:lnTo>
                <a:lnTo>
                  <a:pt x="11145" y="18688"/>
                </a:lnTo>
                <a:lnTo>
                  <a:pt x="11583" y="18494"/>
                </a:lnTo>
                <a:lnTo>
                  <a:pt x="12021" y="18299"/>
                </a:lnTo>
                <a:lnTo>
                  <a:pt x="12167" y="18275"/>
                </a:lnTo>
                <a:lnTo>
                  <a:pt x="12313" y="18250"/>
                </a:lnTo>
                <a:lnTo>
                  <a:pt x="12434" y="18250"/>
                </a:lnTo>
                <a:lnTo>
                  <a:pt x="12580" y="18275"/>
                </a:lnTo>
                <a:lnTo>
                  <a:pt x="12848" y="18323"/>
                </a:lnTo>
                <a:lnTo>
                  <a:pt x="13091" y="18421"/>
                </a:lnTo>
                <a:lnTo>
                  <a:pt x="13627" y="18640"/>
                </a:lnTo>
                <a:lnTo>
                  <a:pt x="13894" y="18713"/>
                </a:lnTo>
                <a:lnTo>
                  <a:pt x="14162" y="18761"/>
                </a:lnTo>
                <a:lnTo>
                  <a:pt x="14430" y="18737"/>
                </a:lnTo>
                <a:lnTo>
                  <a:pt x="14697" y="18688"/>
                </a:lnTo>
                <a:lnTo>
                  <a:pt x="15208" y="18567"/>
                </a:lnTo>
                <a:lnTo>
                  <a:pt x="15938" y="18348"/>
                </a:lnTo>
                <a:lnTo>
                  <a:pt x="16692" y="18129"/>
                </a:lnTo>
                <a:lnTo>
                  <a:pt x="16790" y="18080"/>
                </a:lnTo>
                <a:lnTo>
                  <a:pt x="16838" y="18007"/>
                </a:lnTo>
                <a:lnTo>
                  <a:pt x="16863" y="17934"/>
                </a:lnTo>
                <a:lnTo>
                  <a:pt x="16863" y="17837"/>
                </a:lnTo>
                <a:lnTo>
                  <a:pt x="16814" y="17764"/>
                </a:lnTo>
                <a:lnTo>
                  <a:pt x="16765" y="17691"/>
                </a:lnTo>
                <a:lnTo>
                  <a:pt x="16668" y="17666"/>
                </a:lnTo>
                <a:close/>
              </a:path>
            </a:pathLst>
          </a:custGeom>
          <a:solidFill>
            <a:srgbClr val="403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51;p37"/>
          <p:cNvSpPr/>
          <p:nvPr/>
        </p:nvSpPr>
        <p:spPr>
          <a:xfrm>
            <a:off x="6247281" y="1594683"/>
            <a:ext cx="368541" cy="412163"/>
          </a:xfrm>
          <a:custGeom>
            <a:avLst/>
            <a:gdLst/>
            <a:ahLst/>
            <a:cxnLst/>
            <a:rect l="l" t="t" r="r" b="b"/>
            <a:pathLst>
              <a:path w="16863" h="18859" extrusionOk="0">
                <a:moveTo>
                  <a:pt x="7057" y="439"/>
                </a:moveTo>
                <a:lnTo>
                  <a:pt x="7178" y="463"/>
                </a:lnTo>
                <a:lnTo>
                  <a:pt x="7300" y="488"/>
                </a:lnTo>
                <a:lnTo>
                  <a:pt x="7543" y="488"/>
                </a:lnTo>
                <a:lnTo>
                  <a:pt x="8054" y="463"/>
                </a:lnTo>
                <a:lnTo>
                  <a:pt x="8809" y="463"/>
                </a:lnTo>
                <a:lnTo>
                  <a:pt x="9563" y="488"/>
                </a:lnTo>
                <a:lnTo>
                  <a:pt x="9563" y="707"/>
                </a:lnTo>
                <a:lnTo>
                  <a:pt x="9563" y="926"/>
                </a:lnTo>
                <a:lnTo>
                  <a:pt x="8882" y="926"/>
                </a:lnTo>
                <a:lnTo>
                  <a:pt x="8176" y="974"/>
                </a:lnTo>
                <a:lnTo>
                  <a:pt x="7349" y="974"/>
                </a:lnTo>
                <a:lnTo>
                  <a:pt x="7081" y="1023"/>
                </a:lnTo>
                <a:lnTo>
                  <a:pt x="7057" y="439"/>
                </a:lnTo>
                <a:close/>
                <a:moveTo>
                  <a:pt x="5670" y="3480"/>
                </a:moveTo>
                <a:lnTo>
                  <a:pt x="5865" y="3505"/>
                </a:lnTo>
                <a:lnTo>
                  <a:pt x="5670" y="3991"/>
                </a:lnTo>
                <a:lnTo>
                  <a:pt x="5670" y="3480"/>
                </a:lnTo>
                <a:close/>
                <a:moveTo>
                  <a:pt x="8906" y="3456"/>
                </a:moveTo>
                <a:lnTo>
                  <a:pt x="8638" y="3967"/>
                </a:lnTo>
                <a:lnTo>
                  <a:pt x="8541" y="4162"/>
                </a:lnTo>
                <a:lnTo>
                  <a:pt x="8468" y="4356"/>
                </a:lnTo>
                <a:lnTo>
                  <a:pt x="8444" y="4356"/>
                </a:lnTo>
                <a:lnTo>
                  <a:pt x="8395" y="4332"/>
                </a:lnTo>
                <a:lnTo>
                  <a:pt x="8346" y="4308"/>
                </a:lnTo>
                <a:lnTo>
                  <a:pt x="8225" y="4308"/>
                </a:lnTo>
                <a:lnTo>
                  <a:pt x="8006" y="4405"/>
                </a:lnTo>
                <a:lnTo>
                  <a:pt x="8079" y="4186"/>
                </a:lnTo>
                <a:lnTo>
                  <a:pt x="8225" y="3821"/>
                </a:lnTo>
                <a:lnTo>
                  <a:pt x="8346" y="3456"/>
                </a:lnTo>
                <a:close/>
                <a:moveTo>
                  <a:pt x="9587" y="3456"/>
                </a:moveTo>
                <a:lnTo>
                  <a:pt x="9247" y="4016"/>
                </a:lnTo>
                <a:lnTo>
                  <a:pt x="9101" y="4235"/>
                </a:lnTo>
                <a:lnTo>
                  <a:pt x="8979" y="4478"/>
                </a:lnTo>
                <a:lnTo>
                  <a:pt x="8736" y="4405"/>
                </a:lnTo>
                <a:lnTo>
                  <a:pt x="8833" y="4162"/>
                </a:lnTo>
                <a:lnTo>
                  <a:pt x="9101" y="3456"/>
                </a:lnTo>
                <a:close/>
                <a:moveTo>
                  <a:pt x="8152" y="3480"/>
                </a:moveTo>
                <a:lnTo>
                  <a:pt x="7981" y="3699"/>
                </a:lnTo>
                <a:lnTo>
                  <a:pt x="7811" y="3967"/>
                </a:lnTo>
                <a:lnTo>
                  <a:pt x="7665" y="4235"/>
                </a:lnTo>
                <a:lnTo>
                  <a:pt x="7616" y="4405"/>
                </a:lnTo>
                <a:lnTo>
                  <a:pt x="7568" y="4551"/>
                </a:lnTo>
                <a:lnTo>
                  <a:pt x="7373" y="4624"/>
                </a:lnTo>
                <a:lnTo>
                  <a:pt x="7422" y="4502"/>
                </a:lnTo>
                <a:lnTo>
                  <a:pt x="7616" y="4040"/>
                </a:lnTo>
                <a:lnTo>
                  <a:pt x="7787" y="3578"/>
                </a:lnTo>
                <a:lnTo>
                  <a:pt x="7787" y="3553"/>
                </a:lnTo>
                <a:lnTo>
                  <a:pt x="7762" y="3529"/>
                </a:lnTo>
                <a:lnTo>
                  <a:pt x="7714" y="3529"/>
                </a:lnTo>
                <a:lnTo>
                  <a:pt x="7689" y="3553"/>
                </a:lnTo>
                <a:lnTo>
                  <a:pt x="7325" y="4120"/>
                </a:lnTo>
                <a:lnTo>
                  <a:pt x="7568" y="3480"/>
                </a:lnTo>
                <a:close/>
                <a:moveTo>
                  <a:pt x="10269" y="3432"/>
                </a:moveTo>
                <a:lnTo>
                  <a:pt x="9831" y="4137"/>
                </a:lnTo>
                <a:lnTo>
                  <a:pt x="9660" y="4405"/>
                </a:lnTo>
                <a:lnTo>
                  <a:pt x="9514" y="4673"/>
                </a:lnTo>
                <a:lnTo>
                  <a:pt x="9271" y="4575"/>
                </a:lnTo>
                <a:lnTo>
                  <a:pt x="9466" y="4137"/>
                </a:lnTo>
                <a:lnTo>
                  <a:pt x="9758" y="3432"/>
                </a:lnTo>
                <a:close/>
                <a:moveTo>
                  <a:pt x="10780" y="3432"/>
                </a:moveTo>
                <a:lnTo>
                  <a:pt x="10463" y="3918"/>
                </a:lnTo>
                <a:lnTo>
                  <a:pt x="10171" y="4429"/>
                </a:lnTo>
                <a:lnTo>
                  <a:pt x="9928" y="4843"/>
                </a:lnTo>
                <a:lnTo>
                  <a:pt x="9758" y="4770"/>
                </a:lnTo>
                <a:lnTo>
                  <a:pt x="9904" y="4502"/>
                </a:lnTo>
                <a:lnTo>
                  <a:pt x="10001" y="4235"/>
                </a:lnTo>
                <a:lnTo>
                  <a:pt x="10366" y="3432"/>
                </a:lnTo>
                <a:close/>
                <a:moveTo>
                  <a:pt x="7324" y="3480"/>
                </a:moveTo>
                <a:lnTo>
                  <a:pt x="6935" y="4162"/>
                </a:lnTo>
                <a:lnTo>
                  <a:pt x="6740" y="4551"/>
                </a:lnTo>
                <a:lnTo>
                  <a:pt x="6643" y="4721"/>
                </a:lnTo>
                <a:lnTo>
                  <a:pt x="6594" y="4916"/>
                </a:lnTo>
                <a:lnTo>
                  <a:pt x="6303" y="5038"/>
                </a:lnTo>
                <a:lnTo>
                  <a:pt x="6424" y="4697"/>
                </a:lnTo>
                <a:lnTo>
                  <a:pt x="6546" y="4381"/>
                </a:lnTo>
                <a:lnTo>
                  <a:pt x="6692" y="3943"/>
                </a:lnTo>
                <a:lnTo>
                  <a:pt x="6838" y="3480"/>
                </a:lnTo>
                <a:close/>
                <a:moveTo>
                  <a:pt x="10926" y="3432"/>
                </a:moveTo>
                <a:lnTo>
                  <a:pt x="10901" y="3772"/>
                </a:lnTo>
                <a:lnTo>
                  <a:pt x="10877" y="4137"/>
                </a:lnTo>
                <a:lnTo>
                  <a:pt x="10609" y="4673"/>
                </a:lnTo>
                <a:lnTo>
                  <a:pt x="10439" y="5062"/>
                </a:lnTo>
                <a:lnTo>
                  <a:pt x="10244" y="4965"/>
                </a:lnTo>
                <a:lnTo>
                  <a:pt x="10366" y="4697"/>
                </a:lnTo>
                <a:lnTo>
                  <a:pt x="10488" y="4429"/>
                </a:lnTo>
                <a:lnTo>
                  <a:pt x="10707" y="3943"/>
                </a:lnTo>
                <a:lnTo>
                  <a:pt x="10901" y="3432"/>
                </a:lnTo>
                <a:close/>
                <a:moveTo>
                  <a:pt x="3845" y="4989"/>
                </a:moveTo>
                <a:lnTo>
                  <a:pt x="4015" y="5013"/>
                </a:lnTo>
                <a:lnTo>
                  <a:pt x="3894" y="5232"/>
                </a:lnTo>
                <a:lnTo>
                  <a:pt x="3869" y="5111"/>
                </a:lnTo>
                <a:lnTo>
                  <a:pt x="3845" y="4989"/>
                </a:lnTo>
                <a:close/>
                <a:moveTo>
                  <a:pt x="10901" y="4575"/>
                </a:moveTo>
                <a:lnTo>
                  <a:pt x="10901" y="4746"/>
                </a:lnTo>
                <a:lnTo>
                  <a:pt x="10926" y="4819"/>
                </a:lnTo>
                <a:lnTo>
                  <a:pt x="10974" y="4892"/>
                </a:lnTo>
                <a:lnTo>
                  <a:pt x="11023" y="4916"/>
                </a:lnTo>
                <a:lnTo>
                  <a:pt x="11072" y="4965"/>
                </a:lnTo>
                <a:lnTo>
                  <a:pt x="10999" y="5159"/>
                </a:lnTo>
                <a:lnTo>
                  <a:pt x="10950" y="5257"/>
                </a:lnTo>
                <a:lnTo>
                  <a:pt x="10682" y="5135"/>
                </a:lnTo>
                <a:lnTo>
                  <a:pt x="10828" y="4770"/>
                </a:lnTo>
                <a:lnTo>
                  <a:pt x="10901" y="4575"/>
                </a:lnTo>
                <a:close/>
                <a:moveTo>
                  <a:pt x="12215" y="5013"/>
                </a:moveTo>
                <a:lnTo>
                  <a:pt x="12021" y="5305"/>
                </a:lnTo>
                <a:lnTo>
                  <a:pt x="12142" y="5013"/>
                </a:lnTo>
                <a:close/>
                <a:moveTo>
                  <a:pt x="6643" y="3505"/>
                </a:moveTo>
                <a:lnTo>
                  <a:pt x="6351" y="4137"/>
                </a:lnTo>
                <a:lnTo>
                  <a:pt x="6132" y="4648"/>
                </a:lnTo>
                <a:lnTo>
                  <a:pt x="6035" y="4892"/>
                </a:lnTo>
                <a:lnTo>
                  <a:pt x="5962" y="5159"/>
                </a:lnTo>
                <a:lnTo>
                  <a:pt x="5183" y="5451"/>
                </a:lnTo>
                <a:lnTo>
                  <a:pt x="5183" y="5427"/>
                </a:lnTo>
                <a:lnTo>
                  <a:pt x="5354" y="4989"/>
                </a:lnTo>
                <a:lnTo>
                  <a:pt x="5402" y="4989"/>
                </a:lnTo>
                <a:lnTo>
                  <a:pt x="5378" y="5184"/>
                </a:lnTo>
                <a:lnTo>
                  <a:pt x="5378" y="5208"/>
                </a:lnTo>
                <a:lnTo>
                  <a:pt x="5402" y="5257"/>
                </a:lnTo>
                <a:lnTo>
                  <a:pt x="5475" y="5281"/>
                </a:lnTo>
                <a:lnTo>
                  <a:pt x="5548" y="5281"/>
                </a:lnTo>
                <a:lnTo>
                  <a:pt x="5573" y="5257"/>
                </a:lnTo>
                <a:lnTo>
                  <a:pt x="5597" y="5232"/>
                </a:lnTo>
                <a:lnTo>
                  <a:pt x="5694" y="5038"/>
                </a:lnTo>
                <a:lnTo>
                  <a:pt x="5767" y="4819"/>
                </a:lnTo>
                <a:lnTo>
                  <a:pt x="5889" y="4405"/>
                </a:lnTo>
                <a:lnTo>
                  <a:pt x="5986" y="3943"/>
                </a:lnTo>
                <a:lnTo>
                  <a:pt x="6059" y="3505"/>
                </a:lnTo>
                <a:close/>
                <a:moveTo>
                  <a:pt x="11315" y="4940"/>
                </a:moveTo>
                <a:lnTo>
                  <a:pt x="11558" y="4989"/>
                </a:lnTo>
                <a:lnTo>
                  <a:pt x="11850" y="5013"/>
                </a:lnTo>
                <a:lnTo>
                  <a:pt x="11558" y="5476"/>
                </a:lnTo>
                <a:lnTo>
                  <a:pt x="11145" y="5330"/>
                </a:lnTo>
                <a:lnTo>
                  <a:pt x="11169" y="5257"/>
                </a:lnTo>
                <a:lnTo>
                  <a:pt x="11242" y="4965"/>
                </a:lnTo>
                <a:lnTo>
                  <a:pt x="11291" y="4940"/>
                </a:lnTo>
                <a:close/>
                <a:moveTo>
                  <a:pt x="5086" y="5038"/>
                </a:moveTo>
                <a:lnTo>
                  <a:pt x="4940" y="5330"/>
                </a:lnTo>
                <a:lnTo>
                  <a:pt x="4891" y="5451"/>
                </a:lnTo>
                <a:lnTo>
                  <a:pt x="4843" y="5573"/>
                </a:lnTo>
                <a:lnTo>
                  <a:pt x="4818" y="5597"/>
                </a:lnTo>
                <a:lnTo>
                  <a:pt x="4697" y="5646"/>
                </a:lnTo>
                <a:lnTo>
                  <a:pt x="4697" y="5646"/>
                </a:lnTo>
                <a:lnTo>
                  <a:pt x="4721" y="5573"/>
                </a:lnTo>
                <a:lnTo>
                  <a:pt x="4794" y="5305"/>
                </a:lnTo>
                <a:lnTo>
                  <a:pt x="4843" y="5038"/>
                </a:lnTo>
                <a:close/>
                <a:moveTo>
                  <a:pt x="12702" y="4989"/>
                </a:moveTo>
                <a:lnTo>
                  <a:pt x="12678" y="5062"/>
                </a:lnTo>
                <a:lnTo>
                  <a:pt x="12653" y="5086"/>
                </a:lnTo>
                <a:lnTo>
                  <a:pt x="12459" y="5403"/>
                </a:lnTo>
                <a:lnTo>
                  <a:pt x="12361" y="5573"/>
                </a:lnTo>
                <a:lnTo>
                  <a:pt x="12288" y="5743"/>
                </a:lnTo>
                <a:lnTo>
                  <a:pt x="12167" y="5719"/>
                </a:lnTo>
                <a:lnTo>
                  <a:pt x="12288" y="5451"/>
                </a:lnTo>
                <a:lnTo>
                  <a:pt x="12386" y="5232"/>
                </a:lnTo>
                <a:lnTo>
                  <a:pt x="12483" y="5013"/>
                </a:lnTo>
                <a:lnTo>
                  <a:pt x="12702" y="4989"/>
                </a:lnTo>
                <a:close/>
                <a:moveTo>
                  <a:pt x="4672" y="5038"/>
                </a:moveTo>
                <a:lnTo>
                  <a:pt x="4478" y="5403"/>
                </a:lnTo>
                <a:lnTo>
                  <a:pt x="4380" y="5597"/>
                </a:lnTo>
                <a:lnTo>
                  <a:pt x="4332" y="5695"/>
                </a:lnTo>
                <a:lnTo>
                  <a:pt x="4307" y="5792"/>
                </a:lnTo>
                <a:lnTo>
                  <a:pt x="4113" y="5865"/>
                </a:lnTo>
                <a:lnTo>
                  <a:pt x="4210" y="5427"/>
                </a:lnTo>
                <a:lnTo>
                  <a:pt x="4307" y="5232"/>
                </a:lnTo>
                <a:lnTo>
                  <a:pt x="4405" y="5038"/>
                </a:lnTo>
                <a:close/>
                <a:moveTo>
                  <a:pt x="12605" y="5719"/>
                </a:moveTo>
                <a:lnTo>
                  <a:pt x="12605" y="5865"/>
                </a:lnTo>
                <a:lnTo>
                  <a:pt x="12532" y="5841"/>
                </a:lnTo>
                <a:lnTo>
                  <a:pt x="12605" y="5719"/>
                </a:lnTo>
                <a:close/>
                <a:moveTo>
                  <a:pt x="7081" y="1339"/>
                </a:moveTo>
                <a:lnTo>
                  <a:pt x="7349" y="1388"/>
                </a:lnTo>
                <a:lnTo>
                  <a:pt x="8176" y="1388"/>
                </a:lnTo>
                <a:lnTo>
                  <a:pt x="8882" y="1412"/>
                </a:lnTo>
                <a:lnTo>
                  <a:pt x="9222" y="1412"/>
                </a:lnTo>
                <a:lnTo>
                  <a:pt x="9587" y="1388"/>
                </a:lnTo>
                <a:lnTo>
                  <a:pt x="9587" y="1656"/>
                </a:lnTo>
                <a:lnTo>
                  <a:pt x="9612" y="1923"/>
                </a:lnTo>
                <a:lnTo>
                  <a:pt x="9636" y="2167"/>
                </a:lnTo>
                <a:lnTo>
                  <a:pt x="9709" y="2410"/>
                </a:lnTo>
                <a:lnTo>
                  <a:pt x="9758" y="2483"/>
                </a:lnTo>
                <a:lnTo>
                  <a:pt x="9831" y="2507"/>
                </a:lnTo>
                <a:lnTo>
                  <a:pt x="9977" y="2507"/>
                </a:lnTo>
                <a:lnTo>
                  <a:pt x="10098" y="2556"/>
                </a:lnTo>
                <a:lnTo>
                  <a:pt x="10269" y="2580"/>
                </a:lnTo>
                <a:lnTo>
                  <a:pt x="10585" y="2580"/>
                </a:lnTo>
                <a:lnTo>
                  <a:pt x="11218" y="2605"/>
                </a:lnTo>
                <a:lnTo>
                  <a:pt x="11875" y="2629"/>
                </a:lnTo>
                <a:lnTo>
                  <a:pt x="11875" y="3164"/>
                </a:lnTo>
                <a:lnTo>
                  <a:pt x="11875" y="3578"/>
                </a:lnTo>
                <a:lnTo>
                  <a:pt x="11875" y="3772"/>
                </a:lnTo>
                <a:lnTo>
                  <a:pt x="11923" y="3991"/>
                </a:lnTo>
                <a:lnTo>
                  <a:pt x="11948" y="4040"/>
                </a:lnTo>
                <a:lnTo>
                  <a:pt x="11972" y="4089"/>
                </a:lnTo>
                <a:lnTo>
                  <a:pt x="12069" y="4113"/>
                </a:lnTo>
                <a:lnTo>
                  <a:pt x="12215" y="4113"/>
                </a:lnTo>
                <a:lnTo>
                  <a:pt x="12264" y="4064"/>
                </a:lnTo>
                <a:lnTo>
                  <a:pt x="12605" y="4113"/>
                </a:lnTo>
                <a:lnTo>
                  <a:pt x="12945" y="4137"/>
                </a:lnTo>
                <a:lnTo>
                  <a:pt x="13602" y="4137"/>
                </a:lnTo>
                <a:lnTo>
                  <a:pt x="13602" y="4283"/>
                </a:lnTo>
                <a:lnTo>
                  <a:pt x="13602" y="4429"/>
                </a:lnTo>
                <a:lnTo>
                  <a:pt x="13627" y="4746"/>
                </a:lnTo>
                <a:lnTo>
                  <a:pt x="13627" y="5111"/>
                </a:lnTo>
                <a:lnTo>
                  <a:pt x="13602" y="5500"/>
                </a:lnTo>
                <a:lnTo>
                  <a:pt x="13602" y="5889"/>
                </a:lnTo>
                <a:lnTo>
                  <a:pt x="13627" y="6254"/>
                </a:lnTo>
                <a:lnTo>
                  <a:pt x="13335" y="6157"/>
                </a:lnTo>
                <a:lnTo>
                  <a:pt x="13043" y="6035"/>
                </a:lnTo>
                <a:lnTo>
                  <a:pt x="13067" y="5914"/>
                </a:lnTo>
                <a:lnTo>
                  <a:pt x="13067" y="5792"/>
                </a:lnTo>
                <a:lnTo>
                  <a:pt x="13067" y="5549"/>
                </a:lnTo>
                <a:lnTo>
                  <a:pt x="13067" y="5257"/>
                </a:lnTo>
                <a:lnTo>
                  <a:pt x="13067" y="5111"/>
                </a:lnTo>
                <a:lnTo>
                  <a:pt x="13043" y="4965"/>
                </a:lnTo>
                <a:lnTo>
                  <a:pt x="13018" y="4940"/>
                </a:lnTo>
                <a:lnTo>
                  <a:pt x="13091" y="4892"/>
                </a:lnTo>
                <a:lnTo>
                  <a:pt x="13140" y="4843"/>
                </a:lnTo>
                <a:lnTo>
                  <a:pt x="13164" y="4770"/>
                </a:lnTo>
                <a:lnTo>
                  <a:pt x="13164" y="4697"/>
                </a:lnTo>
                <a:lnTo>
                  <a:pt x="13140" y="4624"/>
                </a:lnTo>
                <a:lnTo>
                  <a:pt x="13091" y="4551"/>
                </a:lnTo>
                <a:lnTo>
                  <a:pt x="13018" y="4502"/>
                </a:lnTo>
                <a:lnTo>
                  <a:pt x="12945" y="4478"/>
                </a:lnTo>
                <a:lnTo>
                  <a:pt x="12556" y="4478"/>
                </a:lnTo>
                <a:lnTo>
                  <a:pt x="12142" y="4502"/>
                </a:lnTo>
                <a:lnTo>
                  <a:pt x="11777" y="4502"/>
                </a:lnTo>
                <a:lnTo>
                  <a:pt x="11388" y="4527"/>
                </a:lnTo>
                <a:lnTo>
                  <a:pt x="11388" y="3918"/>
                </a:lnTo>
                <a:lnTo>
                  <a:pt x="11388" y="3602"/>
                </a:lnTo>
                <a:lnTo>
                  <a:pt x="11364" y="3286"/>
                </a:lnTo>
                <a:lnTo>
                  <a:pt x="11315" y="3164"/>
                </a:lnTo>
                <a:lnTo>
                  <a:pt x="11291" y="3115"/>
                </a:lnTo>
                <a:lnTo>
                  <a:pt x="11242" y="3091"/>
                </a:lnTo>
                <a:lnTo>
                  <a:pt x="11193" y="3042"/>
                </a:lnTo>
                <a:lnTo>
                  <a:pt x="11169" y="2994"/>
                </a:lnTo>
                <a:lnTo>
                  <a:pt x="11096" y="2945"/>
                </a:lnTo>
                <a:lnTo>
                  <a:pt x="11023" y="2945"/>
                </a:lnTo>
                <a:lnTo>
                  <a:pt x="8152" y="2994"/>
                </a:lnTo>
                <a:lnTo>
                  <a:pt x="7738" y="2994"/>
                </a:lnTo>
                <a:lnTo>
                  <a:pt x="7714" y="2969"/>
                </a:lnTo>
                <a:lnTo>
                  <a:pt x="7665" y="2945"/>
                </a:lnTo>
                <a:lnTo>
                  <a:pt x="7641" y="2945"/>
                </a:lnTo>
                <a:lnTo>
                  <a:pt x="7592" y="2969"/>
                </a:lnTo>
                <a:lnTo>
                  <a:pt x="7592" y="2994"/>
                </a:lnTo>
                <a:lnTo>
                  <a:pt x="6813" y="3018"/>
                </a:lnTo>
                <a:lnTo>
                  <a:pt x="6181" y="3018"/>
                </a:lnTo>
                <a:lnTo>
                  <a:pt x="5865" y="3042"/>
                </a:lnTo>
                <a:lnTo>
                  <a:pt x="5548" y="3091"/>
                </a:lnTo>
                <a:lnTo>
                  <a:pt x="5500" y="3067"/>
                </a:lnTo>
                <a:lnTo>
                  <a:pt x="5378" y="3067"/>
                </a:lnTo>
                <a:lnTo>
                  <a:pt x="5329" y="3091"/>
                </a:lnTo>
                <a:lnTo>
                  <a:pt x="5281" y="3140"/>
                </a:lnTo>
                <a:lnTo>
                  <a:pt x="5232" y="3188"/>
                </a:lnTo>
                <a:lnTo>
                  <a:pt x="5208" y="3237"/>
                </a:lnTo>
                <a:lnTo>
                  <a:pt x="5183" y="3553"/>
                </a:lnTo>
                <a:lnTo>
                  <a:pt x="5159" y="3870"/>
                </a:lnTo>
                <a:lnTo>
                  <a:pt x="5135" y="4527"/>
                </a:lnTo>
                <a:lnTo>
                  <a:pt x="4867" y="4527"/>
                </a:lnTo>
                <a:lnTo>
                  <a:pt x="4599" y="4551"/>
                </a:lnTo>
                <a:lnTo>
                  <a:pt x="4186" y="4575"/>
                </a:lnTo>
                <a:lnTo>
                  <a:pt x="3967" y="4600"/>
                </a:lnTo>
                <a:lnTo>
                  <a:pt x="3772" y="4624"/>
                </a:lnTo>
                <a:lnTo>
                  <a:pt x="3699" y="4648"/>
                </a:lnTo>
                <a:lnTo>
                  <a:pt x="3650" y="4721"/>
                </a:lnTo>
                <a:lnTo>
                  <a:pt x="3650" y="4794"/>
                </a:lnTo>
                <a:lnTo>
                  <a:pt x="3650" y="4867"/>
                </a:lnTo>
                <a:lnTo>
                  <a:pt x="3626" y="4940"/>
                </a:lnTo>
                <a:lnTo>
                  <a:pt x="3602" y="5013"/>
                </a:lnTo>
                <a:lnTo>
                  <a:pt x="3577" y="5184"/>
                </a:lnTo>
                <a:lnTo>
                  <a:pt x="3577" y="5500"/>
                </a:lnTo>
                <a:lnTo>
                  <a:pt x="3577" y="5768"/>
                </a:lnTo>
                <a:lnTo>
                  <a:pt x="3577" y="5914"/>
                </a:lnTo>
                <a:lnTo>
                  <a:pt x="3626" y="6035"/>
                </a:lnTo>
                <a:lnTo>
                  <a:pt x="2993" y="6279"/>
                </a:lnTo>
                <a:lnTo>
                  <a:pt x="2993" y="6279"/>
                </a:lnTo>
                <a:lnTo>
                  <a:pt x="3042" y="5597"/>
                </a:lnTo>
                <a:lnTo>
                  <a:pt x="3066" y="4916"/>
                </a:lnTo>
                <a:lnTo>
                  <a:pt x="3115" y="4478"/>
                </a:lnTo>
                <a:lnTo>
                  <a:pt x="3115" y="4259"/>
                </a:lnTo>
                <a:lnTo>
                  <a:pt x="3091" y="4040"/>
                </a:lnTo>
                <a:lnTo>
                  <a:pt x="3456" y="4064"/>
                </a:lnTo>
                <a:lnTo>
                  <a:pt x="3845" y="4064"/>
                </a:lnTo>
                <a:lnTo>
                  <a:pt x="4210" y="4016"/>
                </a:lnTo>
                <a:lnTo>
                  <a:pt x="4575" y="3967"/>
                </a:lnTo>
                <a:lnTo>
                  <a:pt x="4624" y="3943"/>
                </a:lnTo>
                <a:lnTo>
                  <a:pt x="4672" y="3918"/>
                </a:lnTo>
                <a:lnTo>
                  <a:pt x="4745" y="3845"/>
                </a:lnTo>
                <a:lnTo>
                  <a:pt x="4770" y="3724"/>
                </a:lnTo>
                <a:lnTo>
                  <a:pt x="4745" y="3626"/>
                </a:lnTo>
                <a:lnTo>
                  <a:pt x="4770" y="3505"/>
                </a:lnTo>
                <a:lnTo>
                  <a:pt x="4770" y="3018"/>
                </a:lnTo>
                <a:lnTo>
                  <a:pt x="4770" y="2751"/>
                </a:lnTo>
                <a:lnTo>
                  <a:pt x="4745" y="2507"/>
                </a:lnTo>
                <a:lnTo>
                  <a:pt x="4867" y="2532"/>
                </a:lnTo>
                <a:lnTo>
                  <a:pt x="4989" y="2556"/>
                </a:lnTo>
                <a:lnTo>
                  <a:pt x="5256" y="2556"/>
                </a:lnTo>
                <a:lnTo>
                  <a:pt x="5646" y="2580"/>
                </a:lnTo>
                <a:lnTo>
                  <a:pt x="6035" y="2580"/>
                </a:lnTo>
                <a:lnTo>
                  <a:pt x="6789" y="2532"/>
                </a:lnTo>
                <a:lnTo>
                  <a:pt x="6886" y="2507"/>
                </a:lnTo>
                <a:lnTo>
                  <a:pt x="6959" y="2459"/>
                </a:lnTo>
                <a:lnTo>
                  <a:pt x="6984" y="2386"/>
                </a:lnTo>
                <a:lnTo>
                  <a:pt x="7008" y="2313"/>
                </a:lnTo>
                <a:lnTo>
                  <a:pt x="7032" y="2264"/>
                </a:lnTo>
                <a:lnTo>
                  <a:pt x="7057" y="1826"/>
                </a:lnTo>
                <a:lnTo>
                  <a:pt x="7081" y="1339"/>
                </a:lnTo>
                <a:close/>
                <a:moveTo>
                  <a:pt x="6911" y="5841"/>
                </a:moveTo>
                <a:lnTo>
                  <a:pt x="6838" y="5865"/>
                </a:lnTo>
                <a:lnTo>
                  <a:pt x="6716" y="5987"/>
                </a:lnTo>
                <a:lnTo>
                  <a:pt x="6619" y="6133"/>
                </a:lnTo>
                <a:lnTo>
                  <a:pt x="6546" y="6279"/>
                </a:lnTo>
                <a:lnTo>
                  <a:pt x="6522" y="6449"/>
                </a:lnTo>
                <a:lnTo>
                  <a:pt x="6522" y="6619"/>
                </a:lnTo>
                <a:lnTo>
                  <a:pt x="6546" y="6790"/>
                </a:lnTo>
                <a:lnTo>
                  <a:pt x="6594" y="6960"/>
                </a:lnTo>
                <a:lnTo>
                  <a:pt x="6667" y="7106"/>
                </a:lnTo>
                <a:lnTo>
                  <a:pt x="6716" y="7155"/>
                </a:lnTo>
                <a:lnTo>
                  <a:pt x="6765" y="7203"/>
                </a:lnTo>
                <a:lnTo>
                  <a:pt x="6838" y="7252"/>
                </a:lnTo>
                <a:lnTo>
                  <a:pt x="6911" y="7252"/>
                </a:lnTo>
                <a:lnTo>
                  <a:pt x="6984" y="7276"/>
                </a:lnTo>
                <a:lnTo>
                  <a:pt x="7057" y="7252"/>
                </a:lnTo>
                <a:lnTo>
                  <a:pt x="7130" y="7228"/>
                </a:lnTo>
                <a:lnTo>
                  <a:pt x="7178" y="7179"/>
                </a:lnTo>
                <a:lnTo>
                  <a:pt x="7349" y="6936"/>
                </a:lnTo>
                <a:lnTo>
                  <a:pt x="7397" y="6814"/>
                </a:lnTo>
                <a:lnTo>
                  <a:pt x="7446" y="6692"/>
                </a:lnTo>
                <a:lnTo>
                  <a:pt x="7470" y="6546"/>
                </a:lnTo>
                <a:lnTo>
                  <a:pt x="7470" y="6425"/>
                </a:lnTo>
                <a:lnTo>
                  <a:pt x="7446" y="6133"/>
                </a:lnTo>
                <a:lnTo>
                  <a:pt x="7422" y="6035"/>
                </a:lnTo>
                <a:lnTo>
                  <a:pt x="7349" y="5962"/>
                </a:lnTo>
                <a:lnTo>
                  <a:pt x="7227" y="5914"/>
                </a:lnTo>
                <a:lnTo>
                  <a:pt x="7130" y="5889"/>
                </a:lnTo>
                <a:lnTo>
                  <a:pt x="7057" y="5865"/>
                </a:lnTo>
                <a:lnTo>
                  <a:pt x="6984" y="5841"/>
                </a:lnTo>
                <a:close/>
                <a:moveTo>
                  <a:pt x="9612" y="5792"/>
                </a:moveTo>
                <a:lnTo>
                  <a:pt x="9539" y="5816"/>
                </a:lnTo>
                <a:lnTo>
                  <a:pt x="9466" y="5865"/>
                </a:lnTo>
                <a:lnTo>
                  <a:pt x="9393" y="5938"/>
                </a:lnTo>
                <a:lnTo>
                  <a:pt x="9344" y="6011"/>
                </a:lnTo>
                <a:lnTo>
                  <a:pt x="9247" y="6181"/>
                </a:lnTo>
                <a:lnTo>
                  <a:pt x="9174" y="6352"/>
                </a:lnTo>
                <a:lnTo>
                  <a:pt x="9149" y="6522"/>
                </a:lnTo>
                <a:lnTo>
                  <a:pt x="9149" y="6717"/>
                </a:lnTo>
                <a:lnTo>
                  <a:pt x="9174" y="6887"/>
                </a:lnTo>
                <a:lnTo>
                  <a:pt x="9222" y="7057"/>
                </a:lnTo>
                <a:lnTo>
                  <a:pt x="9271" y="7155"/>
                </a:lnTo>
                <a:lnTo>
                  <a:pt x="9344" y="7228"/>
                </a:lnTo>
                <a:lnTo>
                  <a:pt x="9417" y="7276"/>
                </a:lnTo>
                <a:lnTo>
                  <a:pt x="9514" y="7301"/>
                </a:lnTo>
                <a:lnTo>
                  <a:pt x="9685" y="7301"/>
                </a:lnTo>
                <a:lnTo>
                  <a:pt x="9782" y="7252"/>
                </a:lnTo>
                <a:lnTo>
                  <a:pt x="9855" y="7179"/>
                </a:lnTo>
                <a:lnTo>
                  <a:pt x="9928" y="7106"/>
                </a:lnTo>
                <a:lnTo>
                  <a:pt x="9977" y="7009"/>
                </a:lnTo>
                <a:lnTo>
                  <a:pt x="10050" y="6765"/>
                </a:lnTo>
                <a:lnTo>
                  <a:pt x="10098" y="6522"/>
                </a:lnTo>
                <a:lnTo>
                  <a:pt x="10098" y="6303"/>
                </a:lnTo>
                <a:lnTo>
                  <a:pt x="10098" y="6181"/>
                </a:lnTo>
                <a:lnTo>
                  <a:pt x="10050" y="6108"/>
                </a:lnTo>
                <a:lnTo>
                  <a:pt x="9977" y="6060"/>
                </a:lnTo>
                <a:lnTo>
                  <a:pt x="9879" y="6035"/>
                </a:lnTo>
                <a:lnTo>
                  <a:pt x="9879" y="6011"/>
                </a:lnTo>
                <a:lnTo>
                  <a:pt x="9855" y="5914"/>
                </a:lnTo>
                <a:lnTo>
                  <a:pt x="9806" y="5841"/>
                </a:lnTo>
                <a:lnTo>
                  <a:pt x="9709" y="5792"/>
                </a:lnTo>
                <a:close/>
                <a:moveTo>
                  <a:pt x="8468" y="4673"/>
                </a:moveTo>
                <a:lnTo>
                  <a:pt x="8687" y="4794"/>
                </a:lnTo>
                <a:lnTo>
                  <a:pt x="8930" y="4892"/>
                </a:lnTo>
                <a:lnTo>
                  <a:pt x="8955" y="4916"/>
                </a:lnTo>
                <a:lnTo>
                  <a:pt x="9466" y="5111"/>
                </a:lnTo>
                <a:lnTo>
                  <a:pt x="9806" y="5232"/>
                </a:lnTo>
                <a:lnTo>
                  <a:pt x="9806" y="5305"/>
                </a:lnTo>
                <a:lnTo>
                  <a:pt x="9806" y="5354"/>
                </a:lnTo>
                <a:lnTo>
                  <a:pt x="9855" y="5403"/>
                </a:lnTo>
                <a:lnTo>
                  <a:pt x="9904" y="5403"/>
                </a:lnTo>
                <a:lnTo>
                  <a:pt x="9952" y="5378"/>
                </a:lnTo>
                <a:lnTo>
                  <a:pt x="10001" y="5330"/>
                </a:lnTo>
                <a:lnTo>
                  <a:pt x="10707" y="5597"/>
                </a:lnTo>
                <a:lnTo>
                  <a:pt x="13383" y="6668"/>
                </a:lnTo>
                <a:lnTo>
                  <a:pt x="14040" y="6911"/>
                </a:lnTo>
                <a:lnTo>
                  <a:pt x="14357" y="7082"/>
                </a:lnTo>
                <a:lnTo>
                  <a:pt x="14527" y="7155"/>
                </a:lnTo>
                <a:lnTo>
                  <a:pt x="14648" y="7276"/>
                </a:lnTo>
                <a:lnTo>
                  <a:pt x="14794" y="7422"/>
                </a:lnTo>
                <a:lnTo>
                  <a:pt x="14843" y="7568"/>
                </a:lnTo>
                <a:lnTo>
                  <a:pt x="14892" y="7739"/>
                </a:lnTo>
                <a:lnTo>
                  <a:pt x="14867" y="7909"/>
                </a:lnTo>
                <a:lnTo>
                  <a:pt x="14405" y="7617"/>
                </a:lnTo>
                <a:lnTo>
                  <a:pt x="13919" y="7349"/>
                </a:lnTo>
                <a:lnTo>
                  <a:pt x="13675" y="7252"/>
                </a:lnTo>
                <a:lnTo>
                  <a:pt x="13408" y="7130"/>
                </a:lnTo>
                <a:lnTo>
                  <a:pt x="13164" y="7057"/>
                </a:lnTo>
                <a:lnTo>
                  <a:pt x="12872" y="7057"/>
                </a:lnTo>
                <a:lnTo>
                  <a:pt x="12848" y="7082"/>
                </a:lnTo>
                <a:lnTo>
                  <a:pt x="12848" y="7106"/>
                </a:lnTo>
                <a:lnTo>
                  <a:pt x="12848" y="7155"/>
                </a:lnTo>
                <a:lnTo>
                  <a:pt x="13043" y="7301"/>
                </a:lnTo>
                <a:lnTo>
                  <a:pt x="13262" y="7422"/>
                </a:lnTo>
                <a:lnTo>
                  <a:pt x="13724" y="7666"/>
                </a:lnTo>
                <a:lnTo>
                  <a:pt x="14259" y="7958"/>
                </a:lnTo>
                <a:lnTo>
                  <a:pt x="14770" y="8274"/>
                </a:lnTo>
                <a:lnTo>
                  <a:pt x="14697" y="8493"/>
                </a:lnTo>
                <a:lnTo>
                  <a:pt x="14575" y="8371"/>
                </a:lnTo>
                <a:lnTo>
                  <a:pt x="14454" y="8274"/>
                </a:lnTo>
                <a:lnTo>
                  <a:pt x="14284" y="8177"/>
                </a:lnTo>
                <a:lnTo>
                  <a:pt x="14113" y="8079"/>
                </a:lnTo>
                <a:lnTo>
                  <a:pt x="13773" y="7933"/>
                </a:lnTo>
                <a:lnTo>
                  <a:pt x="13383" y="7763"/>
                </a:lnTo>
                <a:lnTo>
                  <a:pt x="13189" y="7714"/>
                </a:lnTo>
                <a:lnTo>
                  <a:pt x="12994" y="7666"/>
                </a:lnTo>
                <a:lnTo>
                  <a:pt x="12799" y="7641"/>
                </a:lnTo>
                <a:lnTo>
                  <a:pt x="12605" y="7666"/>
                </a:lnTo>
                <a:lnTo>
                  <a:pt x="12580" y="7690"/>
                </a:lnTo>
                <a:lnTo>
                  <a:pt x="12605" y="7714"/>
                </a:lnTo>
                <a:lnTo>
                  <a:pt x="12702" y="7812"/>
                </a:lnTo>
                <a:lnTo>
                  <a:pt x="12824" y="7909"/>
                </a:lnTo>
                <a:lnTo>
                  <a:pt x="12945" y="7982"/>
                </a:lnTo>
                <a:lnTo>
                  <a:pt x="13091" y="8055"/>
                </a:lnTo>
                <a:lnTo>
                  <a:pt x="13383" y="8177"/>
                </a:lnTo>
                <a:lnTo>
                  <a:pt x="13651" y="8274"/>
                </a:lnTo>
                <a:lnTo>
                  <a:pt x="13894" y="8396"/>
                </a:lnTo>
                <a:lnTo>
                  <a:pt x="14113" y="8517"/>
                </a:lnTo>
                <a:lnTo>
                  <a:pt x="14551" y="8809"/>
                </a:lnTo>
                <a:lnTo>
                  <a:pt x="14430" y="9126"/>
                </a:lnTo>
                <a:lnTo>
                  <a:pt x="13967" y="8858"/>
                </a:lnTo>
                <a:lnTo>
                  <a:pt x="13481" y="8590"/>
                </a:lnTo>
                <a:lnTo>
                  <a:pt x="12921" y="8274"/>
                </a:lnTo>
                <a:lnTo>
                  <a:pt x="12629" y="8152"/>
                </a:lnTo>
                <a:lnTo>
                  <a:pt x="12337" y="8031"/>
                </a:lnTo>
                <a:lnTo>
                  <a:pt x="12313" y="8031"/>
                </a:lnTo>
                <a:lnTo>
                  <a:pt x="12288" y="8055"/>
                </a:lnTo>
                <a:lnTo>
                  <a:pt x="12288" y="8079"/>
                </a:lnTo>
                <a:lnTo>
                  <a:pt x="12288" y="8104"/>
                </a:lnTo>
                <a:lnTo>
                  <a:pt x="12507" y="8323"/>
                </a:lnTo>
                <a:lnTo>
                  <a:pt x="12751" y="8542"/>
                </a:lnTo>
                <a:lnTo>
                  <a:pt x="13018" y="8712"/>
                </a:lnTo>
                <a:lnTo>
                  <a:pt x="13286" y="8882"/>
                </a:lnTo>
                <a:lnTo>
                  <a:pt x="13797" y="9199"/>
                </a:lnTo>
                <a:lnTo>
                  <a:pt x="14040" y="9345"/>
                </a:lnTo>
                <a:lnTo>
                  <a:pt x="14308" y="9466"/>
                </a:lnTo>
                <a:lnTo>
                  <a:pt x="14211" y="9661"/>
                </a:lnTo>
                <a:lnTo>
                  <a:pt x="14065" y="9564"/>
                </a:lnTo>
                <a:lnTo>
                  <a:pt x="13919" y="9491"/>
                </a:lnTo>
                <a:lnTo>
                  <a:pt x="13602" y="9345"/>
                </a:lnTo>
                <a:lnTo>
                  <a:pt x="13359" y="9199"/>
                </a:lnTo>
                <a:lnTo>
                  <a:pt x="13067" y="9077"/>
                </a:lnTo>
                <a:lnTo>
                  <a:pt x="12921" y="9028"/>
                </a:lnTo>
                <a:lnTo>
                  <a:pt x="12775" y="9004"/>
                </a:lnTo>
                <a:lnTo>
                  <a:pt x="12629" y="8980"/>
                </a:lnTo>
                <a:lnTo>
                  <a:pt x="12483" y="8980"/>
                </a:lnTo>
                <a:lnTo>
                  <a:pt x="12459" y="9004"/>
                </a:lnTo>
                <a:lnTo>
                  <a:pt x="12459" y="9053"/>
                </a:lnTo>
                <a:lnTo>
                  <a:pt x="12556" y="9150"/>
                </a:lnTo>
                <a:lnTo>
                  <a:pt x="12653" y="9247"/>
                </a:lnTo>
                <a:lnTo>
                  <a:pt x="12897" y="9418"/>
                </a:lnTo>
                <a:lnTo>
                  <a:pt x="13408" y="9685"/>
                </a:lnTo>
                <a:lnTo>
                  <a:pt x="13724" y="9880"/>
                </a:lnTo>
                <a:lnTo>
                  <a:pt x="13894" y="10002"/>
                </a:lnTo>
                <a:lnTo>
                  <a:pt x="14065" y="10075"/>
                </a:lnTo>
                <a:lnTo>
                  <a:pt x="13967" y="10269"/>
                </a:lnTo>
                <a:lnTo>
                  <a:pt x="13505" y="10075"/>
                </a:lnTo>
                <a:lnTo>
                  <a:pt x="13043" y="9880"/>
                </a:lnTo>
                <a:lnTo>
                  <a:pt x="12556" y="9758"/>
                </a:lnTo>
                <a:lnTo>
                  <a:pt x="12069" y="9661"/>
                </a:lnTo>
                <a:lnTo>
                  <a:pt x="12045" y="9661"/>
                </a:lnTo>
                <a:lnTo>
                  <a:pt x="12045" y="9685"/>
                </a:lnTo>
                <a:lnTo>
                  <a:pt x="12434" y="10002"/>
                </a:lnTo>
                <a:lnTo>
                  <a:pt x="12872" y="10245"/>
                </a:lnTo>
                <a:lnTo>
                  <a:pt x="13335" y="10488"/>
                </a:lnTo>
                <a:lnTo>
                  <a:pt x="13797" y="10683"/>
                </a:lnTo>
                <a:lnTo>
                  <a:pt x="13627" y="11072"/>
                </a:lnTo>
                <a:lnTo>
                  <a:pt x="13456" y="10926"/>
                </a:lnTo>
                <a:lnTo>
                  <a:pt x="13262" y="10829"/>
                </a:lnTo>
                <a:lnTo>
                  <a:pt x="12848" y="10659"/>
                </a:lnTo>
                <a:lnTo>
                  <a:pt x="12653" y="10586"/>
                </a:lnTo>
                <a:lnTo>
                  <a:pt x="12483" y="10513"/>
                </a:lnTo>
                <a:lnTo>
                  <a:pt x="12288" y="10488"/>
                </a:lnTo>
                <a:lnTo>
                  <a:pt x="12069" y="10488"/>
                </a:lnTo>
                <a:lnTo>
                  <a:pt x="12045" y="10513"/>
                </a:lnTo>
                <a:lnTo>
                  <a:pt x="12045" y="10537"/>
                </a:lnTo>
                <a:lnTo>
                  <a:pt x="12118" y="10634"/>
                </a:lnTo>
                <a:lnTo>
                  <a:pt x="12191" y="10707"/>
                </a:lnTo>
                <a:lnTo>
                  <a:pt x="12337" y="10829"/>
                </a:lnTo>
                <a:lnTo>
                  <a:pt x="12532" y="10926"/>
                </a:lnTo>
                <a:lnTo>
                  <a:pt x="12702" y="11023"/>
                </a:lnTo>
                <a:lnTo>
                  <a:pt x="13091" y="11218"/>
                </a:lnTo>
                <a:lnTo>
                  <a:pt x="13310" y="11291"/>
                </a:lnTo>
                <a:lnTo>
                  <a:pt x="13505" y="11340"/>
                </a:lnTo>
                <a:lnTo>
                  <a:pt x="13481" y="11413"/>
                </a:lnTo>
                <a:lnTo>
                  <a:pt x="13335" y="11388"/>
                </a:lnTo>
                <a:lnTo>
                  <a:pt x="13189" y="11340"/>
                </a:lnTo>
                <a:lnTo>
                  <a:pt x="12897" y="11315"/>
                </a:lnTo>
                <a:lnTo>
                  <a:pt x="12678" y="11267"/>
                </a:lnTo>
                <a:lnTo>
                  <a:pt x="12434" y="11242"/>
                </a:lnTo>
                <a:lnTo>
                  <a:pt x="12191" y="11267"/>
                </a:lnTo>
                <a:lnTo>
                  <a:pt x="12069" y="11291"/>
                </a:lnTo>
                <a:lnTo>
                  <a:pt x="11972" y="11315"/>
                </a:lnTo>
                <a:lnTo>
                  <a:pt x="11948" y="11340"/>
                </a:lnTo>
                <a:lnTo>
                  <a:pt x="11948" y="11364"/>
                </a:lnTo>
                <a:lnTo>
                  <a:pt x="11972" y="11413"/>
                </a:lnTo>
                <a:lnTo>
                  <a:pt x="12069" y="11486"/>
                </a:lnTo>
                <a:lnTo>
                  <a:pt x="12191" y="11534"/>
                </a:lnTo>
                <a:lnTo>
                  <a:pt x="12434" y="11607"/>
                </a:lnTo>
                <a:lnTo>
                  <a:pt x="12921" y="11705"/>
                </a:lnTo>
                <a:lnTo>
                  <a:pt x="13164" y="11778"/>
                </a:lnTo>
                <a:lnTo>
                  <a:pt x="13432" y="11826"/>
                </a:lnTo>
                <a:lnTo>
                  <a:pt x="13408" y="11972"/>
                </a:lnTo>
                <a:lnTo>
                  <a:pt x="13018" y="11948"/>
                </a:lnTo>
                <a:lnTo>
                  <a:pt x="12434" y="11948"/>
                </a:lnTo>
                <a:lnTo>
                  <a:pt x="12313" y="11972"/>
                </a:lnTo>
                <a:lnTo>
                  <a:pt x="12215" y="12021"/>
                </a:lnTo>
                <a:lnTo>
                  <a:pt x="12118" y="12070"/>
                </a:lnTo>
                <a:lnTo>
                  <a:pt x="12118" y="12118"/>
                </a:lnTo>
                <a:lnTo>
                  <a:pt x="12118" y="12143"/>
                </a:lnTo>
                <a:lnTo>
                  <a:pt x="12215" y="12191"/>
                </a:lnTo>
                <a:lnTo>
                  <a:pt x="12313" y="12240"/>
                </a:lnTo>
                <a:lnTo>
                  <a:pt x="12507" y="12264"/>
                </a:lnTo>
                <a:lnTo>
                  <a:pt x="12897" y="12264"/>
                </a:lnTo>
                <a:lnTo>
                  <a:pt x="13383" y="12313"/>
                </a:lnTo>
                <a:lnTo>
                  <a:pt x="13383" y="12654"/>
                </a:lnTo>
                <a:lnTo>
                  <a:pt x="13043" y="12654"/>
                </a:lnTo>
                <a:lnTo>
                  <a:pt x="12678" y="12678"/>
                </a:lnTo>
                <a:lnTo>
                  <a:pt x="12288" y="12727"/>
                </a:lnTo>
                <a:lnTo>
                  <a:pt x="12094" y="12775"/>
                </a:lnTo>
                <a:lnTo>
                  <a:pt x="11923" y="12873"/>
                </a:lnTo>
                <a:lnTo>
                  <a:pt x="12118" y="12921"/>
                </a:lnTo>
                <a:lnTo>
                  <a:pt x="12288" y="12946"/>
                </a:lnTo>
                <a:lnTo>
                  <a:pt x="12678" y="12946"/>
                </a:lnTo>
                <a:lnTo>
                  <a:pt x="13408" y="12970"/>
                </a:lnTo>
                <a:lnTo>
                  <a:pt x="13408" y="13116"/>
                </a:lnTo>
                <a:lnTo>
                  <a:pt x="13408" y="13262"/>
                </a:lnTo>
                <a:lnTo>
                  <a:pt x="13140" y="13262"/>
                </a:lnTo>
                <a:lnTo>
                  <a:pt x="12848" y="13286"/>
                </a:lnTo>
                <a:lnTo>
                  <a:pt x="12337" y="13286"/>
                </a:lnTo>
                <a:lnTo>
                  <a:pt x="12069" y="13335"/>
                </a:lnTo>
                <a:lnTo>
                  <a:pt x="11948" y="13384"/>
                </a:lnTo>
                <a:lnTo>
                  <a:pt x="11850" y="13432"/>
                </a:lnTo>
                <a:lnTo>
                  <a:pt x="11826" y="13481"/>
                </a:lnTo>
                <a:lnTo>
                  <a:pt x="11850" y="13505"/>
                </a:lnTo>
                <a:lnTo>
                  <a:pt x="11948" y="13554"/>
                </a:lnTo>
                <a:lnTo>
                  <a:pt x="12069" y="13603"/>
                </a:lnTo>
                <a:lnTo>
                  <a:pt x="12337" y="13627"/>
                </a:lnTo>
                <a:lnTo>
                  <a:pt x="12605" y="13651"/>
                </a:lnTo>
                <a:lnTo>
                  <a:pt x="13432" y="13651"/>
                </a:lnTo>
                <a:lnTo>
                  <a:pt x="13432" y="13797"/>
                </a:lnTo>
                <a:lnTo>
                  <a:pt x="13286" y="13773"/>
                </a:lnTo>
                <a:lnTo>
                  <a:pt x="13164" y="13797"/>
                </a:lnTo>
                <a:lnTo>
                  <a:pt x="12897" y="13822"/>
                </a:lnTo>
                <a:lnTo>
                  <a:pt x="12483" y="13846"/>
                </a:lnTo>
                <a:lnTo>
                  <a:pt x="12288" y="13895"/>
                </a:lnTo>
                <a:lnTo>
                  <a:pt x="12094" y="13968"/>
                </a:lnTo>
                <a:lnTo>
                  <a:pt x="12094" y="13992"/>
                </a:lnTo>
                <a:lnTo>
                  <a:pt x="12094" y="14016"/>
                </a:lnTo>
                <a:lnTo>
                  <a:pt x="12118" y="14041"/>
                </a:lnTo>
                <a:lnTo>
                  <a:pt x="12313" y="14089"/>
                </a:lnTo>
                <a:lnTo>
                  <a:pt x="12507" y="14114"/>
                </a:lnTo>
                <a:lnTo>
                  <a:pt x="13310" y="14114"/>
                </a:lnTo>
                <a:lnTo>
                  <a:pt x="13432" y="14089"/>
                </a:lnTo>
                <a:lnTo>
                  <a:pt x="13456" y="14600"/>
                </a:lnTo>
                <a:lnTo>
                  <a:pt x="13237" y="14576"/>
                </a:lnTo>
                <a:lnTo>
                  <a:pt x="13018" y="14552"/>
                </a:lnTo>
                <a:lnTo>
                  <a:pt x="12824" y="14552"/>
                </a:lnTo>
                <a:lnTo>
                  <a:pt x="12434" y="14600"/>
                </a:lnTo>
                <a:lnTo>
                  <a:pt x="12045" y="14698"/>
                </a:lnTo>
                <a:lnTo>
                  <a:pt x="11656" y="14819"/>
                </a:lnTo>
                <a:lnTo>
                  <a:pt x="11193" y="14941"/>
                </a:lnTo>
                <a:lnTo>
                  <a:pt x="10974" y="14965"/>
                </a:lnTo>
                <a:lnTo>
                  <a:pt x="10755" y="14990"/>
                </a:lnTo>
                <a:lnTo>
                  <a:pt x="10536" y="14990"/>
                </a:lnTo>
                <a:lnTo>
                  <a:pt x="10317" y="14965"/>
                </a:lnTo>
                <a:lnTo>
                  <a:pt x="10098" y="14917"/>
                </a:lnTo>
                <a:lnTo>
                  <a:pt x="9879" y="14819"/>
                </a:lnTo>
                <a:lnTo>
                  <a:pt x="9514" y="14698"/>
                </a:lnTo>
                <a:lnTo>
                  <a:pt x="9149" y="14576"/>
                </a:lnTo>
                <a:lnTo>
                  <a:pt x="8979" y="14552"/>
                </a:lnTo>
                <a:lnTo>
                  <a:pt x="8809" y="14527"/>
                </a:lnTo>
                <a:lnTo>
                  <a:pt x="8614" y="14527"/>
                </a:lnTo>
                <a:lnTo>
                  <a:pt x="8419" y="14552"/>
                </a:lnTo>
                <a:lnTo>
                  <a:pt x="7981" y="14649"/>
                </a:lnTo>
                <a:lnTo>
                  <a:pt x="7568" y="14795"/>
                </a:lnTo>
                <a:lnTo>
                  <a:pt x="7130" y="14917"/>
                </a:lnTo>
                <a:lnTo>
                  <a:pt x="6935" y="14965"/>
                </a:lnTo>
                <a:lnTo>
                  <a:pt x="6692" y="14990"/>
                </a:lnTo>
                <a:lnTo>
                  <a:pt x="6473" y="14990"/>
                </a:lnTo>
                <a:lnTo>
                  <a:pt x="6230" y="14965"/>
                </a:lnTo>
                <a:lnTo>
                  <a:pt x="5986" y="14917"/>
                </a:lnTo>
                <a:lnTo>
                  <a:pt x="5767" y="14844"/>
                </a:lnTo>
                <a:lnTo>
                  <a:pt x="5281" y="14722"/>
                </a:lnTo>
                <a:lnTo>
                  <a:pt x="5062" y="14649"/>
                </a:lnTo>
                <a:lnTo>
                  <a:pt x="4818" y="14625"/>
                </a:lnTo>
                <a:lnTo>
                  <a:pt x="4453" y="14576"/>
                </a:lnTo>
                <a:lnTo>
                  <a:pt x="4040" y="14576"/>
                </a:lnTo>
                <a:lnTo>
                  <a:pt x="3602" y="14625"/>
                </a:lnTo>
                <a:lnTo>
                  <a:pt x="3164" y="14722"/>
                </a:lnTo>
                <a:lnTo>
                  <a:pt x="3188" y="14308"/>
                </a:lnTo>
                <a:lnTo>
                  <a:pt x="3188" y="13895"/>
                </a:lnTo>
                <a:lnTo>
                  <a:pt x="3164" y="13067"/>
                </a:lnTo>
                <a:lnTo>
                  <a:pt x="3164" y="12386"/>
                </a:lnTo>
                <a:lnTo>
                  <a:pt x="3139" y="12191"/>
                </a:lnTo>
                <a:lnTo>
                  <a:pt x="3115" y="12021"/>
                </a:lnTo>
                <a:lnTo>
                  <a:pt x="3066" y="11851"/>
                </a:lnTo>
                <a:lnTo>
                  <a:pt x="3018" y="11705"/>
                </a:lnTo>
                <a:lnTo>
                  <a:pt x="3018" y="11632"/>
                </a:lnTo>
                <a:lnTo>
                  <a:pt x="3018" y="11534"/>
                </a:lnTo>
                <a:lnTo>
                  <a:pt x="2993" y="11413"/>
                </a:lnTo>
                <a:lnTo>
                  <a:pt x="2896" y="11194"/>
                </a:lnTo>
                <a:lnTo>
                  <a:pt x="2701" y="10780"/>
                </a:lnTo>
                <a:lnTo>
                  <a:pt x="2409" y="10123"/>
                </a:lnTo>
                <a:lnTo>
                  <a:pt x="2142" y="9442"/>
                </a:lnTo>
                <a:lnTo>
                  <a:pt x="1947" y="8809"/>
                </a:lnTo>
                <a:lnTo>
                  <a:pt x="1777" y="8152"/>
                </a:lnTo>
                <a:lnTo>
                  <a:pt x="1728" y="7909"/>
                </a:lnTo>
                <a:lnTo>
                  <a:pt x="1704" y="7787"/>
                </a:lnTo>
                <a:lnTo>
                  <a:pt x="1704" y="7666"/>
                </a:lnTo>
                <a:lnTo>
                  <a:pt x="1704" y="7544"/>
                </a:lnTo>
                <a:lnTo>
                  <a:pt x="1752" y="7447"/>
                </a:lnTo>
                <a:lnTo>
                  <a:pt x="1825" y="7325"/>
                </a:lnTo>
                <a:lnTo>
                  <a:pt x="1923" y="7252"/>
                </a:lnTo>
                <a:lnTo>
                  <a:pt x="2093" y="7155"/>
                </a:lnTo>
                <a:lnTo>
                  <a:pt x="2288" y="7082"/>
                </a:lnTo>
                <a:lnTo>
                  <a:pt x="2653" y="6936"/>
                </a:lnTo>
                <a:lnTo>
                  <a:pt x="3991" y="6400"/>
                </a:lnTo>
                <a:lnTo>
                  <a:pt x="5329" y="5889"/>
                </a:lnTo>
                <a:lnTo>
                  <a:pt x="8030" y="4867"/>
                </a:lnTo>
                <a:lnTo>
                  <a:pt x="8030" y="5062"/>
                </a:lnTo>
                <a:lnTo>
                  <a:pt x="8030" y="5281"/>
                </a:lnTo>
                <a:lnTo>
                  <a:pt x="8030" y="5670"/>
                </a:lnTo>
                <a:lnTo>
                  <a:pt x="8030" y="7203"/>
                </a:lnTo>
                <a:lnTo>
                  <a:pt x="8030" y="8834"/>
                </a:lnTo>
                <a:lnTo>
                  <a:pt x="8054" y="9661"/>
                </a:lnTo>
                <a:lnTo>
                  <a:pt x="8079" y="10464"/>
                </a:lnTo>
                <a:lnTo>
                  <a:pt x="8103" y="10586"/>
                </a:lnTo>
                <a:lnTo>
                  <a:pt x="8152" y="10659"/>
                </a:lnTo>
                <a:lnTo>
                  <a:pt x="8249" y="10707"/>
                </a:lnTo>
                <a:lnTo>
                  <a:pt x="8346" y="10732"/>
                </a:lnTo>
                <a:lnTo>
                  <a:pt x="8444" y="10707"/>
                </a:lnTo>
                <a:lnTo>
                  <a:pt x="8517" y="10659"/>
                </a:lnTo>
                <a:lnTo>
                  <a:pt x="8565" y="10586"/>
                </a:lnTo>
                <a:lnTo>
                  <a:pt x="8590" y="10464"/>
                </a:lnTo>
                <a:lnTo>
                  <a:pt x="8517" y="8931"/>
                </a:lnTo>
                <a:lnTo>
                  <a:pt x="8468" y="7398"/>
                </a:lnTo>
                <a:lnTo>
                  <a:pt x="8444" y="5865"/>
                </a:lnTo>
                <a:lnTo>
                  <a:pt x="8444" y="5305"/>
                </a:lnTo>
                <a:lnTo>
                  <a:pt x="8444" y="5013"/>
                </a:lnTo>
                <a:lnTo>
                  <a:pt x="8395" y="4721"/>
                </a:lnTo>
                <a:lnTo>
                  <a:pt x="8468" y="4673"/>
                </a:lnTo>
                <a:close/>
                <a:moveTo>
                  <a:pt x="7446" y="1"/>
                </a:moveTo>
                <a:lnTo>
                  <a:pt x="7300" y="25"/>
                </a:lnTo>
                <a:lnTo>
                  <a:pt x="7154" y="50"/>
                </a:lnTo>
                <a:lnTo>
                  <a:pt x="7008" y="98"/>
                </a:lnTo>
                <a:lnTo>
                  <a:pt x="6911" y="196"/>
                </a:lnTo>
                <a:lnTo>
                  <a:pt x="6838" y="196"/>
                </a:lnTo>
                <a:lnTo>
                  <a:pt x="6765" y="244"/>
                </a:lnTo>
                <a:lnTo>
                  <a:pt x="6716" y="293"/>
                </a:lnTo>
                <a:lnTo>
                  <a:pt x="6716" y="317"/>
                </a:lnTo>
                <a:lnTo>
                  <a:pt x="6667" y="755"/>
                </a:lnTo>
                <a:lnTo>
                  <a:pt x="6619" y="1193"/>
                </a:lnTo>
                <a:lnTo>
                  <a:pt x="6594" y="1656"/>
                </a:lnTo>
                <a:lnTo>
                  <a:pt x="6594" y="2094"/>
                </a:lnTo>
                <a:lnTo>
                  <a:pt x="6011" y="2118"/>
                </a:lnTo>
                <a:lnTo>
                  <a:pt x="5427" y="2118"/>
                </a:lnTo>
                <a:lnTo>
                  <a:pt x="5013" y="2094"/>
                </a:lnTo>
                <a:lnTo>
                  <a:pt x="4794" y="2094"/>
                </a:lnTo>
                <a:lnTo>
                  <a:pt x="4697" y="2118"/>
                </a:lnTo>
                <a:lnTo>
                  <a:pt x="4624" y="2167"/>
                </a:lnTo>
                <a:lnTo>
                  <a:pt x="4575" y="2142"/>
                </a:lnTo>
                <a:lnTo>
                  <a:pt x="4526" y="2118"/>
                </a:lnTo>
                <a:lnTo>
                  <a:pt x="4405" y="2142"/>
                </a:lnTo>
                <a:lnTo>
                  <a:pt x="4332" y="2215"/>
                </a:lnTo>
                <a:lnTo>
                  <a:pt x="4307" y="2264"/>
                </a:lnTo>
                <a:lnTo>
                  <a:pt x="4283" y="2337"/>
                </a:lnTo>
                <a:lnTo>
                  <a:pt x="4259" y="2605"/>
                </a:lnTo>
                <a:lnTo>
                  <a:pt x="4259" y="2897"/>
                </a:lnTo>
                <a:lnTo>
                  <a:pt x="4259" y="3480"/>
                </a:lnTo>
                <a:lnTo>
                  <a:pt x="3602" y="3529"/>
                </a:lnTo>
                <a:lnTo>
                  <a:pt x="3261" y="3578"/>
                </a:lnTo>
                <a:lnTo>
                  <a:pt x="2920" y="3602"/>
                </a:lnTo>
                <a:lnTo>
                  <a:pt x="2872" y="3626"/>
                </a:lnTo>
                <a:lnTo>
                  <a:pt x="2823" y="3651"/>
                </a:lnTo>
                <a:lnTo>
                  <a:pt x="2774" y="3699"/>
                </a:lnTo>
                <a:lnTo>
                  <a:pt x="2701" y="3821"/>
                </a:lnTo>
                <a:lnTo>
                  <a:pt x="2653" y="3918"/>
                </a:lnTo>
                <a:lnTo>
                  <a:pt x="2604" y="4064"/>
                </a:lnTo>
                <a:lnTo>
                  <a:pt x="2604" y="4186"/>
                </a:lnTo>
                <a:lnTo>
                  <a:pt x="2580" y="4454"/>
                </a:lnTo>
                <a:lnTo>
                  <a:pt x="2580" y="4721"/>
                </a:lnTo>
                <a:lnTo>
                  <a:pt x="2458" y="6449"/>
                </a:lnTo>
                <a:lnTo>
                  <a:pt x="2458" y="6498"/>
                </a:lnTo>
                <a:lnTo>
                  <a:pt x="1704" y="6838"/>
                </a:lnTo>
                <a:lnTo>
                  <a:pt x="1558" y="6936"/>
                </a:lnTo>
                <a:lnTo>
                  <a:pt x="1436" y="7033"/>
                </a:lnTo>
                <a:lnTo>
                  <a:pt x="1363" y="7155"/>
                </a:lnTo>
                <a:lnTo>
                  <a:pt x="1290" y="7276"/>
                </a:lnTo>
                <a:lnTo>
                  <a:pt x="1266" y="7422"/>
                </a:lnTo>
                <a:lnTo>
                  <a:pt x="1241" y="7568"/>
                </a:lnTo>
                <a:lnTo>
                  <a:pt x="1241" y="7714"/>
                </a:lnTo>
                <a:lnTo>
                  <a:pt x="1241" y="7885"/>
                </a:lnTo>
                <a:lnTo>
                  <a:pt x="1290" y="8201"/>
                </a:lnTo>
                <a:lnTo>
                  <a:pt x="1363" y="8542"/>
                </a:lnTo>
                <a:lnTo>
                  <a:pt x="1533" y="9101"/>
                </a:lnTo>
                <a:lnTo>
                  <a:pt x="1631" y="9491"/>
                </a:lnTo>
                <a:lnTo>
                  <a:pt x="1777" y="9856"/>
                </a:lnTo>
                <a:lnTo>
                  <a:pt x="2069" y="10586"/>
                </a:lnTo>
                <a:lnTo>
                  <a:pt x="2190" y="10853"/>
                </a:lnTo>
                <a:lnTo>
                  <a:pt x="2336" y="11145"/>
                </a:lnTo>
                <a:lnTo>
                  <a:pt x="2507" y="11437"/>
                </a:lnTo>
                <a:lnTo>
                  <a:pt x="2604" y="11559"/>
                </a:lnTo>
                <a:lnTo>
                  <a:pt x="2726" y="11656"/>
                </a:lnTo>
                <a:lnTo>
                  <a:pt x="2677" y="11826"/>
                </a:lnTo>
                <a:lnTo>
                  <a:pt x="2653" y="11997"/>
                </a:lnTo>
                <a:lnTo>
                  <a:pt x="2628" y="12167"/>
                </a:lnTo>
                <a:lnTo>
                  <a:pt x="2628" y="12362"/>
                </a:lnTo>
                <a:lnTo>
                  <a:pt x="2677" y="12727"/>
                </a:lnTo>
                <a:lnTo>
                  <a:pt x="2701" y="13067"/>
                </a:lnTo>
                <a:lnTo>
                  <a:pt x="2701" y="13530"/>
                </a:lnTo>
                <a:lnTo>
                  <a:pt x="2677" y="13968"/>
                </a:lnTo>
                <a:lnTo>
                  <a:pt x="2677" y="14430"/>
                </a:lnTo>
                <a:lnTo>
                  <a:pt x="2701" y="14649"/>
                </a:lnTo>
                <a:lnTo>
                  <a:pt x="2726" y="14868"/>
                </a:lnTo>
                <a:lnTo>
                  <a:pt x="2531" y="14965"/>
                </a:lnTo>
                <a:lnTo>
                  <a:pt x="2385" y="15087"/>
                </a:lnTo>
                <a:lnTo>
                  <a:pt x="2239" y="15233"/>
                </a:lnTo>
                <a:lnTo>
                  <a:pt x="2117" y="15379"/>
                </a:lnTo>
                <a:lnTo>
                  <a:pt x="2117" y="15428"/>
                </a:lnTo>
                <a:lnTo>
                  <a:pt x="2117" y="15476"/>
                </a:lnTo>
                <a:lnTo>
                  <a:pt x="2142" y="15501"/>
                </a:lnTo>
                <a:lnTo>
                  <a:pt x="2190" y="15501"/>
                </a:lnTo>
                <a:lnTo>
                  <a:pt x="2361" y="15476"/>
                </a:lnTo>
                <a:lnTo>
                  <a:pt x="2531" y="15428"/>
                </a:lnTo>
                <a:lnTo>
                  <a:pt x="2872" y="15306"/>
                </a:lnTo>
                <a:lnTo>
                  <a:pt x="3212" y="15184"/>
                </a:lnTo>
                <a:lnTo>
                  <a:pt x="3553" y="15063"/>
                </a:lnTo>
                <a:lnTo>
                  <a:pt x="3796" y="15014"/>
                </a:lnTo>
                <a:lnTo>
                  <a:pt x="4064" y="15014"/>
                </a:lnTo>
                <a:lnTo>
                  <a:pt x="4307" y="14990"/>
                </a:lnTo>
                <a:lnTo>
                  <a:pt x="4551" y="15014"/>
                </a:lnTo>
                <a:lnTo>
                  <a:pt x="4794" y="15038"/>
                </a:lnTo>
                <a:lnTo>
                  <a:pt x="5037" y="15087"/>
                </a:lnTo>
                <a:lnTo>
                  <a:pt x="5500" y="15209"/>
                </a:lnTo>
                <a:lnTo>
                  <a:pt x="5889" y="15330"/>
                </a:lnTo>
                <a:lnTo>
                  <a:pt x="6278" y="15403"/>
                </a:lnTo>
                <a:lnTo>
                  <a:pt x="6667" y="15428"/>
                </a:lnTo>
                <a:lnTo>
                  <a:pt x="6862" y="15428"/>
                </a:lnTo>
                <a:lnTo>
                  <a:pt x="7057" y="15403"/>
                </a:lnTo>
                <a:lnTo>
                  <a:pt x="7276" y="15355"/>
                </a:lnTo>
                <a:lnTo>
                  <a:pt x="7495" y="15306"/>
                </a:lnTo>
                <a:lnTo>
                  <a:pt x="7908" y="15184"/>
                </a:lnTo>
                <a:lnTo>
                  <a:pt x="8346" y="15063"/>
                </a:lnTo>
                <a:lnTo>
                  <a:pt x="8565" y="15014"/>
                </a:lnTo>
                <a:lnTo>
                  <a:pt x="8784" y="14990"/>
                </a:lnTo>
                <a:lnTo>
                  <a:pt x="8979" y="15014"/>
                </a:lnTo>
                <a:lnTo>
                  <a:pt x="9198" y="15063"/>
                </a:lnTo>
                <a:lnTo>
                  <a:pt x="9393" y="15136"/>
                </a:lnTo>
                <a:lnTo>
                  <a:pt x="9587" y="15209"/>
                </a:lnTo>
                <a:lnTo>
                  <a:pt x="9977" y="15379"/>
                </a:lnTo>
                <a:lnTo>
                  <a:pt x="10196" y="15452"/>
                </a:lnTo>
                <a:lnTo>
                  <a:pt x="10390" y="15476"/>
                </a:lnTo>
                <a:lnTo>
                  <a:pt x="10585" y="15501"/>
                </a:lnTo>
                <a:lnTo>
                  <a:pt x="10780" y="15501"/>
                </a:lnTo>
                <a:lnTo>
                  <a:pt x="11169" y="15452"/>
                </a:lnTo>
                <a:lnTo>
                  <a:pt x="11558" y="15355"/>
                </a:lnTo>
                <a:lnTo>
                  <a:pt x="11923" y="15257"/>
                </a:lnTo>
                <a:lnTo>
                  <a:pt x="12191" y="15184"/>
                </a:lnTo>
                <a:lnTo>
                  <a:pt x="12410" y="15136"/>
                </a:lnTo>
                <a:lnTo>
                  <a:pt x="12653" y="15111"/>
                </a:lnTo>
                <a:lnTo>
                  <a:pt x="12872" y="15087"/>
                </a:lnTo>
                <a:lnTo>
                  <a:pt x="13116" y="15087"/>
                </a:lnTo>
                <a:lnTo>
                  <a:pt x="13335" y="15111"/>
                </a:lnTo>
                <a:lnTo>
                  <a:pt x="13846" y="15209"/>
                </a:lnTo>
                <a:lnTo>
                  <a:pt x="14186" y="15257"/>
                </a:lnTo>
                <a:lnTo>
                  <a:pt x="14357" y="15282"/>
                </a:lnTo>
                <a:lnTo>
                  <a:pt x="14551" y="15282"/>
                </a:lnTo>
                <a:lnTo>
                  <a:pt x="14721" y="15233"/>
                </a:lnTo>
                <a:lnTo>
                  <a:pt x="14892" y="15209"/>
                </a:lnTo>
                <a:lnTo>
                  <a:pt x="15038" y="15136"/>
                </a:lnTo>
                <a:lnTo>
                  <a:pt x="15208" y="15038"/>
                </a:lnTo>
                <a:lnTo>
                  <a:pt x="15281" y="14965"/>
                </a:lnTo>
                <a:lnTo>
                  <a:pt x="15305" y="14868"/>
                </a:lnTo>
                <a:lnTo>
                  <a:pt x="15305" y="14771"/>
                </a:lnTo>
                <a:lnTo>
                  <a:pt x="15281" y="14673"/>
                </a:lnTo>
                <a:lnTo>
                  <a:pt x="15208" y="14600"/>
                </a:lnTo>
                <a:lnTo>
                  <a:pt x="15135" y="14552"/>
                </a:lnTo>
                <a:lnTo>
                  <a:pt x="15038" y="14552"/>
                </a:lnTo>
                <a:lnTo>
                  <a:pt x="14940" y="14600"/>
                </a:lnTo>
                <a:lnTo>
                  <a:pt x="14819" y="14673"/>
                </a:lnTo>
                <a:lnTo>
                  <a:pt x="14697" y="14722"/>
                </a:lnTo>
                <a:lnTo>
                  <a:pt x="14575" y="14746"/>
                </a:lnTo>
                <a:lnTo>
                  <a:pt x="14454" y="14771"/>
                </a:lnTo>
                <a:lnTo>
                  <a:pt x="14211" y="14746"/>
                </a:lnTo>
                <a:lnTo>
                  <a:pt x="13967" y="14722"/>
                </a:lnTo>
                <a:lnTo>
                  <a:pt x="13919" y="13116"/>
                </a:lnTo>
                <a:lnTo>
                  <a:pt x="13919" y="12459"/>
                </a:lnTo>
                <a:lnTo>
                  <a:pt x="13894" y="12118"/>
                </a:lnTo>
                <a:lnTo>
                  <a:pt x="13821" y="11778"/>
                </a:lnTo>
                <a:lnTo>
                  <a:pt x="13870" y="11753"/>
                </a:lnTo>
                <a:lnTo>
                  <a:pt x="13894" y="11680"/>
                </a:lnTo>
                <a:lnTo>
                  <a:pt x="14527" y="10221"/>
                </a:lnTo>
                <a:lnTo>
                  <a:pt x="15111" y="8736"/>
                </a:lnTo>
                <a:lnTo>
                  <a:pt x="15232" y="8420"/>
                </a:lnTo>
                <a:lnTo>
                  <a:pt x="15305" y="8128"/>
                </a:lnTo>
                <a:lnTo>
                  <a:pt x="15354" y="7982"/>
                </a:lnTo>
                <a:lnTo>
                  <a:pt x="15354" y="7836"/>
                </a:lnTo>
                <a:lnTo>
                  <a:pt x="15354" y="7666"/>
                </a:lnTo>
                <a:lnTo>
                  <a:pt x="15354" y="7520"/>
                </a:lnTo>
                <a:lnTo>
                  <a:pt x="15305" y="7374"/>
                </a:lnTo>
                <a:lnTo>
                  <a:pt x="15257" y="7276"/>
                </a:lnTo>
                <a:lnTo>
                  <a:pt x="15184" y="7155"/>
                </a:lnTo>
                <a:lnTo>
                  <a:pt x="15111" y="7057"/>
                </a:lnTo>
                <a:lnTo>
                  <a:pt x="14916" y="6863"/>
                </a:lnTo>
                <a:lnTo>
                  <a:pt x="14697" y="6717"/>
                </a:lnTo>
                <a:lnTo>
                  <a:pt x="14405" y="6546"/>
                </a:lnTo>
                <a:lnTo>
                  <a:pt x="14065" y="6400"/>
                </a:lnTo>
                <a:lnTo>
                  <a:pt x="14113" y="6181"/>
                </a:lnTo>
                <a:lnTo>
                  <a:pt x="14138" y="5962"/>
                </a:lnTo>
                <a:lnTo>
                  <a:pt x="14162" y="5719"/>
                </a:lnTo>
                <a:lnTo>
                  <a:pt x="14162" y="5500"/>
                </a:lnTo>
                <a:lnTo>
                  <a:pt x="14138" y="5013"/>
                </a:lnTo>
                <a:lnTo>
                  <a:pt x="14113" y="4551"/>
                </a:lnTo>
                <a:lnTo>
                  <a:pt x="14089" y="4381"/>
                </a:lnTo>
                <a:lnTo>
                  <a:pt x="14040" y="4040"/>
                </a:lnTo>
                <a:lnTo>
                  <a:pt x="14089" y="3991"/>
                </a:lnTo>
                <a:lnTo>
                  <a:pt x="14113" y="3918"/>
                </a:lnTo>
                <a:lnTo>
                  <a:pt x="14113" y="3845"/>
                </a:lnTo>
                <a:lnTo>
                  <a:pt x="14089" y="3772"/>
                </a:lnTo>
                <a:lnTo>
                  <a:pt x="14065" y="3699"/>
                </a:lnTo>
                <a:lnTo>
                  <a:pt x="14016" y="3651"/>
                </a:lnTo>
                <a:lnTo>
                  <a:pt x="13943" y="3602"/>
                </a:lnTo>
                <a:lnTo>
                  <a:pt x="13846" y="3578"/>
                </a:lnTo>
                <a:lnTo>
                  <a:pt x="13116" y="3553"/>
                </a:lnTo>
                <a:lnTo>
                  <a:pt x="12726" y="3553"/>
                </a:lnTo>
                <a:lnTo>
                  <a:pt x="12361" y="3578"/>
                </a:lnTo>
                <a:lnTo>
                  <a:pt x="12361" y="3286"/>
                </a:lnTo>
                <a:lnTo>
                  <a:pt x="12361" y="2848"/>
                </a:lnTo>
                <a:lnTo>
                  <a:pt x="12313" y="2410"/>
                </a:lnTo>
                <a:lnTo>
                  <a:pt x="12288" y="2337"/>
                </a:lnTo>
                <a:lnTo>
                  <a:pt x="12264" y="2264"/>
                </a:lnTo>
                <a:lnTo>
                  <a:pt x="12191" y="2215"/>
                </a:lnTo>
                <a:lnTo>
                  <a:pt x="12118" y="2191"/>
                </a:lnTo>
                <a:lnTo>
                  <a:pt x="12045" y="2118"/>
                </a:lnTo>
                <a:lnTo>
                  <a:pt x="11923" y="2094"/>
                </a:lnTo>
                <a:lnTo>
                  <a:pt x="11339" y="2069"/>
                </a:lnTo>
                <a:lnTo>
                  <a:pt x="10293" y="2069"/>
                </a:lnTo>
                <a:lnTo>
                  <a:pt x="10147" y="2094"/>
                </a:lnTo>
                <a:lnTo>
                  <a:pt x="10147" y="1875"/>
                </a:lnTo>
                <a:lnTo>
                  <a:pt x="10147" y="1656"/>
                </a:lnTo>
                <a:lnTo>
                  <a:pt x="10098" y="1242"/>
                </a:lnTo>
                <a:lnTo>
                  <a:pt x="10074" y="707"/>
                </a:lnTo>
                <a:lnTo>
                  <a:pt x="10025" y="463"/>
                </a:lnTo>
                <a:lnTo>
                  <a:pt x="10001" y="342"/>
                </a:lnTo>
                <a:lnTo>
                  <a:pt x="9928" y="220"/>
                </a:lnTo>
                <a:lnTo>
                  <a:pt x="9904" y="147"/>
                </a:lnTo>
                <a:lnTo>
                  <a:pt x="9855" y="98"/>
                </a:lnTo>
                <a:lnTo>
                  <a:pt x="9782" y="74"/>
                </a:lnTo>
                <a:lnTo>
                  <a:pt x="9709" y="50"/>
                </a:lnTo>
                <a:lnTo>
                  <a:pt x="8882" y="25"/>
                </a:lnTo>
                <a:lnTo>
                  <a:pt x="8054" y="1"/>
                </a:lnTo>
                <a:close/>
                <a:moveTo>
                  <a:pt x="4307" y="15452"/>
                </a:moveTo>
                <a:lnTo>
                  <a:pt x="4088" y="15501"/>
                </a:lnTo>
                <a:lnTo>
                  <a:pt x="3869" y="15549"/>
                </a:lnTo>
                <a:lnTo>
                  <a:pt x="3650" y="15647"/>
                </a:lnTo>
                <a:lnTo>
                  <a:pt x="3237" y="15866"/>
                </a:lnTo>
                <a:lnTo>
                  <a:pt x="3018" y="15963"/>
                </a:lnTo>
                <a:lnTo>
                  <a:pt x="2823" y="16060"/>
                </a:lnTo>
                <a:lnTo>
                  <a:pt x="2653" y="16109"/>
                </a:lnTo>
                <a:lnTo>
                  <a:pt x="2507" y="16133"/>
                </a:lnTo>
                <a:lnTo>
                  <a:pt x="2190" y="16133"/>
                </a:lnTo>
                <a:lnTo>
                  <a:pt x="1850" y="16085"/>
                </a:lnTo>
                <a:lnTo>
                  <a:pt x="1533" y="16012"/>
                </a:lnTo>
                <a:lnTo>
                  <a:pt x="1241" y="15890"/>
                </a:lnTo>
                <a:lnTo>
                  <a:pt x="925" y="15768"/>
                </a:lnTo>
                <a:lnTo>
                  <a:pt x="341" y="15525"/>
                </a:lnTo>
                <a:lnTo>
                  <a:pt x="244" y="15501"/>
                </a:lnTo>
                <a:lnTo>
                  <a:pt x="171" y="15525"/>
                </a:lnTo>
                <a:lnTo>
                  <a:pt x="122" y="15574"/>
                </a:lnTo>
                <a:lnTo>
                  <a:pt x="98" y="15622"/>
                </a:lnTo>
                <a:lnTo>
                  <a:pt x="73" y="15695"/>
                </a:lnTo>
                <a:lnTo>
                  <a:pt x="73" y="15768"/>
                </a:lnTo>
                <a:lnTo>
                  <a:pt x="122" y="15841"/>
                </a:lnTo>
                <a:lnTo>
                  <a:pt x="171" y="15890"/>
                </a:lnTo>
                <a:lnTo>
                  <a:pt x="390" y="16060"/>
                </a:lnTo>
                <a:lnTo>
                  <a:pt x="633" y="16182"/>
                </a:lnTo>
                <a:lnTo>
                  <a:pt x="901" y="16304"/>
                </a:lnTo>
                <a:lnTo>
                  <a:pt x="1144" y="16425"/>
                </a:lnTo>
                <a:lnTo>
                  <a:pt x="1412" y="16498"/>
                </a:lnTo>
                <a:lnTo>
                  <a:pt x="1679" y="16571"/>
                </a:lnTo>
                <a:lnTo>
                  <a:pt x="1947" y="16644"/>
                </a:lnTo>
                <a:lnTo>
                  <a:pt x="2215" y="16669"/>
                </a:lnTo>
                <a:lnTo>
                  <a:pt x="2507" y="16669"/>
                </a:lnTo>
                <a:lnTo>
                  <a:pt x="2750" y="16620"/>
                </a:lnTo>
                <a:lnTo>
                  <a:pt x="2993" y="16547"/>
                </a:lnTo>
                <a:lnTo>
                  <a:pt x="3237" y="16425"/>
                </a:lnTo>
                <a:lnTo>
                  <a:pt x="3699" y="16206"/>
                </a:lnTo>
                <a:lnTo>
                  <a:pt x="3942" y="16109"/>
                </a:lnTo>
                <a:lnTo>
                  <a:pt x="4210" y="16012"/>
                </a:lnTo>
                <a:lnTo>
                  <a:pt x="4332" y="15987"/>
                </a:lnTo>
                <a:lnTo>
                  <a:pt x="4453" y="15963"/>
                </a:lnTo>
                <a:lnTo>
                  <a:pt x="4697" y="15987"/>
                </a:lnTo>
                <a:lnTo>
                  <a:pt x="4964" y="16060"/>
                </a:lnTo>
                <a:lnTo>
                  <a:pt x="5232" y="16158"/>
                </a:lnTo>
                <a:lnTo>
                  <a:pt x="5743" y="16352"/>
                </a:lnTo>
                <a:lnTo>
                  <a:pt x="6011" y="16450"/>
                </a:lnTo>
                <a:lnTo>
                  <a:pt x="6254" y="16523"/>
                </a:lnTo>
                <a:lnTo>
                  <a:pt x="6522" y="16547"/>
                </a:lnTo>
                <a:lnTo>
                  <a:pt x="6765" y="16523"/>
                </a:lnTo>
                <a:lnTo>
                  <a:pt x="7032" y="16474"/>
                </a:lnTo>
                <a:lnTo>
                  <a:pt x="7276" y="16401"/>
                </a:lnTo>
                <a:lnTo>
                  <a:pt x="7787" y="16231"/>
                </a:lnTo>
                <a:lnTo>
                  <a:pt x="8030" y="16158"/>
                </a:lnTo>
                <a:lnTo>
                  <a:pt x="8298" y="16133"/>
                </a:lnTo>
                <a:lnTo>
                  <a:pt x="8565" y="16133"/>
                </a:lnTo>
                <a:lnTo>
                  <a:pt x="8809" y="16182"/>
                </a:lnTo>
                <a:lnTo>
                  <a:pt x="9076" y="16231"/>
                </a:lnTo>
                <a:lnTo>
                  <a:pt x="9344" y="16328"/>
                </a:lnTo>
                <a:lnTo>
                  <a:pt x="9855" y="16498"/>
                </a:lnTo>
                <a:lnTo>
                  <a:pt x="10123" y="16571"/>
                </a:lnTo>
                <a:lnTo>
                  <a:pt x="10366" y="16620"/>
                </a:lnTo>
                <a:lnTo>
                  <a:pt x="10634" y="16620"/>
                </a:lnTo>
                <a:lnTo>
                  <a:pt x="10877" y="16596"/>
                </a:lnTo>
                <a:lnTo>
                  <a:pt x="11120" y="16547"/>
                </a:lnTo>
                <a:lnTo>
                  <a:pt x="11364" y="16450"/>
                </a:lnTo>
                <a:lnTo>
                  <a:pt x="11826" y="16255"/>
                </a:lnTo>
                <a:lnTo>
                  <a:pt x="12069" y="16182"/>
                </a:lnTo>
                <a:lnTo>
                  <a:pt x="12313" y="16085"/>
                </a:lnTo>
                <a:lnTo>
                  <a:pt x="12459" y="16060"/>
                </a:lnTo>
                <a:lnTo>
                  <a:pt x="12580" y="16036"/>
                </a:lnTo>
                <a:lnTo>
                  <a:pt x="12872" y="16036"/>
                </a:lnTo>
                <a:lnTo>
                  <a:pt x="13164" y="16085"/>
                </a:lnTo>
                <a:lnTo>
                  <a:pt x="13432" y="16182"/>
                </a:lnTo>
                <a:lnTo>
                  <a:pt x="14016" y="16352"/>
                </a:lnTo>
                <a:lnTo>
                  <a:pt x="14284" y="16425"/>
                </a:lnTo>
                <a:lnTo>
                  <a:pt x="14575" y="16474"/>
                </a:lnTo>
                <a:lnTo>
                  <a:pt x="14819" y="16498"/>
                </a:lnTo>
                <a:lnTo>
                  <a:pt x="15086" y="16474"/>
                </a:lnTo>
                <a:lnTo>
                  <a:pt x="15330" y="16450"/>
                </a:lnTo>
                <a:lnTo>
                  <a:pt x="15573" y="16377"/>
                </a:lnTo>
                <a:lnTo>
                  <a:pt x="15816" y="16279"/>
                </a:lnTo>
                <a:lnTo>
                  <a:pt x="16035" y="16182"/>
                </a:lnTo>
                <a:lnTo>
                  <a:pt x="16254" y="16060"/>
                </a:lnTo>
                <a:lnTo>
                  <a:pt x="16473" y="15914"/>
                </a:lnTo>
                <a:lnTo>
                  <a:pt x="16522" y="15841"/>
                </a:lnTo>
                <a:lnTo>
                  <a:pt x="16546" y="15768"/>
                </a:lnTo>
                <a:lnTo>
                  <a:pt x="16546" y="15695"/>
                </a:lnTo>
                <a:lnTo>
                  <a:pt x="16522" y="15622"/>
                </a:lnTo>
                <a:lnTo>
                  <a:pt x="16473" y="15574"/>
                </a:lnTo>
                <a:lnTo>
                  <a:pt x="16425" y="15525"/>
                </a:lnTo>
                <a:lnTo>
                  <a:pt x="16352" y="15525"/>
                </a:lnTo>
                <a:lnTo>
                  <a:pt x="16279" y="15574"/>
                </a:lnTo>
                <a:lnTo>
                  <a:pt x="16035" y="15720"/>
                </a:lnTo>
                <a:lnTo>
                  <a:pt x="15792" y="15841"/>
                </a:lnTo>
                <a:lnTo>
                  <a:pt x="15524" y="15939"/>
                </a:lnTo>
                <a:lnTo>
                  <a:pt x="15281" y="16012"/>
                </a:lnTo>
                <a:lnTo>
                  <a:pt x="15013" y="16060"/>
                </a:lnTo>
                <a:lnTo>
                  <a:pt x="14721" y="16085"/>
                </a:lnTo>
                <a:lnTo>
                  <a:pt x="14454" y="16060"/>
                </a:lnTo>
                <a:lnTo>
                  <a:pt x="14186" y="16012"/>
                </a:lnTo>
                <a:lnTo>
                  <a:pt x="13724" y="15914"/>
                </a:lnTo>
                <a:lnTo>
                  <a:pt x="13286" y="15793"/>
                </a:lnTo>
                <a:lnTo>
                  <a:pt x="13067" y="15768"/>
                </a:lnTo>
                <a:lnTo>
                  <a:pt x="12848" y="15744"/>
                </a:lnTo>
                <a:lnTo>
                  <a:pt x="12629" y="15744"/>
                </a:lnTo>
                <a:lnTo>
                  <a:pt x="12386" y="15768"/>
                </a:lnTo>
                <a:lnTo>
                  <a:pt x="12167" y="15841"/>
                </a:lnTo>
                <a:lnTo>
                  <a:pt x="11948" y="15914"/>
                </a:lnTo>
                <a:lnTo>
                  <a:pt x="11510" y="16060"/>
                </a:lnTo>
                <a:lnTo>
                  <a:pt x="11218" y="16158"/>
                </a:lnTo>
                <a:lnTo>
                  <a:pt x="10901" y="16182"/>
                </a:lnTo>
                <a:lnTo>
                  <a:pt x="10585" y="16158"/>
                </a:lnTo>
                <a:lnTo>
                  <a:pt x="10293" y="16133"/>
                </a:lnTo>
                <a:lnTo>
                  <a:pt x="10025" y="16060"/>
                </a:lnTo>
                <a:lnTo>
                  <a:pt x="9782" y="15987"/>
                </a:lnTo>
                <a:lnTo>
                  <a:pt x="9295" y="15817"/>
                </a:lnTo>
                <a:lnTo>
                  <a:pt x="9052" y="15744"/>
                </a:lnTo>
                <a:lnTo>
                  <a:pt x="8809" y="15671"/>
                </a:lnTo>
                <a:lnTo>
                  <a:pt x="8565" y="15622"/>
                </a:lnTo>
                <a:lnTo>
                  <a:pt x="8298" y="15598"/>
                </a:lnTo>
                <a:lnTo>
                  <a:pt x="8030" y="15622"/>
                </a:lnTo>
                <a:lnTo>
                  <a:pt x="7762" y="15671"/>
                </a:lnTo>
                <a:lnTo>
                  <a:pt x="7276" y="15841"/>
                </a:lnTo>
                <a:lnTo>
                  <a:pt x="7032" y="15914"/>
                </a:lnTo>
                <a:lnTo>
                  <a:pt x="6765" y="15987"/>
                </a:lnTo>
                <a:lnTo>
                  <a:pt x="6522" y="16012"/>
                </a:lnTo>
                <a:lnTo>
                  <a:pt x="6254" y="15987"/>
                </a:lnTo>
                <a:lnTo>
                  <a:pt x="6035" y="15939"/>
                </a:lnTo>
                <a:lnTo>
                  <a:pt x="5816" y="15866"/>
                </a:lnTo>
                <a:lnTo>
                  <a:pt x="5402" y="15720"/>
                </a:lnTo>
                <a:lnTo>
                  <a:pt x="4989" y="15549"/>
                </a:lnTo>
                <a:lnTo>
                  <a:pt x="4770" y="15501"/>
                </a:lnTo>
                <a:lnTo>
                  <a:pt x="4551" y="15452"/>
                </a:lnTo>
                <a:close/>
                <a:moveTo>
                  <a:pt x="560" y="16717"/>
                </a:moveTo>
                <a:lnTo>
                  <a:pt x="365" y="16742"/>
                </a:lnTo>
                <a:lnTo>
                  <a:pt x="195" y="16815"/>
                </a:lnTo>
                <a:lnTo>
                  <a:pt x="25" y="16936"/>
                </a:lnTo>
                <a:lnTo>
                  <a:pt x="0" y="16985"/>
                </a:lnTo>
                <a:lnTo>
                  <a:pt x="0" y="17009"/>
                </a:lnTo>
                <a:lnTo>
                  <a:pt x="0" y="17082"/>
                </a:lnTo>
                <a:lnTo>
                  <a:pt x="73" y="17131"/>
                </a:lnTo>
                <a:lnTo>
                  <a:pt x="171" y="17155"/>
                </a:lnTo>
                <a:lnTo>
                  <a:pt x="438" y="17131"/>
                </a:lnTo>
                <a:lnTo>
                  <a:pt x="730" y="17155"/>
                </a:lnTo>
                <a:lnTo>
                  <a:pt x="974" y="17204"/>
                </a:lnTo>
                <a:lnTo>
                  <a:pt x="1217" y="17301"/>
                </a:lnTo>
                <a:lnTo>
                  <a:pt x="1728" y="17520"/>
                </a:lnTo>
                <a:lnTo>
                  <a:pt x="1971" y="17618"/>
                </a:lnTo>
                <a:lnTo>
                  <a:pt x="2239" y="17715"/>
                </a:lnTo>
                <a:lnTo>
                  <a:pt x="2482" y="17764"/>
                </a:lnTo>
                <a:lnTo>
                  <a:pt x="2726" y="17764"/>
                </a:lnTo>
                <a:lnTo>
                  <a:pt x="2969" y="17715"/>
                </a:lnTo>
                <a:lnTo>
                  <a:pt x="3188" y="17666"/>
                </a:lnTo>
                <a:lnTo>
                  <a:pt x="3650" y="17472"/>
                </a:lnTo>
                <a:lnTo>
                  <a:pt x="3894" y="17399"/>
                </a:lnTo>
                <a:lnTo>
                  <a:pt x="4113" y="17326"/>
                </a:lnTo>
                <a:lnTo>
                  <a:pt x="4405" y="17277"/>
                </a:lnTo>
                <a:lnTo>
                  <a:pt x="4697" y="17277"/>
                </a:lnTo>
                <a:lnTo>
                  <a:pt x="4989" y="17301"/>
                </a:lnTo>
                <a:lnTo>
                  <a:pt x="5281" y="17350"/>
                </a:lnTo>
                <a:lnTo>
                  <a:pt x="5865" y="17520"/>
                </a:lnTo>
                <a:lnTo>
                  <a:pt x="6400" y="17642"/>
                </a:lnTo>
                <a:lnTo>
                  <a:pt x="6667" y="17691"/>
                </a:lnTo>
                <a:lnTo>
                  <a:pt x="6911" y="17715"/>
                </a:lnTo>
                <a:lnTo>
                  <a:pt x="7154" y="17691"/>
                </a:lnTo>
                <a:lnTo>
                  <a:pt x="7397" y="17666"/>
                </a:lnTo>
                <a:lnTo>
                  <a:pt x="7616" y="17618"/>
                </a:lnTo>
                <a:lnTo>
                  <a:pt x="7860" y="17545"/>
                </a:lnTo>
                <a:lnTo>
                  <a:pt x="8322" y="17374"/>
                </a:lnTo>
                <a:lnTo>
                  <a:pt x="8468" y="17326"/>
                </a:lnTo>
                <a:lnTo>
                  <a:pt x="8614" y="17301"/>
                </a:lnTo>
                <a:lnTo>
                  <a:pt x="8760" y="17277"/>
                </a:lnTo>
                <a:lnTo>
                  <a:pt x="8882" y="17277"/>
                </a:lnTo>
                <a:lnTo>
                  <a:pt x="9028" y="17301"/>
                </a:lnTo>
                <a:lnTo>
                  <a:pt x="9174" y="17326"/>
                </a:lnTo>
                <a:lnTo>
                  <a:pt x="9295" y="17374"/>
                </a:lnTo>
                <a:lnTo>
                  <a:pt x="9441" y="17447"/>
                </a:lnTo>
                <a:lnTo>
                  <a:pt x="9831" y="17666"/>
                </a:lnTo>
                <a:lnTo>
                  <a:pt x="10025" y="17764"/>
                </a:lnTo>
                <a:lnTo>
                  <a:pt x="10244" y="17837"/>
                </a:lnTo>
                <a:lnTo>
                  <a:pt x="10463" y="17861"/>
                </a:lnTo>
                <a:lnTo>
                  <a:pt x="10658" y="17837"/>
                </a:lnTo>
                <a:lnTo>
                  <a:pt x="10877" y="17788"/>
                </a:lnTo>
                <a:lnTo>
                  <a:pt x="11096" y="17691"/>
                </a:lnTo>
                <a:lnTo>
                  <a:pt x="11510" y="17520"/>
                </a:lnTo>
                <a:lnTo>
                  <a:pt x="11704" y="17423"/>
                </a:lnTo>
                <a:lnTo>
                  <a:pt x="11899" y="17350"/>
                </a:lnTo>
                <a:lnTo>
                  <a:pt x="12045" y="17301"/>
                </a:lnTo>
                <a:lnTo>
                  <a:pt x="12434" y="17301"/>
                </a:lnTo>
                <a:lnTo>
                  <a:pt x="12726" y="17374"/>
                </a:lnTo>
                <a:lnTo>
                  <a:pt x="12994" y="17447"/>
                </a:lnTo>
                <a:lnTo>
                  <a:pt x="13554" y="17666"/>
                </a:lnTo>
                <a:lnTo>
                  <a:pt x="13846" y="17739"/>
                </a:lnTo>
                <a:lnTo>
                  <a:pt x="14113" y="17788"/>
                </a:lnTo>
                <a:lnTo>
                  <a:pt x="14381" y="17788"/>
                </a:lnTo>
                <a:lnTo>
                  <a:pt x="14673" y="17764"/>
                </a:lnTo>
                <a:lnTo>
                  <a:pt x="14940" y="17691"/>
                </a:lnTo>
                <a:lnTo>
                  <a:pt x="15232" y="17618"/>
                </a:lnTo>
                <a:lnTo>
                  <a:pt x="15500" y="17520"/>
                </a:lnTo>
                <a:lnTo>
                  <a:pt x="15768" y="17399"/>
                </a:lnTo>
                <a:lnTo>
                  <a:pt x="16254" y="17155"/>
                </a:lnTo>
                <a:lnTo>
                  <a:pt x="16327" y="17107"/>
                </a:lnTo>
                <a:lnTo>
                  <a:pt x="16352" y="17034"/>
                </a:lnTo>
                <a:lnTo>
                  <a:pt x="16352" y="16961"/>
                </a:lnTo>
                <a:lnTo>
                  <a:pt x="16327" y="16888"/>
                </a:lnTo>
                <a:lnTo>
                  <a:pt x="16303" y="16839"/>
                </a:lnTo>
                <a:lnTo>
                  <a:pt x="16254" y="16790"/>
                </a:lnTo>
                <a:lnTo>
                  <a:pt x="16181" y="16766"/>
                </a:lnTo>
                <a:lnTo>
                  <a:pt x="16108" y="16790"/>
                </a:lnTo>
                <a:lnTo>
                  <a:pt x="15500" y="17034"/>
                </a:lnTo>
                <a:lnTo>
                  <a:pt x="15208" y="17155"/>
                </a:lnTo>
                <a:lnTo>
                  <a:pt x="14916" y="17253"/>
                </a:lnTo>
                <a:lnTo>
                  <a:pt x="14624" y="17326"/>
                </a:lnTo>
                <a:lnTo>
                  <a:pt x="14308" y="17350"/>
                </a:lnTo>
                <a:lnTo>
                  <a:pt x="13992" y="17350"/>
                </a:lnTo>
                <a:lnTo>
                  <a:pt x="13651" y="17301"/>
                </a:lnTo>
                <a:lnTo>
                  <a:pt x="13408" y="17228"/>
                </a:lnTo>
                <a:lnTo>
                  <a:pt x="13189" y="17155"/>
                </a:lnTo>
                <a:lnTo>
                  <a:pt x="12751" y="16985"/>
                </a:lnTo>
                <a:lnTo>
                  <a:pt x="12507" y="16936"/>
                </a:lnTo>
                <a:lnTo>
                  <a:pt x="12288" y="16912"/>
                </a:lnTo>
                <a:lnTo>
                  <a:pt x="12045" y="16912"/>
                </a:lnTo>
                <a:lnTo>
                  <a:pt x="11802" y="16961"/>
                </a:lnTo>
                <a:lnTo>
                  <a:pt x="11558" y="17034"/>
                </a:lnTo>
                <a:lnTo>
                  <a:pt x="11339" y="17131"/>
                </a:lnTo>
                <a:lnTo>
                  <a:pt x="10901" y="17326"/>
                </a:lnTo>
                <a:lnTo>
                  <a:pt x="10731" y="17399"/>
                </a:lnTo>
                <a:lnTo>
                  <a:pt x="10585" y="17423"/>
                </a:lnTo>
                <a:lnTo>
                  <a:pt x="10439" y="17423"/>
                </a:lnTo>
                <a:lnTo>
                  <a:pt x="10317" y="17399"/>
                </a:lnTo>
                <a:lnTo>
                  <a:pt x="10171" y="17374"/>
                </a:lnTo>
                <a:lnTo>
                  <a:pt x="10050" y="17326"/>
                </a:lnTo>
                <a:lnTo>
                  <a:pt x="9758" y="17180"/>
                </a:lnTo>
                <a:lnTo>
                  <a:pt x="9539" y="17058"/>
                </a:lnTo>
                <a:lnTo>
                  <a:pt x="9344" y="16961"/>
                </a:lnTo>
                <a:lnTo>
                  <a:pt x="9149" y="16912"/>
                </a:lnTo>
                <a:lnTo>
                  <a:pt x="8930" y="16888"/>
                </a:lnTo>
                <a:lnTo>
                  <a:pt x="8736" y="16863"/>
                </a:lnTo>
                <a:lnTo>
                  <a:pt x="8517" y="16912"/>
                </a:lnTo>
                <a:lnTo>
                  <a:pt x="8298" y="16961"/>
                </a:lnTo>
                <a:lnTo>
                  <a:pt x="8054" y="17034"/>
                </a:lnTo>
                <a:lnTo>
                  <a:pt x="7787" y="17131"/>
                </a:lnTo>
                <a:lnTo>
                  <a:pt x="7495" y="17228"/>
                </a:lnTo>
                <a:lnTo>
                  <a:pt x="7227" y="17277"/>
                </a:lnTo>
                <a:lnTo>
                  <a:pt x="6911" y="17301"/>
                </a:lnTo>
                <a:lnTo>
                  <a:pt x="6619" y="17277"/>
                </a:lnTo>
                <a:lnTo>
                  <a:pt x="6327" y="17228"/>
                </a:lnTo>
                <a:lnTo>
                  <a:pt x="5767" y="17082"/>
                </a:lnTo>
                <a:lnTo>
                  <a:pt x="5305" y="16961"/>
                </a:lnTo>
                <a:lnTo>
                  <a:pt x="4818" y="16888"/>
                </a:lnTo>
                <a:lnTo>
                  <a:pt x="4356" y="16888"/>
                </a:lnTo>
                <a:lnTo>
                  <a:pt x="4113" y="16912"/>
                </a:lnTo>
                <a:lnTo>
                  <a:pt x="3869" y="16961"/>
                </a:lnTo>
                <a:lnTo>
                  <a:pt x="3602" y="17034"/>
                </a:lnTo>
                <a:lnTo>
                  <a:pt x="3358" y="17131"/>
                </a:lnTo>
                <a:lnTo>
                  <a:pt x="3115" y="17253"/>
                </a:lnTo>
                <a:lnTo>
                  <a:pt x="2847" y="17326"/>
                </a:lnTo>
                <a:lnTo>
                  <a:pt x="2677" y="17350"/>
                </a:lnTo>
                <a:lnTo>
                  <a:pt x="2507" y="17350"/>
                </a:lnTo>
                <a:lnTo>
                  <a:pt x="2312" y="17301"/>
                </a:lnTo>
                <a:lnTo>
                  <a:pt x="2142" y="17253"/>
                </a:lnTo>
                <a:lnTo>
                  <a:pt x="1801" y="17107"/>
                </a:lnTo>
                <a:lnTo>
                  <a:pt x="1485" y="16936"/>
                </a:lnTo>
                <a:lnTo>
                  <a:pt x="1314" y="16863"/>
                </a:lnTo>
                <a:lnTo>
                  <a:pt x="1120" y="16790"/>
                </a:lnTo>
                <a:lnTo>
                  <a:pt x="949" y="16742"/>
                </a:lnTo>
                <a:lnTo>
                  <a:pt x="755" y="16717"/>
                </a:lnTo>
                <a:close/>
                <a:moveTo>
                  <a:pt x="16571" y="17666"/>
                </a:moveTo>
                <a:lnTo>
                  <a:pt x="15938" y="17861"/>
                </a:lnTo>
                <a:lnTo>
                  <a:pt x="15305" y="18056"/>
                </a:lnTo>
                <a:lnTo>
                  <a:pt x="14989" y="18129"/>
                </a:lnTo>
                <a:lnTo>
                  <a:pt x="14648" y="18202"/>
                </a:lnTo>
                <a:lnTo>
                  <a:pt x="14332" y="18250"/>
                </a:lnTo>
                <a:lnTo>
                  <a:pt x="14016" y="18275"/>
                </a:lnTo>
                <a:lnTo>
                  <a:pt x="13870" y="18250"/>
                </a:lnTo>
                <a:lnTo>
                  <a:pt x="13724" y="18226"/>
                </a:lnTo>
                <a:lnTo>
                  <a:pt x="13481" y="18104"/>
                </a:lnTo>
                <a:lnTo>
                  <a:pt x="13237" y="17983"/>
                </a:lnTo>
                <a:lnTo>
                  <a:pt x="12970" y="17861"/>
                </a:lnTo>
                <a:lnTo>
                  <a:pt x="12726" y="17788"/>
                </a:lnTo>
                <a:lnTo>
                  <a:pt x="12507" y="17764"/>
                </a:lnTo>
                <a:lnTo>
                  <a:pt x="12264" y="17764"/>
                </a:lnTo>
                <a:lnTo>
                  <a:pt x="12045" y="17812"/>
                </a:lnTo>
                <a:lnTo>
                  <a:pt x="11753" y="17885"/>
                </a:lnTo>
                <a:lnTo>
                  <a:pt x="11485" y="17983"/>
                </a:lnTo>
                <a:lnTo>
                  <a:pt x="10974" y="18202"/>
                </a:lnTo>
                <a:lnTo>
                  <a:pt x="10707" y="18275"/>
                </a:lnTo>
                <a:lnTo>
                  <a:pt x="10439" y="18323"/>
                </a:lnTo>
                <a:lnTo>
                  <a:pt x="10317" y="18323"/>
                </a:lnTo>
                <a:lnTo>
                  <a:pt x="10171" y="18299"/>
                </a:lnTo>
                <a:lnTo>
                  <a:pt x="10025" y="18250"/>
                </a:lnTo>
                <a:lnTo>
                  <a:pt x="9855" y="18202"/>
                </a:lnTo>
                <a:lnTo>
                  <a:pt x="9441" y="18007"/>
                </a:lnTo>
                <a:lnTo>
                  <a:pt x="9222" y="17910"/>
                </a:lnTo>
                <a:lnTo>
                  <a:pt x="9028" y="17837"/>
                </a:lnTo>
                <a:lnTo>
                  <a:pt x="8809" y="17788"/>
                </a:lnTo>
                <a:lnTo>
                  <a:pt x="8590" y="17764"/>
                </a:lnTo>
                <a:lnTo>
                  <a:pt x="8371" y="17764"/>
                </a:lnTo>
                <a:lnTo>
                  <a:pt x="8127" y="17788"/>
                </a:lnTo>
                <a:lnTo>
                  <a:pt x="7860" y="17885"/>
                </a:lnTo>
                <a:lnTo>
                  <a:pt x="7592" y="17983"/>
                </a:lnTo>
                <a:lnTo>
                  <a:pt x="7105" y="18202"/>
                </a:lnTo>
                <a:lnTo>
                  <a:pt x="6862" y="18299"/>
                </a:lnTo>
                <a:lnTo>
                  <a:pt x="6619" y="18372"/>
                </a:lnTo>
                <a:lnTo>
                  <a:pt x="6205" y="18372"/>
                </a:lnTo>
                <a:lnTo>
                  <a:pt x="6059" y="18323"/>
                </a:lnTo>
                <a:lnTo>
                  <a:pt x="5792" y="18250"/>
                </a:lnTo>
                <a:lnTo>
                  <a:pt x="5573" y="18153"/>
                </a:lnTo>
                <a:lnTo>
                  <a:pt x="5110" y="17958"/>
                </a:lnTo>
                <a:lnTo>
                  <a:pt x="4867" y="17885"/>
                </a:lnTo>
                <a:lnTo>
                  <a:pt x="4624" y="17812"/>
                </a:lnTo>
                <a:lnTo>
                  <a:pt x="4380" y="17788"/>
                </a:lnTo>
                <a:lnTo>
                  <a:pt x="4113" y="17788"/>
                </a:lnTo>
                <a:lnTo>
                  <a:pt x="3845" y="17837"/>
                </a:lnTo>
                <a:lnTo>
                  <a:pt x="3602" y="17910"/>
                </a:lnTo>
                <a:lnTo>
                  <a:pt x="3115" y="18129"/>
                </a:lnTo>
                <a:lnTo>
                  <a:pt x="2872" y="18226"/>
                </a:lnTo>
                <a:lnTo>
                  <a:pt x="2628" y="18323"/>
                </a:lnTo>
                <a:lnTo>
                  <a:pt x="2361" y="18372"/>
                </a:lnTo>
                <a:lnTo>
                  <a:pt x="2117" y="18421"/>
                </a:lnTo>
                <a:lnTo>
                  <a:pt x="1971" y="18421"/>
                </a:lnTo>
                <a:lnTo>
                  <a:pt x="1850" y="18396"/>
                </a:lnTo>
                <a:lnTo>
                  <a:pt x="1582" y="18299"/>
                </a:lnTo>
                <a:lnTo>
                  <a:pt x="1363" y="18177"/>
                </a:lnTo>
                <a:lnTo>
                  <a:pt x="1120" y="18031"/>
                </a:lnTo>
                <a:lnTo>
                  <a:pt x="876" y="17934"/>
                </a:lnTo>
                <a:lnTo>
                  <a:pt x="633" y="17837"/>
                </a:lnTo>
                <a:lnTo>
                  <a:pt x="511" y="17812"/>
                </a:lnTo>
                <a:lnTo>
                  <a:pt x="390" y="17812"/>
                </a:lnTo>
                <a:lnTo>
                  <a:pt x="244" y="17837"/>
                </a:lnTo>
                <a:lnTo>
                  <a:pt x="98" y="17885"/>
                </a:lnTo>
                <a:lnTo>
                  <a:pt x="49" y="17934"/>
                </a:lnTo>
                <a:lnTo>
                  <a:pt x="49" y="17983"/>
                </a:lnTo>
                <a:lnTo>
                  <a:pt x="73" y="18031"/>
                </a:lnTo>
                <a:lnTo>
                  <a:pt x="122" y="18056"/>
                </a:lnTo>
                <a:lnTo>
                  <a:pt x="268" y="18056"/>
                </a:lnTo>
                <a:lnTo>
                  <a:pt x="414" y="18080"/>
                </a:lnTo>
                <a:lnTo>
                  <a:pt x="682" y="18177"/>
                </a:lnTo>
                <a:lnTo>
                  <a:pt x="925" y="18299"/>
                </a:lnTo>
                <a:lnTo>
                  <a:pt x="1168" y="18445"/>
                </a:lnTo>
                <a:lnTo>
                  <a:pt x="1412" y="18567"/>
                </a:lnTo>
                <a:lnTo>
                  <a:pt x="1679" y="18688"/>
                </a:lnTo>
                <a:lnTo>
                  <a:pt x="1947" y="18761"/>
                </a:lnTo>
                <a:lnTo>
                  <a:pt x="2093" y="18786"/>
                </a:lnTo>
                <a:lnTo>
                  <a:pt x="2239" y="18810"/>
                </a:lnTo>
                <a:lnTo>
                  <a:pt x="2507" y="18761"/>
                </a:lnTo>
                <a:lnTo>
                  <a:pt x="2750" y="18713"/>
                </a:lnTo>
                <a:lnTo>
                  <a:pt x="2993" y="18615"/>
                </a:lnTo>
                <a:lnTo>
                  <a:pt x="3237" y="18518"/>
                </a:lnTo>
                <a:lnTo>
                  <a:pt x="3748" y="18323"/>
                </a:lnTo>
                <a:lnTo>
                  <a:pt x="3991" y="18250"/>
                </a:lnTo>
                <a:lnTo>
                  <a:pt x="4259" y="18202"/>
                </a:lnTo>
                <a:lnTo>
                  <a:pt x="4380" y="18177"/>
                </a:lnTo>
                <a:lnTo>
                  <a:pt x="4526" y="18202"/>
                </a:lnTo>
                <a:lnTo>
                  <a:pt x="4770" y="18250"/>
                </a:lnTo>
                <a:lnTo>
                  <a:pt x="5013" y="18348"/>
                </a:lnTo>
                <a:lnTo>
                  <a:pt x="5256" y="18469"/>
                </a:lnTo>
                <a:lnTo>
                  <a:pt x="5743" y="18713"/>
                </a:lnTo>
                <a:lnTo>
                  <a:pt x="5986" y="18810"/>
                </a:lnTo>
                <a:lnTo>
                  <a:pt x="6254" y="18859"/>
                </a:lnTo>
                <a:lnTo>
                  <a:pt x="6522" y="18859"/>
                </a:lnTo>
                <a:lnTo>
                  <a:pt x="6765" y="18834"/>
                </a:lnTo>
                <a:lnTo>
                  <a:pt x="6984" y="18786"/>
                </a:lnTo>
                <a:lnTo>
                  <a:pt x="7227" y="18713"/>
                </a:lnTo>
                <a:lnTo>
                  <a:pt x="7665" y="18494"/>
                </a:lnTo>
                <a:lnTo>
                  <a:pt x="8127" y="18299"/>
                </a:lnTo>
                <a:lnTo>
                  <a:pt x="8273" y="18250"/>
                </a:lnTo>
                <a:lnTo>
                  <a:pt x="8395" y="18226"/>
                </a:lnTo>
                <a:lnTo>
                  <a:pt x="8541" y="18226"/>
                </a:lnTo>
                <a:lnTo>
                  <a:pt x="8663" y="18250"/>
                </a:lnTo>
                <a:lnTo>
                  <a:pt x="8930" y="18299"/>
                </a:lnTo>
                <a:lnTo>
                  <a:pt x="9174" y="18396"/>
                </a:lnTo>
                <a:lnTo>
                  <a:pt x="9685" y="18640"/>
                </a:lnTo>
                <a:lnTo>
                  <a:pt x="9928" y="18737"/>
                </a:lnTo>
                <a:lnTo>
                  <a:pt x="10196" y="18810"/>
                </a:lnTo>
                <a:lnTo>
                  <a:pt x="10439" y="18834"/>
                </a:lnTo>
                <a:lnTo>
                  <a:pt x="10682" y="18810"/>
                </a:lnTo>
                <a:lnTo>
                  <a:pt x="10901" y="18761"/>
                </a:lnTo>
                <a:lnTo>
                  <a:pt x="11145" y="18688"/>
                </a:lnTo>
                <a:lnTo>
                  <a:pt x="11583" y="18494"/>
                </a:lnTo>
                <a:lnTo>
                  <a:pt x="12021" y="18299"/>
                </a:lnTo>
                <a:lnTo>
                  <a:pt x="12167" y="18275"/>
                </a:lnTo>
                <a:lnTo>
                  <a:pt x="12313" y="18250"/>
                </a:lnTo>
                <a:lnTo>
                  <a:pt x="12434" y="18250"/>
                </a:lnTo>
                <a:lnTo>
                  <a:pt x="12580" y="18275"/>
                </a:lnTo>
                <a:lnTo>
                  <a:pt x="12848" y="18323"/>
                </a:lnTo>
                <a:lnTo>
                  <a:pt x="13091" y="18421"/>
                </a:lnTo>
                <a:lnTo>
                  <a:pt x="13627" y="18640"/>
                </a:lnTo>
                <a:lnTo>
                  <a:pt x="13894" y="18713"/>
                </a:lnTo>
                <a:lnTo>
                  <a:pt x="14162" y="18761"/>
                </a:lnTo>
                <a:lnTo>
                  <a:pt x="14430" y="18737"/>
                </a:lnTo>
                <a:lnTo>
                  <a:pt x="14697" y="18688"/>
                </a:lnTo>
                <a:lnTo>
                  <a:pt x="15208" y="18567"/>
                </a:lnTo>
                <a:lnTo>
                  <a:pt x="15938" y="18348"/>
                </a:lnTo>
                <a:lnTo>
                  <a:pt x="16692" y="18129"/>
                </a:lnTo>
                <a:lnTo>
                  <a:pt x="16790" y="18080"/>
                </a:lnTo>
                <a:lnTo>
                  <a:pt x="16838" y="18007"/>
                </a:lnTo>
                <a:lnTo>
                  <a:pt x="16863" y="17934"/>
                </a:lnTo>
                <a:lnTo>
                  <a:pt x="16863" y="17837"/>
                </a:lnTo>
                <a:lnTo>
                  <a:pt x="16814" y="17764"/>
                </a:lnTo>
                <a:lnTo>
                  <a:pt x="16765" y="17691"/>
                </a:lnTo>
                <a:lnTo>
                  <a:pt x="16668" y="17666"/>
                </a:lnTo>
                <a:close/>
              </a:path>
            </a:pathLst>
          </a:custGeom>
          <a:solidFill>
            <a:srgbClr val="403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51;p37"/>
          <p:cNvSpPr/>
          <p:nvPr/>
        </p:nvSpPr>
        <p:spPr>
          <a:xfrm>
            <a:off x="3386421" y="1588895"/>
            <a:ext cx="368541" cy="412163"/>
          </a:xfrm>
          <a:custGeom>
            <a:avLst/>
            <a:gdLst/>
            <a:ahLst/>
            <a:cxnLst/>
            <a:rect l="l" t="t" r="r" b="b"/>
            <a:pathLst>
              <a:path w="16863" h="18859" extrusionOk="0">
                <a:moveTo>
                  <a:pt x="7057" y="439"/>
                </a:moveTo>
                <a:lnTo>
                  <a:pt x="7178" y="463"/>
                </a:lnTo>
                <a:lnTo>
                  <a:pt x="7300" y="488"/>
                </a:lnTo>
                <a:lnTo>
                  <a:pt x="7543" y="488"/>
                </a:lnTo>
                <a:lnTo>
                  <a:pt x="8054" y="463"/>
                </a:lnTo>
                <a:lnTo>
                  <a:pt x="8809" y="463"/>
                </a:lnTo>
                <a:lnTo>
                  <a:pt x="9563" y="488"/>
                </a:lnTo>
                <a:lnTo>
                  <a:pt x="9563" y="707"/>
                </a:lnTo>
                <a:lnTo>
                  <a:pt x="9563" y="926"/>
                </a:lnTo>
                <a:lnTo>
                  <a:pt x="8882" y="926"/>
                </a:lnTo>
                <a:lnTo>
                  <a:pt x="8176" y="974"/>
                </a:lnTo>
                <a:lnTo>
                  <a:pt x="7349" y="974"/>
                </a:lnTo>
                <a:lnTo>
                  <a:pt x="7081" y="1023"/>
                </a:lnTo>
                <a:lnTo>
                  <a:pt x="7057" y="439"/>
                </a:lnTo>
                <a:close/>
                <a:moveTo>
                  <a:pt x="5670" y="3480"/>
                </a:moveTo>
                <a:lnTo>
                  <a:pt x="5865" y="3505"/>
                </a:lnTo>
                <a:lnTo>
                  <a:pt x="5670" y="3991"/>
                </a:lnTo>
                <a:lnTo>
                  <a:pt x="5670" y="3480"/>
                </a:lnTo>
                <a:close/>
                <a:moveTo>
                  <a:pt x="8906" y="3456"/>
                </a:moveTo>
                <a:lnTo>
                  <a:pt x="8638" y="3967"/>
                </a:lnTo>
                <a:lnTo>
                  <a:pt x="8541" y="4162"/>
                </a:lnTo>
                <a:lnTo>
                  <a:pt x="8468" y="4356"/>
                </a:lnTo>
                <a:lnTo>
                  <a:pt x="8444" y="4356"/>
                </a:lnTo>
                <a:lnTo>
                  <a:pt x="8395" y="4332"/>
                </a:lnTo>
                <a:lnTo>
                  <a:pt x="8346" y="4308"/>
                </a:lnTo>
                <a:lnTo>
                  <a:pt x="8225" y="4308"/>
                </a:lnTo>
                <a:lnTo>
                  <a:pt x="8006" y="4405"/>
                </a:lnTo>
                <a:lnTo>
                  <a:pt x="8079" y="4186"/>
                </a:lnTo>
                <a:lnTo>
                  <a:pt x="8225" y="3821"/>
                </a:lnTo>
                <a:lnTo>
                  <a:pt x="8346" y="3456"/>
                </a:lnTo>
                <a:close/>
                <a:moveTo>
                  <a:pt x="9587" y="3456"/>
                </a:moveTo>
                <a:lnTo>
                  <a:pt x="9247" y="4016"/>
                </a:lnTo>
                <a:lnTo>
                  <a:pt x="9101" y="4235"/>
                </a:lnTo>
                <a:lnTo>
                  <a:pt x="8979" y="4478"/>
                </a:lnTo>
                <a:lnTo>
                  <a:pt x="8736" y="4405"/>
                </a:lnTo>
                <a:lnTo>
                  <a:pt x="8833" y="4162"/>
                </a:lnTo>
                <a:lnTo>
                  <a:pt x="9101" y="3456"/>
                </a:lnTo>
                <a:close/>
                <a:moveTo>
                  <a:pt x="8152" y="3480"/>
                </a:moveTo>
                <a:lnTo>
                  <a:pt x="7981" y="3699"/>
                </a:lnTo>
                <a:lnTo>
                  <a:pt x="7811" y="3967"/>
                </a:lnTo>
                <a:lnTo>
                  <a:pt x="7665" y="4235"/>
                </a:lnTo>
                <a:lnTo>
                  <a:pt x="7616" y="4405"/>
                </a:lnTo>
                <a:lnTo>
                  <a:pt x="7568" y="4551"/>
                </a:lnTo>
                <a:lnTo>
                  <a:pt x="7373" y="4624"/>
                </a:lnTo>
                <a:lnTo>
                  <a:pt x="7422" y="4502"/>
                </a:lnTo>
                <a:lnTo>
                  <a:pt x="7616" y="4040"/>
                </a:lnTo>
                <a:lnTo>
                  <a:pt x="7787" y="3578"/>
                </a:lnTo>
                <a:lnTo>
                  <a:pt x="7787" y="3553"/>
                </a:lnTo>
                <a:lnTo>
                  <a:pt x="7762" y="3529"/>
                </a:lnTo>
                <a:lnTo>
                  <a:pt x="7714" y="3529"/>
                </a:lnTo>
                <a:lnTo>
                  <a:pt x="7689" y="3553"/>
                </a:lnTo>
                <a:lnTo>
                  <a:pt x="7325" y="4120"/>
                </a:lnTo>
                <a:lnTo>
                  <a:pt x="7568" y="3480"/>
                </a:lnTo>
                <a:close/>
                <a:moveTo>
                  <a:pt x="10269" y="3432"/>
                </a:moveTo>
                <a:lnTo>
                  <a:pt x="9831" y="4137"/>
                </a:lnTo>
                <a:lnTo>
                  <a:pt x="9660" y="4405"/>
                </a:lnTo>
                <a:lnTo>
                  <a:pt x="9514" y="4673"/>
                </a:lnTo>
                <a:lnTo>
                  <a:pt x="9271" y="4575"/>
                </a:lnTo>
                <a:lnTo>
                  <a:pt x="9466" y="4137"/>
                </a:lnTo>
                <a:lnTo>
                  <a:pt x="9758" y="3432"/>
                </a:lnTo>
                <a:close/>
                <a:moveTo>
                  <a:pt x="10780" y="3432"/>
                </a:moveTo>
                <a:lnTo>
                  <a:pt x="10463" y="3918"/>
                </a:lnTo>
                <a:lnTo>
                  <a:pt x="10171" y="4429"/>
                </a:lnTo>
                <a:lnTo>
                  <a:pt x="9928" y="4843"/>
                </a:lnTo>
                <a:lnTo>
                  <a:pt x="9758" y="4770"/>
                </a:lnTo>
                <a:lnTo>
                  <a:pt x="9904" y="4502"/>
                </a:lnTo>
                <a:lnTo>
                  <a:pt x="10001" y="4235"/>
                </a:lnTo>
                <a:lnTo>
                  <a:pt x="10366" y="3432"/>
                </a:lnTo>
                <a:close/>
                <a:moveTo>
                  <a:pt x="7324" y="3480"/>
                </a:moveTo>
                <a:lnTo>
                  <a:pt x="6935" y="4162"/>
                </a:lnTo>
                <a:lnTo>
                  <a:pt x="6740" y="4551"/>
                </a:lnTo>
                <a:lnTo>
                  <a:pt x="6643" y="4721"/>
                </a:lnTo>
                <a:lnTo>
                  <a:pt x="6594" y="4916"/>
                </a:lnTo>
                <a:lnTo>
                  <a:pt x="6303" y="5038"/>
                </a:lnTo>
                <a:lnTo>
                  <a:pt x="6424" y="4697"/>
                </a:lnTo>
                <a:lnTo>
                  <a:pt x="6546" y="4381"/>
                </a:lnTo>
                <a:lnTo>
                  <a:pt x="6692" y="3943"/>
                </a:lnTo>
                <a:lnTo>
                  <a:pt x="6838" y="3480"/>
                </a:lnTo>
                <a:close/>
                <a:moveTo>
                  <a:pt x="10926" y="3432"/>
                </a:moveTo>
                <a:lnTo>
                  <a:pt x="10901" y="3772"/>
                </a:lnTo>
                <a:lnTo>
                  <a:pt x="10877" y="4137"/>
                </a:lnTo>
                <a:lnTo>
                  <a:pt x="10609" y="4673"/>
                </a:lnTo>
                <a:lnTo>
                  <a:pt x="10439" y="5062"/>
                </a:lnTo>
                <a:lnTo>
                  <a:pt x="10244" y="4965"/>
                </a:lnTo>
                <a:lnTo>
                  <a:pt x="10366" y="4697"/>
                </a:lnTo>
                <a:lnTo>
                  <a:pt x="10488" y="4429"/>
                </a:lnTo>
                <a:lnTo>
                  <a:pt x="10707" y="3943"/>
                </a:lnTo>
                <a:lnTo>
                  <a:pt x="10901" y="3432"/>
                </a:lnTo>
                <a:close/>
                <a:moveTo>
                  <a:pt x="3845" y="4989"/>
                </a:moveTo>
                <a:lnTo>
                  <a:pt x="4015" y="5013"/>
                </a:lnTo>
                <a:lnTo>
                  <a:pt x="3894" y="5232"/>
                </a:lnTo>
                <a:lnTo>
                  <a:pt x="3869" y="5111"/>
                </a:lnTo>
                <a:lnTo>
                  <a:pt x="3845" y="4989"/>
                </a:lnTo>
                <a:close/>
                <a:moveTo>
                  <a:pt x="10901" y="4575"/>
                </a:moveTo>
                <a:lnTo>
                  <a:pt x="10901" y="4746"/>
                </a:lnTo>
                <a:lnTo>
                  <a:pt x="10926" y="4819"/>
                </a:lnTo>
                <a:lnTo>
                  <a:pt x="10974" y="4892"/>
                </a:lnTo>
                <a:lnTo>
                  <a:pt x="11023" y="4916"/>
                </a:lnTo>
                <a:lnTo>
                  <a:pt x="11072" y="4965"/>
                </a:lnTo>
                <a:lnTo>
                  <a:pt x="10999" y="5159"/>
                </a:lnTo>
                <a:lnTo>
                  <a:pt x="10950" y="5257"/>
                </a:lnTo>
                <a:lnTo>
                  <a:pt x="10682" y="5135"/>
                </a:lnTo>
                <a:lnTo>
                  <a:pt x="10828" y="4770"/>
                </a:lnTo>
                <a:lnTo>
                  <a:pt x="10901" y="4575"/>
                </a:lnTo>
                <a:close/>
                <a:moveTo>
                  <a:pt x="12215" y="5013"/>
                </a:moveTo>
                <a:lnTo>
                  <a:pt x="12021" y="5305"/>
                </a:lnTo>
                <a:lnTo>
                  <a:pt x="12142" y="5013"/>
                </a:lnTo>
                <a:close/>
                <a:moveTo>
                  <a:pt x="6643" y="3505"/>
                </a:moveTo>
                <a:lnTo>
                  <a:pt x="6351" y="4137"/>
                </a:lnTo>
                <a:lnTo>
                  <a:pt x="6132" y="4648"/>
                </a:lnTo>
                <a:lnTo>
                  <a:pt x="6035" y="4892"/>
                </a:lnTo>
                <a:lnTo>
                  <a:pt x="5962" y="5159"/>
                </a:lnTo>
                <a:lnTo>
                  <a:pt x="5183" y="5451"/>
                </a:lnTo>
                <a:lnTo>
                  <a:pt x="5183" y="5427"/>
                </a:lnTo>
                <a:lnTo>
                  <a:pt x="5354" y="4989"/>
                </a:lnTo>
                <a:lnTo>
                  <a:pt x="5402" y="4989"/>
                </a:lnTo>
                <a:lnTo>
                  <a:pt x="5378" y="5184"/>
                </a:lnTo>
                <a:lnTo>
                  <a:pt x="5378" y="5208"/>
                </a:lnTo>
                <a:lnTo>
                  <a:pt x="5402" y="5257"/>
                </a:lnTo>
                <a:lnTo>
                  <a:pt x="5475" y="5281"/>
                </a:lnTo>
                <a:lnTo>
                  <a:pt x="5548" y="5281"/>
                </a:lnTo>
                <a:lnTo>
                  <a:pt x="5573" y="5257"/>
                </a:lnTo>
                <a:lnTo>
                  <a:pt x="5597" y="5232"/>
                </a:lnTo>
                <a:lnTo>
                  <a:pt x="5694" y="5038"/>
                </a:lnTo>
                <a:lnTo>
                  <a:pt x="5767" y="4819"/>
                </a:lnTo>
                <a:lnTo>
                  <a:pt x="5889" y="4405"/>
                </a:lnTo>
                <a:lnTo>
                  <a:pt x="5986" y="3943"/>
                </a:lnTo>
                <a:lnTo>
                  <a:pt x="6059" y="3505"/>
                </a:lnTo>
                <a:close/>
                <a:moveTo>
                  <a:pt x="11315" y="4940"/>
                </a:moveTo>
                <a:lnTo>
                  <a:pt x="11558" y="4989"/>
                </a:lnTo>
                <a:lnTo>
                  <a:pt x="11850" y="5013"/>
                </a:lnTo>
                <a:lnTo>
                  <a:pt x="11558" y="5476"/>
                </a:lnTo>
                <a:lnTo>
                  <a:pt x="11145" y="5330"/>
                </a:lnTo>
                <a:lnTo>
                  <a:pt x="11169" y="5257"/>
                </a:lnTo>
                <a:lnTo>
                  <a:pt x="11242" y="4965"/>
                </a:lnTo>
                <a:lnTo>
                  <a:pt x="11291" y="4940"/>
                </a:lnTo>
                <a:close/>
                <a:moveTo>
                  <a:pt x="5086" y="5038"/>
                </a:moveTo>
                <a:lnTo>
                  <a:pt x="4940" y="5330"/>
                </a:lnTo>
                <a:lnTo>
                  <a:pt x="4891" y="5451"/>
                </a:lnTo>
                <a:lnTo>
                  <a:pt x="4843" y="5573"/>
                </a:lnTo>
                <a:lnTo>
                  <a:pt x="4818" y="5597"/>
                </a:lnTo>
                <a:lnTo>
                  <a:pt x="4697" y="5646"/>
                </a:lnTo>
                <a:lnTo>
                  <a:pt x="4697" y="5646"/>
                </a:lnTo>
                <a:lnTo>
                  <a:pt x="4721" y="5573"/>
                </a:lnTo>
                <a:lnTo>
                  <a:pt x="4794" y="5305"/>
                </a:lnTo>
                <a:lnTo>
                  <a:pt x="4843" y="5038"/>
                </a:lnTo>
                <a:close/>
                <a:moveTo>
                  <a:pt x="12702" y="4989"/>
                </a:moveTo>
                <a:lnTo>
                  <a:pt x="12678" y="5062"/>
                </a:lnTo>
                <a:lnTo>
                  <a:pt x="12653" y="5086"/>
                </a:lnTo>
                <a:lnTo>
                  <a:pt x="12459" y="5403"/>
                </a:lnTo>
                <a:lnTo>
                  <a:pt x="12361" y="5573"/>
                </a:lnTo>
                <a:lnTo>
                  <a:pt x="12288" y="5743"/>
                </a:lnTo>
                <a:lnTo>
                  <a:pt x="12167" y="5719"/>
                </a:lnTo>
                <a:lnTo>
                  <a:pt x="12288" y="5451"/>
                </a:lnTo>
                <a:lnTo>
                  <a:pt x="12386" y="5232"/>
                </a:lnTo>
                <a:lnTo>
                  <a:pt x="12483" y="5013"/>
                </a:lnTo>
                <a:lnTo>
                  <a:pt x="12702" y="4989"/>
                </a:lnTo>
                <a:close/>
                <a:moveTo>
                  <a:pt x="4672" y="5038"/>
                </a:moveTo>
                <a:lnTo>
                  <a:pt x="4478" y="5403"/>
                </a:lnTo>
                <a:lnTo>
                  <a:pt x="4380" y="5597"/>
                </a:lnTo>
                <a:lnTo>
                  <a:pt x="4332" y="5695"/>
                </a:lnTo>
                <a:lnTo>
                  <a:pt x="4307" y="5792"/>
                </a:lnTo>
                <a:lnTo>
                  <a:pt x="4113" y="5865"/>
                </a:lnTo>
                <a:lnTo>
                  <a:pt x="4210" y="5427"/>
                </a:lnTo>
                <a:lnTo>
                  <a:pt x="4307" y="5232"/>
                </a:lnTo>
                <a:lnTo>
                  <a:pt x="4405" y="5038"/>
                </a:lnTo>
                <a:close/>
                <a:moveTo>
                  <a:pt x="12605" y="5719"/>
                </a:moveTo>
                <a:lnTo>
                  <a:pt x="12605" y="5865"/>
                </a:lnTo>
                <a:lnTo>
                  <a:pt x="12532" y="5841"/>
                </a:lnTo>
                <a:lnTo>
                  <a:pt x="12605" y="5719"/>
                </a:lnTo>
                <a:close/>
                <a:moveTo>
                  <a:pt x="7081" y="1339"/>
                </a:moveTo>
                <a:lnTo>
                  <a:pt x="7349" y="1388"/>
                </a:lnTo>
                <a:lnTo>
                  <a:pt x="8176" y="1388"/>
                </a:lnTo>
                <a:lnTo>
                  <a:pt x="8882" y="1412"/>
                </a:lnTo>
                <a:lnTo>
                  <a:pt x="9222" y="1412"/>
                </a:lnTo>
                <a:lnTo>
                  <a:pt x="9587" y="1388"/>
                </a:lnTo>
                <a:lnTo>
                  <a:pt x="9587" y="1656"/>
                </a:lnTo>
                <a:lnTo>
                  <a:pt x="9612" y="1923"/>
                </a:lnTo>
                <a:lnTo>
                  <a:pt x="9636" y="2167"/>
                </a:lnTo>
                <a:lnTo>
                  <a:pt x="9709" y="2410"/>
                </a:lnTo>
                <a:lnTo>
                  <a:pt x="9758" y="2483"/>
                </a:lnTo>
                <a:lnTo>
                  <a:pt x="9831" y="2507"/>
                </a:lnTo>
                <a:lnTo>
                  <a:pt x="9977" y="2507"/>
                </a:lnTo>
                <a:lnTo>
                  <a:pt x="10098" y="2556"/>
                </a:lnTo>
                <a:lnTo>
                  <a:pt x="10269" y="2580"/>
                </a:lnTo>
                <a:lnTo>
                  <a:pt x="10585" y="2580"/>
                </a:lnTo>
                <a:lnTo>
                  <a:pt x="11218" y="2605"/>
                </a:lnTo>
                <a:lnTo>
                  <a:pt x="11875" y="2629"/>
                </a:lnTo>
                <a:lnTo>
                  <a:pt x="11875" y="3164"/>
                </a:lnTo>
                <a:lnTo>
                  <a:pt x="11875" y="3578"/>
                </a:lnTo>
                <a:lnTo>
                  <a:pt x="11875" y="3772"/>
                </a:lnTo>
                <a:lnTo>
                  <a:pt x="11923" y="3991"/>
                </a:lnTo>
                <a:lnTo>
                  <a:pt x="11948" y="4040"/>
                </a:lnTo>
                <a:lnTo>
                  <a:pt x="11972" y="4089"/>
                </a:lnTo>
                <a:lnTo>
                  <a:pt x="12069" y="4113"/>
                </a:lnTo>
                <a:lnTo>
                  <a:pt x="12215" y="4113"/>
                </a:lnTo>
                <a:lnTo>
                  <a:pt x="12264" y="4064"/>
                </a:lnTo>
                <a:lnTo>
                  <a:pt x="12605" y="4113"/>
                </a:lnTo>
                <a:lnTo>
                  <a:pt x="12945" y="4137"/>
                </a:lnTo>
                <a:lnTo>
                  <a:pt x="13602" y="4137"/>
                </a:lnTo>
                <a:lnTo>
                  <a:pt x="13602" y="4283"/>
                </a:lnTo>
                <a:lnTo>
                  <a:pt x="13602" y="4429"/>
                </a:lnTo>
                <a:lnTo>
                  <a:pt x="13627" y="4746"/>
                </a:lnTo>
                <a:lnTo>
                  <a:pt x="13627" y="5111"/>
                </a:lnTo>
                <a:lnTo>
                  <a:pt x="13602" y="5500"/>
                </a:lnTo>
                <a:lnTo>
                  <a:pt x="13602" y="5889"/>
                </a:lnTo>
                <a:lnTo>
                  <a:pt x="13627" y="6254"/>
                </a:lnTo>
                <a:lnTo>
                  <a:pt x="13335" y="6157"/>
                </a:lnTo>
                <a:lnTo>
                  <a:pt x="13043" y="6035"/>
                </a:lnTo>
                <a:lnTo>
                  <a:pt x="13067" y="5914"/>
                </a:lnTo>
                <a:lnTo>
                  <a:pt x="13067" y="5792"/>
                </a:lnTo>
                <a:lnTo>
                  <a:pt x="13067" y="5549"/>
                </a:lnTo>
                <a:lnTo>
                  <a:pt x="13067" y="5257"/>
                </a:lnTo>
                <a:lnTo>
                  <a:pt x="13067" y="5111"/>
                </a:lnTo>
                <a:lnTo>
                  <a:pt x="13043" y="4965"/>
                </a:lnTo>
                <a:lnTo>
                  <a:pt x="13018" y="4940"/>
                </a:lnTo>
                <a:lnTo>
                  <a:pt x="13091" y="4892"/>
                </a:lnTo>
                <a:lnTo>
                  <a:pt x="13140" y="4843"/>
                </a:lnTo>
                <a:lnTo>
                  <a:pt x="13164" y="4770"/>
                </a:lnTo>
                <a:lnTo>
                  <a:pt x="13164" y="4697"/>
                </a:lnTo>
                <a:lnTo>
                  <a:pt x="13140" y="4624"/>
                </a:lnTo>
                <a:lnTo>
                  <a:pt x="13091" y="4551"/>
                </a:lnTo>
                <a:lnTo>
                  <a:pt x="13018" y="4502"/>
                </a:lnTo>
                <a:lnTo>
                  <a:pt x="12945" y="4478"/>
                </a:lnTo>
                <a:lnTo>
                  <a:pt x="12556" y="4478"/>
                </a:lnTo>
                <a:lnTo>
                  <a:pt x="12142" y="4502"/>
                </a:lnTo>
                <a:lnTo>
                  <a:pt x="11777" y="4502"/>
                </a:lnTo>
                <a:lnTo>
                  <a:pt x="11388" y="4527"/>
                </a:lnTo>
                <a:lnTo>
                  <a:pt x="11388" y="3918"/>
                </a:lnTo>
                <a:lnTo>
                  <a:pt x="11388" y="3602"/>
                </a:lnTo>
                <a:lnTo>
                  <a:pt x="11364" y="3286"/>
                </a:lnTo>
                <a:lnTo>
                  <a:pt x="11315" y="3164"/>
                </a:lnTo>
                <a:lnTo>
                  <a:pt x="11291" y="3115"/>
                </a:lnTo>
                <a:lnTo>
                  <a:pt x="11242" y="3091"/>
                </a:lnTo>
                <a:lnTo>
                  <a:pt x="11193" y="3042"/>
                </a:lnTo>
                <a:lnTo>
                  <a:pt x="11169" y="2994"/>
                </a:lnTo>
                <a:lnTo>
                  <a:pt x="11096" y="2945"/>
                </a:lnTo>
                <a:lnTo>
                  <a:pt x="11023" y="2945"/>
                </a:lnTo>
                <a:lnTo>
                  <a:pt x="8152" y="2994"/>
                </a:lnTo>
                <a:lnTo>
                  <a:pt x="7738" y="2994"/>
                </a:lnTo>
                <a:lnTo>
                  <a:pt x="7714" y="2969"/>
                </a:lnTo>
                <a:lnTo>
                  <a:pt x="7665" y="2945"/>
                </a:lnTo>
                <a:lnTo>
                  <a:pt x="7641" y="2945"/>
                </a:lnTo>
                <a:lnTo>
                  <a:pt x="7592" y="2969"/>
                </a:lnTo>
                <a:lnTo>
                  <a:pt x="7592" y="2994"/>
                </a:lnTo>
                <a:lnTo>
                  <a:pt x="6813" y="3018"/>
                </a:lnTo>
                <a:lnTo>
                  <a:pt x="6181" y="3018"/>
                </a:lnTo>
                <a:lnTo>
                  <a:pt x="5865" y="3042"/>
                </a:lnTo>
                <a:lnTo>
                  <a:pt x="5548" y="3091"/>
                </a:lnTo>
                <a:lnTo>
                  <a:pt x="5500" y="3067"/>
                </a:lnTo>
                <a:lnTo>
                  <a:pt x="5378" y="3067"/>
                </a:lnTo>
                <a:lnTo>
                  <a:pt x="5329" y="3091"/>
                </a:lnTo>
                <a:lnTo>
                  <a:pt x="5281" y="3140"/>
                </a:lnTo>
                <a:lnTo>
                  <a:pt x="5232" y="3188"/>
                </a:lnTo>
                <a:lnTo>
                  <a:pt x="5208" y="3237"/>
                </a:lnTo>
                <a:lnTo>
                  <a:pt x="5183" y="3553"/>
                </a:lnTo>
                <a:lnTo>
                  <a:pt x="5159" y="3870"/>
                </a:lnTo>
                <a:lnTo>
                  <a:pt x="5135" y="4527"/>
                </a:lnTo>
                <a:lnTo>
                  <a:pt x="4867" y="4527"/>
                </a:lnTo>
                <a:lnTo>
                  <a:pt x="4599" y="4551"/>
                </a:lnTo>
                <a:lnTo>
                  <a:pt x="4186" y="4575"/>
                </a:lnTo>
                <a:lnTo>
                  <a:pt x="3967" y="4600"/>
                </a:lnTo>
                <a:lnTo>
                  <a:pt x="3772" y="4624"/>
                </a:lnTo>
                <a:lnTo>
                  <a:pt x="3699" y="4648"/>
                </a:lnTo>
                <a:lnTo>
                  <a:pt x="3650" y="4721"/>
                </a:lnTo>
                <a:lnTo>
                  <a:pt x="3650" y="4794"/>
                </a:lnTo>
                <a:lnTo>
                  <a:pt x="3650" y="4867"/>
                </a:lnTo>
                <a:lnTo>
                  <a:pt x="3626" y="4940"/>
                </a:lnTo>
                <a:lnTo>
                  <a:pt x="3602" y="5013"/>
                </a:lnTo>
                <a:lnTo>
                  <a:pt x="3577" y="5184"/>
                </a:lnTo>
                <a:lnTo>
                  <a:pt x="3577" y="5500"/>
                </a:lnTo>
                <a:lnTo>
                  <a:pt x="3577" y="5768"/>
                </a:lnTo>
                <a:lnTo>
                  <a:pt x="3577" y="5914"/>
                </a:lnTo>
                <a:lnTo>
                  <a:pt x="3626" y="6035"/>
                </a:lnTo>
                <a:lnTo>
                  <a:pt x="2993" y="6279"/>
                </a:lnTo>
                <a:lnTo>
                  <a:pt x="2993" y="6279"/>
                </a:lnTo>
                <a:lnTo>
                  <a:pt x="3042" y="5597"/>
                </a:lnTo>
                <a:lnTo>
                  <a:pt x="3066" y="4916"/>
                </a:lnTo>
                <a:lnTo>
                  <a:pt x="3115" y="4478"/>
                </a:lnTo>
                <a:lnTo>
                  <a:pt x="3115" y="4259"/>
                </a:lnTo>
                <a:lnTo>
                  <a:pt x="3091" y="4040"/>
                </a:lnTo>
                <a:lnTo>
                  <a:pt x="3456" y="4064"/>
                </a:lnTo>
                <a:lnTo>
                  <a:pt x="3845" y="4064"/>
                </a:lnTo>
                <a:lnTo>
                  <a:pt x="4210" y="4016"/>
                </a:lnTo>
                <a:lnTo>
                  <a:pt x="4575" y="3967"/>
                </a:lnTo>
                <a:lnTo>
                  <a:pt x="4624" y="3943"/>
                </a:lnTo>
                <a:lnTo>
                  <a:pt x="4672" y="3918"/>
                </a:lnTo>
                <a:lnTo>
                  <a:pt x="4745" y="3845"/>
                </a:lnTo>
                <a:lnTo>
                  <a:pt x="4770" y="3724"/>
                </a:lnTo>
                <a:lnTo>
                  <a:pt x="4745" y="3626"/>
                </a:lnTo>
                <a:lnTo>
                  <a:pt x="4770" y="3505"/>
                </a:lnTo>
                <a:lnTo>
                  <a:pt x="4770" y="3018"/>
                </a:lnTo>
                <a:lnTo>
                  <a:pt x="4770" y="2751"/>
                </a:lnTo>
                <a:lnTo>
                  <a:pt x="4745" y="2507"/>
                </a:lnTo>
                <a:lnTo>
                  <a:pt x="4867" y="2532"/>
                </a:lnTo>
                <a:lnTo>
                  <a:pt x="4989" y="2556"/>
                </a:lnTo>
                <a:lnTo>
                  <a:pt x="5256" y="2556"/>
                </a:lnTo>
                <a:lnTo>
                  <a:pt x="5646" y="2580"/>
                </a:lnTo>
                <a:lnTo>
                  <a:pt x="6035" y="2580"/>
                </a:lnTo>
                <a:lnTo>
                  <a:pt x="6789" y="2532"/>
                </a:lnTo>
                <a:lnTo>
                  <a:pt x="6886" y="2507"/>
                </a:lnTo>
                <a:lnTo>
                  <a:pt x="6959" y="2459"/>
                </a:lnTo>
                <a:lnTo>
                  <a:pt x="6984" y="2386"/>
                </a:lnTo>
                <a:lnTo>
                  <a:pt x="7008" y="2313"/>
                </a:lnTo>
                <a:lnTo>
                  <a:pt x="7032" y="2264"/>
                </a:lnTo>
                <a:lnTo>
                  <a:pt x="7057" y="1826"/>
                </a:lnTo>
                <a:lnTo>
                  <a:pt x="7081" y="1339"/>
                </a:lnTo>
                <a:close/>
                <a:moveTo>
                  <a:pt x="6911" y="5841"/>
                </a:moveTo>
                <a:lnTo>
                  <a:pt x="6838" y="5865"/>
                </a:lnTo>
                <a:lnTo>
                  <a:pt x="6716" y="5987"/>
                </a:lnTo>
                <a:lnTo>
                  <a:pt x="6619" y="6133"/>
                </a:lnTo>
                <a:lnTo>
                  <a:pt x="6546" y="6279"/>
                </a:lnTo>
                <a:lnTo>
                  <a:pt x="6522" y="6449"/>
                </a:lnTo>
                <a:lnTo>
                  <a:pt x="6522" y="6619"/>
                </a:lnTo>
                <a:lnTo>
                  <a:pt x="6546" y="6790"/>
                </a:lnTo>
                <a:lnTo>
                  <a:pt x="6594" y="6960"/>
                </a:lnTo>
                <a:lnTo>
                  <a:pt x="6667" y="7106"/>
                </a:lnTo>
                <a:lnTo>
                  <a:pt x="6716" y="7155"/>
                </a:lnTo>
                <a:lnTo>
                  <a:pt x="6765" y="7203"/>
                </a:lnTo>
                <a:lnTo>
                  <a:pt x="6838" y="7252"/>
                </a:lnTo>
                <a:lnTo>
                  <a:pt x="6911" y="7252"/>
                </a:lnTo>
                <a:lnTo>
                  <a:pt x="6984" y="7276"/>
                </a:lnTo>
                <a:lnTo>
                  <a:pt x="7057" y="7252"/>
                </a:lnTo>
                <a:lnTo>
                  <a:pt x="7130" y="7228"/>
                </a:lnTo>
                <a:lnTo>
                  <a:pt x="7178" y="7179"/>
                </a:lnTo>
                <a:lnTo>
                  <a:pt x="7349" y="6936"/>
                </a:lnTo>
                <a:lnTo>
                  <a:pt x="7397" y="6814"/>
                </a:lnTo>
                <a:lnTo>
                  <a:pt x="7446" y="6692"/>
                </a:lnTo>
                <a:lnTo>
                  <a:pt x="7470" y="6546"/>
                </a:lnTo>
                <a:lnTo>
                  <a:pt x="7470" y="6425"/>
                </a:lnTo>
                <a:lnTo>
                  <a:pt x="7446" y="6133"/>
                </a:lnTo>
                <a:lnTo>
                  <a:pt x="7422" y="6035"/>
                </a:lnTo>
                <a:lnTo>
                  <a:pt x="7349" y="5962"/>
                </a:lnTo>
                <a:lnTo>
                  <a:pt x="7227" y="5914"/>
                </a:lnTo>
                <a:lnTo>
                  <a:pt x="7130" y="5889"/>
                </a:lnTo>
                <a:lnTo>
                  <a:pt x="7057" y="5865"/>
                </a:lnTo>
                <a:lnTo>
                  <a:pt x="6984" y="5841"/>
                </a:lnTo>
                <a:close/>
                <a:moveTo>
                  <a:pt x="9612" y="5792"/>
                </a:moveTo>
                <a:lnTo>
                  <a:pt x="9539" y="5816"/>
                </a:lnTo>
                <a:lnTo>
                  <a:pt x="9466" y="5865"/>
                </a:lnTo>
                <a:lnTo>
                  <a:pt x="9393" y="5938"/>
                </a:lnTo>
                <a:lnTo>
                  <a:pt x="9344" y="6011"/>
                </a:lnTo>
                <a:lnTo>
                  <a:pt x="9247" y="6181"/>
                </a:lnTo>
                <a:lnTo>
                  <a:pt x="9174" y="6352"/>
                </a:lnTo>
                <a:lnTo>
                  <a:pt x="9149" y="6522"/>
                </a:lnTo>
                <a:lnTo>
                  <a:pt x="9149" y="6717"/>
                </a:lnTo>
                <a:lnTo>
                  <a:pt x="9174" y="6887"/>
                </a:lnTo>
                <a:lnTo>
                  <a:pt x="9222" y="7057"/>
                </a:lnTo>
                <a:lnTo>
                  <a:pt x="9271" y="7155"/>
                </a:lnTo>
                <a:lnTo>
                  <a:pt x="9344" y="7228"/>
                </a:lnTo>
                <a:lnTo>
                  <a:pt x="9417" y="7276"/>
                </a:lnTo>
                <a:lnTo>
                  <a:pt x="9514" y="7301"/>
                </a:lnTo>
                <a:lnTo>
                  <a:pt x="9685" y="7301"/>
                </a:lnTo>
                <a:lnTo>
                  <a:pt x="9782" y="7252"/>
                </a:lnTo>
                <a:lnTo>
                  <a:pt x="9855" y="7179"/>
                </a:lnTo>
                <a:lnTo>
                  <a:pt x="9928" y="7106"/>
                </a:lnTo>
                <a:lnTo>
                  <a:pt x="9977" y="7009"/>
                </a:lnTo>
                <a:lnTo>
                  <a:pt x="10050" y="6765"/>
                </a:lnTo>
                <a:lnTo>
                  <a:pt x="10098" y="6522"/>
                </a:lnTo>
                <a:lnTo>
                  <a:pt x="10098" y="6303"/>
                </a:lnTo>
                <a:lnTo>
                  <a:pt x="10098" y="6181"/>
                </a:lnTo>
                <a:lnTo>
                  <a:pt x="10050" y="6108"/>
                </a:lnTo>
                <a:lnTo>
                  <a:pt x="9977" y="6060"/>
                </a:lnTo>
                <a:lnTo>
                  <a:pt x="9879" y="6035"/>
                </a:lnTo>
                <a:lnTo>
                  <a:pt x="9879" y="6011"/>
                </a:lnTo>
                <a:lnTo>
                  <a:pt x="9855" y="5914"/>
                </a:lnTo>
                <a:lnTo>
                  <a:pt x="9806" y="5841"/>
                </a:lnTo>
                <a:lnTo>
                  <a:pt x="9709" y="5792"/>
                </a:lnTo>
                <a:close/>
                <a:moveTo>
                  <a:pt x="8468" y="4673"/>
                </a:moveTo>
                <a:lnTo>
                  <a:pt x="8687" y="4794"/>
                </a:lnTo>
                <a:lnTo>
                  <a:pt x="8930" y="4892"/>
                </a:lnTo>
                <a:lnTo>
                  <a:pt x="8955" y="4916"/>
                </a:lnTo>
                <a:lnTo>
                  <a:pt x="9466" y="5111"/>
                </a:lnTo>
                <a:lnTo>
                  <a:pt x="9806" y="5232"/>
                </a:lnTo>
                <a:lnTo>
                  <a:pt x="9806" y="5305"/>
                </a:lnTo>
                <a:lnTo>
                  <a:pt x="9806" y="5354"/>
                </a:lnTo>
                <a:lnTo>
                  <a:pt x="9855" y="5403"/>
                </a:lnTo>
                <a:lnTo>
                  <a:pt x="9904" y="5403"/>
                </a:lnTo>
                <a:lnTo>
                  <a:pt x="9952" y="5378"/>
                </a:lnTo>
                <a:lnTo>
                  <a:pt x="10001" y="5330"/>
                </a:lnTo>
                <a:lnTo>
                  <a:pt x="10707" y="5597"/>
                </a:lnTo>
                <a:lnTo>
                  <a:pt x="13383" y="6668"/>
                </a:lnTo>
                <a:lnTo>
                  <a:pt x="14040" y="6911"/>
                </a:lnTo>
                <a:lnTo>
                  <a:pt x="14357" y="7082"/>
                </a:lnTo>
                <a:lnTo>
                  <a:pt x="14527" y="7155"/>
                </a:lnTo>
                <a:lnTo>
                  <a:pt x="14648" y="7276"/>
                </a:lnTo>
                <a:lnTo>
                  <a:pt x="14794" y="7422"/>
                </a:lnTo>
                <a:lnTo>
                  <a:pt x="14843" y="7568"/>
                </a:lnTo>
                <a:lnTo>
                  <a:pt x="14892" y="7739"/>
                </a:lnTo>
                <a:lnTo>
                  <a:pt x="14867" y="7909"/>
                </a:lnTo>
                <a:lnTo>
                  <a:pt x="14405" y="7617"/>
                </a:lnTo>
                <a:lnTo>
                  <a:pt x="13919" y="7349"/>
                </a:lnTo>
                <a:lnTo>
                  <a:pt x="13675" y="7252"/>
                </a:lnTo>
                <a:lnTo>
                  <a:pt x="13408" y="7130"/>
                </a:lnTo>
                <a:lnTo>
                  <a:pt x="13164" y="7057"/>
                </a:lnTo>
                <a:lnTo>
                  <a:pt x="12872" y="7057"/>
                </a:lnTo>
                <a:lnTo>
                  <a:pt x="12848" y="7082"/>
                </a:lnTo>
                <a:lnTo>
                  <a:pt x="12848" y="7106"/>
                </a:lnTo>
                <a:lnTo>
                  <a:pt x="12848" y="7155"/>
                </a:lnTo>
                <a:lnTo>
                  <a:pt x="13043" y="7301"/>
                </a:lnTo>
                <a:lnTo>
                  <a:pt x="13262" y="7422"/>
                </a:lnTo>
                <a:lnTo>
                  <a:pt x="13724" y="7666"/>
                </a:lnTo>
                <a:lnTo>
                  <a:pt x="14259" y="7958"/>
                </a:lnTo>
                <a:lnTo>
                  <a:pt x="14770" y="8274"/>
                </a:lnTo>
                <a:lnTo>
                  <a:pt x="14697" y="8493"/>
                </a:lnTo>
                <a:lnTo>
                  <a:pt x="14575" y="8371"/>
                </a:lnTo>
                <a:lnTo>
                  <a:pt x="14454" y="8274"/>
                </a:lnTo>
                <a:lnTo>
                  <a:pt x="14284" y="8177"/>
                </a:lnTo>
                <a:lnTo>
                  <a:pt x="14113" y="8079"/>
                </a:lnTo>
                <a:lnTo>
                  <a:pt x="13773" y="7933"/>
                </a:lnTo>
                <a:lnTo>
                  <a:pt x="13383" y="7763"/>
                </a:lnTo>
                <a:lnTo>
                  <a:pt x="13189" y="7714"/>
                </a:lnTo>
                <a:lnTo>
                  <a:pt x="12994" y="7666"/>
                </a:lnTo>
                <a:lnTo>
                  <a:pt x="12799" y="7641"/>
                </a:lnTo>
                <a:lnTo>
                  <a:pt x="12605" y="7666"/>
                </a:lnTo>
                <a:lnTo>
                  <a:pt x="12580" y="7690"/>
                </a:lnTo>
                <a:lnTo>
                  <a:pt x="12605" y="7714"/>
                </a:lnTo>
                <a:lnTo>
                  <a:pt x="12702" y="7812"/>
                </a:lnTo>
                <a:lnTo>
                  <a:pt x="12824" y="7909"/>
                </a:lnTo>
                <a:lnTo>
                  <a:pt x="12945" y="7982"/>
                </a:lnTo>
                <a:lnTo>
                  <a:pt x="13091" y="8055"/>
                </a:lnTo>
                <a:lnTo>
                  <a:pt x="13383" y="8177"/>
                </a:lnTo>
                <a:lnTo>
                  <a:pt x="13651" y="8274"/>
                </a:lnTo>
                <a:lnTo>
                  <a:pt x="13894" y="8396"/>
                </a:lnTo>
                <a:lnTo>
                  <a:pt x="14113" y="8517"/>
                </a:lnTo>
                <a:lnTo>
                  <a:pt x="14551" y="8809"/>
                </a:lnTo>
                <a:lnTo>
                  <a:pt x="14430" y="9126"/>
                </a:lnTo>
                <a:lnTo>
                  <a:pt x="13967" y="8858"/>
                </a:lnTo>
                <a:lnTo>
                  <a:pt x="13481" y="8590"/>
                </a:lnTo>
                <a:lnTo>
                  <a:pt x="12921" y="8274"/>
                </a:lnTo>
                <a:lnTo>
                  <a:pt x="12629" y="8152"/>
                </a:lnTo>
                <a:lnTo>
                  <a:pt x="12337" y="8031"/>
                </a:lnTo>
                <a:lnTo>
                  <a:pt x="12313" y="8031"/>
                </a:lnTo>
                <a:lnTo>
                  <a:pt x="12288" y="8055"/>
                </a:lnTo>
                <a:lnTo>
                  <a:pt x="12288" y="8079"/>
                </a:lnTo>
                <a:lnTo>
                  <a:pt x="12288" y="8104"/>
                </a:lnTo>
                <a:lnTo>
                  <a:pt x="12507" y="8323"/>
                </a:lnTo>
                <a:lnTo>
                  <a:pt x="12751" y="8542"/>
                </a:lnTo>
                <a:lnTo>
                  <a:pt x="13018" y="8712"/>
                </a:lnTo>
                <a:lnTo>
                  <a:pt x="13286" y="8882"/>
                </a:lnTo>
                <a:lnTo>
                  <a:pt x="13797" y="9199"/>
                </a:lnTo>
                <a:lnTo>
                  <a:pt x="14040" y="9345"/>
                </a:lnTo>
                <a:lnTo>
                  <a:pt x="14308" y="9466"/>
                </a:lnTo>
                <a:lnTo>
                  <a:pt x="14211" y="9661"/>
                </a:lnTo>
                <a:lnTo>
                  <a:pt x="14065" y="9564"/>
                </a:lnTo>
                <a:lnTo>
                  <a:pt x="13919" y="9491"/>
                </a:lnTo>
                <a:lnTo>
                  <a:pt x="13602" y="9345"/>
                </a:lnTo>
                <a:lnTo>
                  <a:pt x="13359" y="9199"/>
                </a:lnTo>
                <a:lnTo>
                  <a:pt x="13067" y="9077"/>
                </a:lnTo>
                <a:lnTo>
                  <a:pt x="12921" y="9028"/>
                </a:lnTo>
                <a:lnTo>
                  <a:pt x="12775" y="9004"/>
                </a:lnTo>
                <a:lnTo>
                  <a:pt x="12629" y="8980"/>
                </a:lnTo>
                <a:lnTo>
                  <a:pt x="12483" y="8980"/>
                </a:lnTo>
                <a:lnTo>
                  <a:pt x="12459" y="9004"/>
                </a:lnTo>
                <a:lnTo>
                  <a:pt x="12459" y="9053"/>
                </a:lnTo>
                <a:lnTo>
                  <a:pt x="12556" y="9150"/>
                </a:lnTo>
                <a:lnTo>
                  <a:pt x="12653" y="9247"/>
                </a:lnTo>
                <a:lnTo>
                  <a:pt x="12897" y="9418"/>
                </a:lnTo>
                <a:lnTo>
                  <a:pt x="13408" y="9685"/>
                </a:lnTo>
                <a:lnTo>
                  <a:pt x="13724" y="9880"/>
                </a:lnTo>
                <a:lnTo>
                  <a:pt x="13894" y="10002"/>
                </a:lnTo>
                <a:lnTo>
                  <a:pt x="14065" y="10075"/>
                </a:lnTo>
                <a:lnTo>
                  <a:pt x="13967" y="10269"/>
                </a:lnTo>
                <a:lnTo>
                  <a:pt x="13505" y="10075"/>
                </a:lnTo>
                <a:lnTo>
                  <a:pt x="13043" y="9880"/>
                </a:lnTo>
                <a:lnTo>
                  <a:pt x="12556" y="9758"/>
                </a:lnTo>
                <a:lnTo>
                  <a:pt x="12069" y="9661"/>
                </a:lnTo>
                <a:lnTo>
                  <a:pt x="12045" y="9661"/>
                </a:lnTo>
                <a:lnTo>
                  <a:pt x="12045" y="9685"/>
                </a:lnTo>
                <a:lnTo>
                  <a:pt x="12434" y="10002"/>
                </a:lnTo>
                <a:lnTo>
                  <a:pt x="12872" y="10245"/>
                </a:lnTo>
                <a:lnTo>
                  <a:pt x="13335" y="10488"/>
                </a:lnTo>
                <a:lnTo>
                  <a:pt x="13797" y="10683"/>
                </a:lnTo>
                <a:lnTo>
                  <a:pt x="13627" y="11072"/>
                </a:lnTo>
                <a:lnTo>
                  <a:pt x="13456" y="10926"/>
                </a:lnTo>
                <a:lnTo>
                  <a:pt x="13262" y="10829"/>
                </a:lnTo>
                <a:lnTo>
                  <a:pt x="12848" y="10659"/>
                </a:lnTo>
                <a:lnTo>
                  <a:pt x="12653" y="10586"/>
                </a:lnTo>
                <a:lnTo>
                  <a:pt x="12483" y="10513"/>
                </a:lnTo>
                <a:lnTo>
                  <a:pt x="12288" y="10488"/>
                </a:lnTo>
                <a:lnTo>
                  <a:pt x="12069" y="10488"/>
                </a:lnTo>
                <a:lnTo>
                  <a:pt x="12045" y="10513"/>
                </a:lnTo>
                <a:lnTo>
                  <a:pt x="12045" y="10537"/>
                </a:lnTo>
                <a:lnTo>
                  <a:pt x="12118" y="10634"/>
                </a:lnTo>
                <a:lnTo>
                  <a:pt x="12191" y="10707"/>
                </a:lnTo>
                <a:lnTo>
                  <a:pt x="12337" y="10829"/>
                </a:lnTo>
                <a:lnTo>
                  <a:pt x="12532" y="10926"/>
                </a:lnTo>
                <a:lnTo>
                  <a:pt x="12702" y="11023"/>
                </a:lnTo>
                <a:lnTo>
                  <a:pt x="13091" y="11218"/>
                </a:lnTo>
                <a:lnTo>
                  <a:pt x="13310" y="11291"/>
                </a:lnTo>
                <a:lnTo>
                  <a:pt x="13505" y="11340"/>
                </a:lnTo>
                <a:lnTo>
                  <a:pt x="13481" y="11413"/>
                </a:lnTo>
                <a:lnTo>
                  <a:pt x="13335" y="11388"/>
                </a:lnTo>
                <a:lnTo>
                  <a:pt x="13189" y="11340"/>
                </a:lnTo>
                <a:lnTo>
                  <a:pt x="12897" y="11315"/>
                </a:lnTo>
                <a:lnTo>
                  <a:pt x="12678" y="11267"/>
                </a:lnTo>
                <a:lnTo>
                  <a:pt x="12434" y="11242"/>
                </a:lnTo>
                <a:lnTo>
                  <a:pt x="12191" y="11267"/>
                </a:lnTo>
                <a:lnTo>
                  <a:pt x="12069" y="11291"/>
                </a:lnTo>
                <a:lnTo>
                  <a:pt x="11972" y="11315"/>
                </a:lnTo>
                <a:lnTo>
                  <a:pt x="11948" y="11340"/>
                </a:lnTo>
                <a:lnTo>
                  <a:pt x="11948" y="11364"/>
                </a:lnTo>
                <a:lnTo>
                  <a:pt x="11972" y="11413"/>
                </a:lnTo>
                <a:lnTo>
                  <a:pt x="12069" y="11486"/>
                </a:lnTo>
                <a:lnTo>
                  <a:pt x="12191" y="11534"/>
                </a:lnTo>
                <a:lnTo>
                  <a:pt x="12434" y="11607"/>
                </a:lnTo>
                <a:lnTo>
                  <a:pt x="12921" y="11705"/>
                </a:lnTo>
                <a:lnTo>
                  <a:pt x="13164" y="11778"/>
                </a:lnTo>
                <a:lnTo>
                  <a:pt x="13432" y="11826"/>
                </a:lnTo>
                <a:lnTo>
                  <a:pt x="13408" y="11972"/>
                </a:lnTo>
                <a:lnTo>
                  <a:pt x="13018" y="11948"/>
                </a:lnTo>
                <a:lnTo>
                  <a:pt x="12434" y="11948"/>
                </a:lnTo>
                <a:lnTo>
                  <a:pt x="12313" y="11972"/>
                </a:lnTo>
                <a:lnTo>
                  <a:pt x="12215" y="12021"/>
                </a:lnTo>
                <a:lnTo>
                  <a:pt x="12118" y="12070"/>
                </a:lnTo>
                <a:lnTo>
                  <a:pt x="12118" y="12118"/>
                </a:lnTo>
                <a:lnTo>
                  <a:pt x="12118" y="12143"/>
                </a:lnTo>
                <a:lnTo>
                  <a:pt x="12215" y="12191"/>
                </a:lnTo>
                <a:lnTo>
                  <a:pt x="12313" y="12240"/>
                </a:lnTo>
                <a:lnTo>
                  <a:pt x="12507" y="12264"/>
                </a:lnTo>
                <a:lnTo>
                  <a:pt x="12897" y="12264"/>
                </a:lnTo>
                <a:lnTo>
                  <a:pt x="13383" y="12313"/>
                </a:lnTo>
                <a:lnTo>
                  <a:pt x="13383" y="12654"/>
                </a:lnTo>
                <a:lnTo>
                  <a:pt x="13043" y="12654"/>
                </a:lnTo>
                <a:lnTo>
                  <a:pt x="12678" y="12678"/>
                </a:lnTo>
                <a:lnTo>
                  <a:pt x="12288" y="12727"/>
                </a:lnTo>
                <a:lnTo>
                  <a:pt x="12094" y="12775"/>
                </a:lnTo>
                <a:lnTo>
                  <a:pt x="11923" y="12873"/>
                </a:lnTo>
                <a:lnTo>
                  <a:pt x="12118" y="12921"/>
                </a:lnTo>
                <a:lnTo>
                  <a:pt x="12288" y="12946"/>
                </a:lnTo>
                <a:lnTo>
                  <a:pt x="12678" y="12946"/>
                </a:lnTo>
                <a:lnTo>
                  <a:pt x="13408" y="12970"/>
                </a:lnTo>
                <a:lnTo>
                  <a:pt x="13408" y="13116"/>
                </a:lnTo>
                <a:lnTo>
                  <a:pt x="13408" y="13262"/>
                </a:lnTo>
                <a:lnTo>
                  <a:pt x="13140" y="13262"/>
                </a:lnTo>
                <a:lnTo>
                  <a:pt x="12848" y="13286"/>
                </a:lnTo>
                <a:lnTo>
                  <a:pt x="12337" y="13286"/>
                </a:lnTo>
                <a:lnTo>
                  <a:pt x="12069" y="13335"/>
                </a:lnTo>
                <a:lnTo>
                  <a:pt x="11948" y="13384"/>
                </a:lnTo>
                <a:lnTo>
                  <a:pt x="11850" y="13432"/>
                </a:lnTo>
                <a:lnTo>
                  <a:pt x="11826" y="13481"/>
                </a:lnTo>
                <a:lnTo>
                  <a:pt x="11850" y="13505"/>
                </a:lnTo>
                <a:lnTo>
                  <a:pt x="11948" y="13554"/>
                </a:lnTo>
                <a:lnTo>
                  <a:pt x="12069" y="13603"/>
                </a:lnTo>
                <a:lnTo>
                  <a:pt x="12337" y="13627"/>
                </a:lnTo>
                <a:lnTo>
                  <a:pt x="12605" y="13651"/>
                </a:lnTo>
                <a:lnTo>
                  <a:pt x="13432" y="13651"/>
                </a:lnTo>
                <a:lnTo>
                  <a:pt x="13432" y="13797"/>
                </a:lnTo>
                <a:lnTo>
                  <a:pt x="13286" y="13773"/>
                </a:lnTo>
                <a:lnTo>
                  <a:pt x="13164" y="13797"/>
                </a:lnTo>
                <a:lnTo>
                  <a:pt x="12897" y="13822"/>
                </a:lnTo>
                <a:lnTo>
                  <a:pt x="12483" y="13846"/>
                </a:lnTo>
                <a:lnTo>
                  <a:pt x="12288" y="13895"/>
                </a:lnTo>
                <a:lnTo>
                  <a:pt x="12094" y="13968"/>
                </a:lnTo>
                <a:lnTo>
                  <a:pt x="12094" y="13992"/>
                </a:lnTo>
                <a:lnTo>
                  <a:pt x="12094" y="14016"/>
                </a:lnTo>
                <a:lnTo>
                  <a:pt x="12118" y="14041"/>
                </a:lnTo>
                <a:lnTo>
                  <a:pt x="12313" y="14089"/>
                </a:lnTo>
                <a:lnTo>
                  <a:pt x="12507" y="14114"/>
                </a:lnTo>
                <a:lnTo>
                  <a:pt x="13310" y="14114"/>
                </a:lnTo>
                <a:lnTo>
                  <a:pt x="13432" y="14089"/>
                </a:lnTo>
                <a:lnTo>
                  <a:pt x="13456" y="14600"/>
                </a:lnTo>
                <a:lnTo>
                  <a:pt x="13237" y="14576"/>
                </a:lnTo>
                <a:lnTo>
                  <a:pt x="13018" y="14552"/>
                </a:lnTo>
                <a:lnTo>
                  <a:pt x="12824" y="14552"/>
                </a:lnTo>
                <a:lnTo>
                  <a:pt x="12434" y="14600"/>
                </a:lnTo>
                <a:lnTo>
                  <a:pt x="12045" y="14698"/>
                </a:lnTo>
                <a:lnTo>
                  <a:pt x="11656" y="14819"/>
                </a:lnTo>
                <a:lnTo>
                  <a:pt x="11193" y="14941"/>
                </a:lnTo>
                <a:lnTo>
                  <a:pt x="10974" y="14965"/>
                </a:lnTo>
                <a:lnTo>
                  <a:pt x="10755" y="14990"/>
                </a:lnTo>
                <a:lnTo>
                  <a:pt x="10536" y="14990"/>
                </a:lnTo>
                <a:lnTo>
                  <a:pt x="10317" y="14965"/>
                </a:lnTo>
                <a:lnTo>
                  <a:pt x="10098" y="14917"/>
                </a:lnTo>
                <a:lnTo>
                  <a:pt x="9879" y="14819"/>
                </a:lnTo>
                <a:lnTo>
                  <a:pt x="9514" y="14698"/>
                </a:lnTo>
                <a:lnTo>
                  <a:pt x="9149" y="14576"/>
                </a:lnTo>
                <a:lnTo>
                  <a:pt x="8979" y="14552"/>
                </a:lnTo>
                <a:lnTo>
                  <a:pt x="8809" y="14527"/>
                </a:lnTo>
                <a:lnTo>
                  <a:pt x="8614" y="14527"/>
                </a:lnTo>
                <a:lnTo>
                  <a:pt x="8419" y="14552"/>
                </a:lnTo>
                <a:lnTo>
                  <a:pt x="7981" y="14649"/>
                </a:lnTo>
                <a:lnTo>
                  <a:pt x="7568" y="14795"/>
                </a:lnTo>
                <a:lnTo>
                  <a:pt x="7130" y="14917"/>
                </a:lnTo>
                <a:lnTo>
                  <a:pt x="6935" y="14965"/>
                </a:lnTo>
                <a:lnTo>
                  <a:pt x="6692" y="14990"/>
                </a:lnTo>
                <a:lnTo>
                  <a:pt x="6473" y="14990"/>
                </a:lnTo>
                <a:lnTo>
                  <a:pt x="6230" y="14965"/>
                </a:lnTo>
                <a:lnTo>
                  <a:pt x="5986" y="14917"/>
                </a:lnTo>
                <a:lnTo>
                  <a:pt x="5767" y="14844"/>
                </a:lnTo>
                <a:lnTo>
                  <a:pt x="5281" y="14722"/>
                </a:lnTo>
                <a:lnTo>
                  <a:pt x="5062" y="14649"/>
                </a:lnTo>
                <a:lnTo>
                  <a:pt x="4818" y="14625"/>
                </a:lnTo>
                <a:lnTo>
                  <a:pt x="4453" y="14576"/>
                </a:lnTo>
                <a:lnTo>
                  <a:pt x="4040" y="14576"/>
                </a:lnTo>
                <a:lnTo>
                  <a:pt x="3602" y="14625"/>
                </a:lnTo>
                <a:lnTo>
                  <a:pt x="3164" y="14722"/>
                </a:lnTo>
                <a:lnTo>
                  <a:pt x="3188" y="14308"/>
                </a:lnTo>
                <a:lnTo>
                  <a:pt x="3188" y="13895"/>
                </a:lnTo>
                <a:lnTo>
                  <a:pt x="3164" y="13067"/>
                </a:lnTo>
                <a:lnTo>
                  <a:pt x="3164" y="12386"/>
                </a:lnTo>
                <a:lnTo>
                  <a:pt x="3139" y="12191"/>
                </a:lnTo>
                <a:lnTo>
                  <a:pt x="3115" y="12021"/>
                </a:lnTo>
                <a:lnTo>
                  <a:pt x="3066" y="11851"/>
                </a:lnTo>
                <a:lnTo>
                  <a:pt x="3018" y="11705"/>
                </a:lnTo>
                <a:lnTo>
                  <a:pt x="3018" y="11632"/>
                </a:lnTo>
                <a:lnTo>
                  <a:pt x="3018" y="11534"/>
                </a:lnTo>
                <a:lnTo>
                  <a:pt x="2993" y="11413"/>
                </a:lnTo>
                <a:lnTo>
                  <a:pt x="2896" y="11194"/>
                </a:lnTo>
                <a:lnTo>
                  <a:pt x="2701" y="10780"/>
                </a:lnTo>
                <a:lnTo>
                  <a:pt x="2409" y="10123"/>
                </a:lnTo>
                <a:lnTo>
                  <a:pt x="2142" y="9442"/>
                </a:lnTo>
                <a:lnTo>
                  <a:pt x="1947" y="8809"/>
                </a:lnTo>
                <a:lnTo>
                  <a:pt x="1777" y="8152"/>
                </a:lnTo>
                <a:lnTo>
                  <a:pt x="1728" y="7909"/>
                </a:lnTo>
                <a:lnTo>
                  <a:pt x="1704" y="7787"/>
                </a:lnTo>
                <a:lnTo>
                  <a:pt x="1704" y="7666"/>
                </a:lnTo>
                <a:lnTo>
                  <a:pt x="1704" y="7544"/>
                </a:lnTo>
                <a:lnTo>
                  <a:pt x="1752" y="7447"/>
                </a:lnTo>
                <a:lnTo>
                  <a:pt x="1825" y="7325"/>
                </a:lnTo>
                <a:lnTo>
                  <a:pt x="1923" y="7252"/>
                </a:lnTo>
                <a:lnTo>
                  <a:pt x="2093" y="7155"/>
                </a:lnTo>
                <a:lnTo>
                  <a:pt x="2288" y="7082"/>
                </a:lnTo>
                <a:lnTo>
                  <a:pt x="2653" y="6936"/>
                </a:lnTo>
                <a:lnTo>
                  <a:pt x="3991" y="6400"/>
                </a:lnTo>
                <a:lnTo>
                  <a:pt x="5329" y="5889"/>
                </a:lnTo>
                <a:lnTo>
                  <a:pt x="8030" y="4867"/>
                </a:lnTo>
                <a:lnTo>
                  <a:pt x="8030" y="5062"/>
                </a:lnTo>
                <a:lnTo>
                  <a:pt x="8030" y="5281"/>
                </a:lnTo>
                <a:lnTo>
                  <a:pt x="8030" y="5670"/>
                </a:lnTo>
                <a:lnTo>
                  <a:pt x="8030" y="7203"/>
                </a:lnTo>
                <a:lnTo>
                  <a:pt x="8030" y="8834"/>
                </a:lnTo>
                <a:lnTo>
                  <a:pt x="8054" y="9661"/>
                </a:lnTo>
                <a:lnTo>
                  <a:pt x="8079" y="10464"/>
                </a:lnTo>
                <a:lnTo>
                  <a:pt x="8103" y="10586"/>
                </a:lnTo>
                <a:lnTo>
                  <a:pt x="8152" y="10659"/>
                </a:lnTo>
                <a:lnTo>
                  <a:pt x="8249" y="10707"/>
                </a:lnTo>
                <a:lnTo>
                  <a:pt x="8346" y="10732"/>
                </a:lnTo>
                <a:lnTo>
                  <a:pt x="8444" y="10707"/>
                </a:lnTo>
                <a:lnTo>
                  <a:pt x="8517" y="10659"/>
                </a:lnTo>
                <a:lnTo>
                  <a:pt x="8565" y="10586"/>
                </a:lnTo>
                <a:lnTo>
                  <a:pt x="8590" y="10464"/>
                </a:lnTo>
                <a:lnTo>
                  <a:pt x="8517" y="8931"/>
                </a:lnTo>
                <a:lnTo>
                  <a:pt x="8468" y="7398"/>
                </a:lnTo>
                <a:lnTo>
                  <a:pt x="8444" y="5865"/>
                </a:lnTo>
                <a:lnTo>
                  <a:pt x="8444" y="5305"/>
                </a:lnTo>
                <a:lnTo>
                  <a:pt x="8444" y="5013"/>
                </a:lnTo>
                <a:lnTo>
                  <a:pt x="8395" y="4721"/>
                </a:lnTo>
                <a:lnTo>
                  <a:pt x="8468" y="4673"/>
                </a:lnTo>
                <a:close/>
                <a:moveTo>
                  <a:pt x="7446" y="1"/>
                </a:moveTo>
                <a:lnTo>
                  <a:pt x="7300" y="25"/>
                </a:lnTo>
                <a:lnTo>
                  <a:pt x="7154" y="50"/>
                </a:lnTo>
                <a:lnTo>
                  <a:pt x="7008" y="98"/>
                </a:lnTo>
                <a:lnTo>
                  <a:pt x="6911" y="196"/>
                </a:lnTo>
                <a:lnTo>
                  <a:pt x="6838" y="196"/>
                </a:lnTo>
                <a:lnTo>
                  <a:pt x="6765" y="244"/>
                </a:lnTo>
                <a:lnTo>
                  <a:pt x="6716" y="293"/>
                </a:lnTo>
                <a:lnTo>
                  <a:pt x="6716" y="317"/>
                </a:lnTo>
                <a:lnTo>
                  <a:pt x="6667" y="755"/>
                </a:lnTo>
                <a:lnTo>
                  <a:pt x="6619" y="1193"/>
                </a:lnTo>
                <a:lnTo>
                  <a:pt x="6594" y="1656"/>
                </a:lnTo>
                <a:lnTo>
                  <a:pt x="6594" y="2094"/>
                </a:lnTo>
                <a:lnTo>
                  <a:pt x="6011" y="2118"/>
                </a:lnTo>
                <a:lnTo>
                  <a:pt x="5427" y="2118"/>
                </a:lnTo>
                <a:lnTo>
                  <a:pt x="5013" y="2094"/>
                </a:lnTo>
                <a:lnTo>
                  <a:pt x="4794" y="2094"/>
                </a:lnTo>
                <a:lnTo>
                  <a:pt x="4697" y="2118"/>
                </a:lnTo>
                <a:lnTo>
                  <a:pt x="4624" y="2167"/>
                </a:lnTo>
                <a:lnTo>
                  <a:pt x="4575" y="2142"/>
                </a:lnTo>
                <a:lnTo>
                  <a:pt x="4526" y="2118"/>
                </a:lnTo>
                <a:lnTo>
                  <a:pt x="4405" y="2142"/>
                </a:lnTo>
                <a:lnTo>
                  <a:pt x="4332" y="2215"/>
                </a:lnTo>
                <a:lnTo>
                  <a:pt x="4307" y="2264"/>
                </a:lnTo>
                <a:lnTo>
                  <a:pt x="4283" y="2337"/>
                </a:lnTo>
                <a:lnTo>
                  <a:pt x="4259" y="2605"/>
                </a:lnTo>
                <a:lnTo>
                  <a:pt x="4259" y="2897"/>
                </a:lnTo>
                <a:lnTo>
                  <a:pt x="4259" y="3480"/>
                </a:lnTo>
                <a:lnTo>
                  <a:pt x="3602" y="3529"/>
                </a:lnTo>
                <a:lnTo>
                  <a:pt x="3261" y="3578"/>
                </a:lnTo>
                <a:lnTo>
                  <a:pt x="2920" y="3602"/>
                </a:lnTo>
                <a:lnTo>
                  <a:pt x="2872" y="3626"/>
                </a:lnTo>
                <a:lnTo>
                  <a:pt x="2823" y="3651"/>
                </a:lnTo>
                <a:lnTo>
                  <a:pt x="2774" y="3699"/>
                </a:lnTo>
                <a:lnTo>
                  <a:pt x="2701" y="3821"/>
                </a:lnTo>
                <a:lnTo>
                  <a:pt x="2653" y="3918"/>
                </a:lnTo>
                <a:lnTo>
                  <a:pt x="2604" y="4064"/>
                </a:lnTo>
                <a:lnTo>
                  <a:pt x="2604" y="4186"/>
                </a:lnTo>
                <a:lnTo>
                  <a:pt x="2580" y="4454"/>
                </a:lnTo>
                <a:lnTo>
                  <a:pt x="2580" y="4721"/>
                </a:lnTo>
                <a:lnTo>
                  <a:pt x="2458" y="6449"/>
                </a:lnTo>
                <a:lnTo>
                  <a:pt x="2458" y="6498"/>
                </a:lnTo>
                <a:lnTo>
                  <a:pt x="1704" y="6838"/>
                </a:lnTo>
                <a:lnTo>
                  <a:pt x="1558" y="6936"/>
                </a:lnTo>
                <a:lnTo>
                  <a:pt x="1436" y="7033"/>
                </a:lnTo>
                <a:lnTo>
                  <a:pt x="1363" y="7155"/>
                </a:lnTo>
                <a:lnTo>
                  <a:pt x="1290" y="7276"/>
                </a:lnTo>
                <a:lnTo>
                  <a:pt x="1266" y="7422"/>
                </a:lnTo>
                <a:lnTo>
                  <a:pt x="1241" y="7568"/>
                </a:lnTo>
                <a:lnTo>
                  <a:pt x="1241" y="7714"/>
                </a:lnTo>
                <a:lnTo>
                  <a:pt x="1241" y="7885"/>
                </a:lnTo>
                <a:lnTo>
                  <a:pt x="1290" y="8201"/>
                </a:lnTo>
                <a:lnTo>
                  <a:pt x="1363" y="8542"/>
                </a:lnTo>
                <a:lnTo>
                  <a:pt x="1533" y="9101"/>
                </a:lnTo>
                <a:lnTo>
                  <a:pt x="1631" y="9491"/>
                </a:lnTo>
                <a:lnTo>
                  <a:pt x="1777" y="9856"/>
                </a:lnTo>
                <a:lnTo>
                  <a:pt x="2069" y="10586"/>
                </a:lnTo>
                <a:lnTo>
                  <a:pt x="2190" y="10853"/>
                </a:lnTo>
                <a:lnTo>
                  <a:pt x="2336" y="11145"/>
                </a:lnTo>
                <a:lnTo>
                  <a:pt x="2507" y="11437"/>
                </a:lnTo>
                <a:lnTo>
                  <a:pt x="2604" y="11559"/>
                </a:lnTo>
                <a:lnTo>
                  <a:pt x="2726" y="11656"/>
                </a:lnTo>
                <a:lnTo>
                  <a:pt x="2677" y="11826"/>
                </a:lnTo>
                <a:lnTo>
                  <a:pt x="2653" y="11997"/>
                </a:lnTo>
                <a:lnTo>
                  <a:pt x="2628" y="12167"/>
                </a:lnTo>
                <a:lnTo>
                  <a:pt x="2628" y="12362"/>
                </a:lnTo>
                <a:lnTo>
                  <a:pt x="2677" y="12727"/>
                </a:lnTo>
                <a:lnTo>
                  <a:pt x="2701" y="13067"/>
                </a:lnTo>
                <a:lnTo>
                  <a:pt x="2701" y="13530"/>
                </a:lnTo>
                <a:lnTo>
                  <a:pt x="2677" y="13968"/>
                </a:lnTo>
                <a:lnTo>
                  <a:pt x="2677" y="14430"/>
                </a:lnTo>
                <a:lnTo>
                  <a:pt x="2701" y="14649"/>
                </a:lnTo>
                <a:lnTo>
                  <a:pt x="2726" y="14868"/>
                </a:lnTo>
                <a:lnTo>
                  <a:pt x="2531" y="14965"/>
                </a:lnTo>
                <a:lnTo>
                  <a:pt x="2385" y="15087"/>
                </a:lnTo>
                <a:lnTo>
                  <a:pt x="2239" y="15233"/>
                </a:lnTo>
                <a:lnTo>
                  <a:pt x="2117" y="15379"/>
                </a:lnTo>
                <a:lnTo>
                  <a:pt x="2117" y="15428"/>
                </a:lnTo>
                <a:lnTo>
                  <a:pt x="2117" y="15476"/>
                </a:lnTo>
                <a:lnTo>
                  <a:pt x="2142" y="15501"/>
                </a:lnTo>
                <a:lnTo>
                  <a:pt x="2190" y="15501"/>
                </a:lnTo>
                <a:lnTo>
                  <a:pt x="2361" y="15476"/>
                </a:lnTo>
                <a:lnTo>
                  <a:pt x="2531" y="15428"/>
                </a:lnTo>
                <a:lnTo>
                  <a:pt x="2872" y="15306"/>
                </a:lnTo>
                <a:lnTo>
                  <a:pt x="3212" y="15184"/>
                </a:lnTo>
                <a:lnTo>
                  <a:pt x="3553" y="15063"/>
                </a:lnTo>
                <a:lnTo>
                  <a:pt x="3796" y="15014"/>
                </a:lnTo>
                <a:lnTo>
                  <a:pt x="4064" y="15014"/>
                </a:lnTo>
                <a:lnTo>
                  <a:pt x="4307" y="14990"/>
                </a:lnTo>
                <a:lnTo>
                  <a:pt x="4551" y="15014"/>
                </a:lnTo>
                <a:lnTo>
                  <a:pt x="4794" y="15038"/>
                </a:lnTo>
                <a:lnTo>
                  <a:pt x="5037" y="15087"/>
                </a:lnTo>
                <a:lnTo>
                  <a:pt x="5500" y="15209"/>
                </a:lnTo>
                <a:lnTo>
                  <a:pt x="5889" y="15330"/>
                </a:lnTo>
                <a:lnTo>
                  <a:pt x="6278" y="15403"/>
                </a:lnTo>
                <a:lnTo>
                  <a:pt x="6667" y="15428"/>
                </a:lnTo>
                <a:lnTo>
                  <a:pt x="6862" y="15428"/>
                </a:lnTo>
                <a:lnTo>
                  <a:pt x="7057" y="15403"/>
                </a:lnTo>
                <a:lnTo>
                  <a:pt x="7276" y="15355"/>
                </a:lnTo>
                <a:lnTo>
                  <a:pt x="7495" y="15306"/>
                </a:lnTo>
                <a:lnTo>
                  <a:pt x="7908" y="15184"/>
                </a:lnTo>
                <a:lnTo>
                  <a:pt x="8346" y="15063"/>
                </a:lnTo>
                <a:lnTo>
                  <a:pt x="8565" y="15014"/>
                </a:lnTo>
                <a:lnTo>
                  <a:pt x="8784" y="14990"/>
                </a:lnTo>
                <a:lnTo>
                  <a:pt x="8979" y="15014"/>
                </a:lnTo>
                <a:lnTo>
                  <a:pt x="9198" y="15063"/>
                </a:lnTo>
                <a:lnTo>
                  <a:pt x="9393" y="15136"/>
                </a:lnTo>
                <a:lnTo>
                  <a:pt x="9587" y="15209"/>
                </a:lnTo>
                <a:lnTo>
                  <a:pt x="9977" y="15379"/>
                </a:lnTo>
                <a:lnTo>
                  <a:pt x="10196" y="15452"/>
                </a:lnTo>
                <a:lnTo>
                  <a:pt x="10390" y="15476"/>
                </a:lnTo>
                <a:lnTo>
                  <a:pt x="10585" y="15501"/>
                </a:lnTo>
                <a:lnTo>
                  <a:pt x="10780" y="15501"/>
                </a:lnTo>
                <a:lnTo>
                  <a:pt x="11169" y="15452"/>
                </a:lnTo>
                <a:lnTo>
                  <a:pt x="11558" y="15355"/>
                </a:lnTo>
                <a:lnTo>
                  <a:pt x="11923" y="15257"/>
                </a:lnTo>
                <a:lnTo>
                  <a:pt x="12191" y="15184"/>
                </a:lnTo>
                <a:lnTo>
                  <a:pt x="12410" y="15136"/>
                </a:lnTo>
                <a:lnTo>
                  <a:pt x="12653" y="15111"/>
                </a:lnTo>
                <a:lnTo>
                  <a:pt x="12872" y="15087"/>
                </a:lnTo>
                <a:lnTo>
                  <a:pt x="13116" y="15087"/>
                </a:lnTo>
                <a:lnTo>
                  <a:pt x="13335" y="15111"/>
                </a:lnTo>
                <a:lnTo>
                  <a:pt x="13846" y="15209"/>
                </a:lnTo>
                <a:lnTo>
                  <a:pt x="14186" y="15257"/>
                </a:lnTo>
                <a:lnTo>
                  <a:pt x="14357" y="15282"/>
                </a:lnTo>
                <a:lnTo>
                  <a:pt x="14551" y="15282"/>
                </a:lnTo>
                <a:lnTo>
                  <a:pt x="14721" y="15233"/>
                </a:lnTo>
                <a:lnTo>
                  <a:pt x="14892" y="15209"/>
                </a:lnTo>
                <a:lnTo>
                  <a:pt x="15038" y="15136"/>
                </a:lnTo>
                <a:lnTo>
                  <a:pt x="15208" y="15038"/>
                </a:lnTo>
                <a:lnTo>
                  <a:pt x="15281" y="14965"/>
                </a:lnTo>
                <a:lnTo>
                  <a:pt x="15305" y="14868"/>
                </a:lnTo>
                <a:lnTo>
                  <a:pt x="15305" y="14771"/>
                </a:lnTo>
                <a:lnTo>
                  <a:pt x="15281" y="14673"/>
                </a:lnTo>
                <a:lnTo>
                  <a:pt x="15208" y="14600"/>
                </a:lnTo>
                <a:lnTo>
                  <a:pt x="15135" y="14552"/>
                </a:lnTo>
                <a:lnTo>
                  <a:pt x="15038" y="14552"/>
                </a:lnTo>
                <a:lnTo>
                  <a:pt x="14940" y="14600"/>
                </a:lnTo>
                <a:lnTo>
                  <a:pt x="14819" y="14673"/>
                </a:lnTo>
                <a:lnTo>
                  <a:pt x="14697" y="14722"/>
                </a:lnTo>
                <a:lnTo>
                  <a:pt x="14575" y="14746"/>
                </a:lnTo>
                <a:lnTo>
                  <a:pt x="14454" y="14771"/>
                </a:lnTo>
                <a:lnTo>
                  <a:pt x="14211" y="14746"/>
                </a:lnTo>
                <a:lnTo>
                  <a:pt x="13967" y="14722"/>
                </a:lnTo>
                <a:lnTo>
                  <a:pt x="13919" y="13116"/>
                </a:lnTo>
                <a:lnTo>
                  <a:pt x="13919" y="12459"/>
                </a:lnTo>
                <a:lnTo>
                  <a:pt x="13894" y="12118"/>
                </a:lnTo>
                <a:lnTo>
                  <a:pt x="13821" y="11778"/>
                </a:lnTo>
                <a:lnTo>
                  <a:pt x="13870" y="11753"/>
                </a:lnTo>
                <a:lnTo>
                  <a:pt x="13894" y="11680"/>
                </a:lnTo>
                <a:lnTo>
                  <a:pt x="14527" y="10221"/>
                </a:lnTo>
                <a:lnTo>
                  <a:pt x="15111" y="8736"/>
                </a:lnTo>
                <a:lnTo>
                  <a:pt x="15232" y="8420"/>
                </a:lnTo>
                <a:lnTo>
                  <a:pt x="15305" y="8128"/>
                </a:lnTo>
                <a:lnTo>
                  <a:pt x="15354" y="7982"/>
                </a:lnTo>
                <a:lnTo>
                  <a:pt x="15354" y="7836"/>
                </a:lnTo>
                <a:lnTo>
                  <a:pt x="15354" y="7666"/>
                </a:lnTo>
                <a:lnTo>
                  <a:pt x="15354" y="7520"/>
                </a:lnTo>
                <a:lnTo>
                  <a:pt x="15305" y="7374"/>
                </a:lnTo>
                <a:lnTo>
                  <a:pt x="15257" y="7276"/>
                </a:lnTo>
                <a:lnTo>
                  <a:pt x="15184" y="7155"/>
                </a:lnTo>
                <a:lnTo>
                  <a:pt x="15111" y="7057"/>
                </a:lnTo>
                <a:lnTo>
                  <a:pt x="14916" y="6863"/>
                </a:lnTo>
                <a:lnTo>
                  <a:pt x="14697" y="6717"/>
                </a:lnTo>
                <a:lnTo>
                  <a:pt x="14405" y="6546"/>
                </a:lnTo>
                <a:lnTo>
                  <a:pt x="14065" y="6400"/>
                </a:lnTo>
                <a:lnTo>
                  <a:pt x="14113" y="6181"/>
                </a:lnTo>
                <a:lnTo>
                  <a:pt x="14138" y="5962"/>
                </a:lnTo>
                <a:lnTo>
                  <a:pt x="14162" y="5719"/>
                </a:lnTo>
                <a:lnTo>
                  <a:pt x="14162" y="5500"/>
                </a:lnTo>
                <a:lnTo>
                  <a:pt x="14138" y="5013"/>
                </a:lnTo>
                <a:lnTo>
                  <a:pt x="14113" y="4551"/>
                </a:lnTo>
                <a:lnTo>
                  <a:pt x="14089" y="4381"/>
                </a:lnTo>
                <a:lnTo>
                  <a:pt x="14040" y="4040"/>
                </a:lnTo>
                <a:lnTo>
                  <a:pt x="14089" y="3991"/>
                </a:lnTo>
                <a:lnTo>
                  <a:pt x="14113" y="3918"/>
                </a:lnTo>
                <a:lnTo>
                  <a:pt x="14113" y="3845"/>
                </a:lnTo>
                <a:lnTo>
                  <a:pt x="14089" y="3772"/>
                </a:lnTo>
                <a:lnTo>
                  <a:pt x="14065" y="3699"/>
                </a:lnTo>
                <a:lnTo>
                  <a:pt x="14016" y="3651"/>
                </a:lnTo>
                <a:lnTo>
                  <a:pt x="13943" y="3602"/>
                </a:lnTo>
                <a:lnTo>
                  <a:pt x="13846" y="3578"/>
                </a:lnTo>
                <a:lnTo>
                  <a:pt x="13116" y="3553"/>
                </a:lnTo>
                <a:lnTo>
                  <a:pt x="12726" y="3553"/>
                </a:lnTo>
                <a:lnTo>
                  <a:pt x="12361" y="3578"/>
                </a:lnTo>
                <a:lnTo>
                  <a:pt x="12361" y="3286"/>
                </a:lnTo>
                <a:lnTo>
                  <a:pt x="12361" y="2848"/>
                </a:lnTo>
                <a:lnTo>
                  <a:pt x="12313" y="2410"/>
                </a:lnTo>
                <a:lnTo>
                  <a:pt x="12288" y="2337"/>
                </a:lnTo>
                <a:lnTo>
                  <a:pt x="12264" y="2264"/>
                </a:lnTo>
                <a:lnTo>
                  <a:pt x="12191" y="2215"/>
                </a:lnTo>
                <a:lnTo>
                  <a:pt x="12118" y="2191"/>
                </a:lnTo>
                <a:lnTo>
                  <a:pt x="12045" y="2118"/>
                </a:lnTo>
                <a:lnTo>
                  <a:pt x="11923" y="2094"/>
                </a:lnTo>
                <a:lnTo>
                  <a:pt x="11339" y="2069"/>
                </a:lnTo>
                <a:lnTo>
                  <a:pt x="10293" y="2069"/>
                </a:lnTo>
                <a:lnTo>
                  <a:pt x="10147" y="2094"/>
                </a:lnTo>
                <a:lnTo>
                  <a:pt x="10147" y="1875"/>
                </a:lnTo>
                <a:lnTo>
                  <a:pt x="10147" y="1656"/>
                </a:lnTo>
                <a:lnTo>
                  <a:pt x="10098" y="1242"/>
                </a:lnTo>
                <a:lnTo>
                  <a:pt x="10074" y="707"/>
                </a:lnTo>
                <a:lnTo>
                  <a:pt x="10025" y="463"/>
                </a:lnTo>
                <a:lnTo>
                  <a:pt x="10001" y="342"/>
                </a:lnTo>
                <a:lnTo>
                  <a:pt x="9928" y="220"/>
                </a:lnTo>
                <a:lnTo>
                  <a:pt x="9904" y="147"/>
                </a:lnTo>
                <a:lnTo>
                  <a:pt x="9855" y="98"/>
                </a:lnTo>
                <a:lnTo>
                  <a:pt x="9782" y="74"/>
                </a:lnTo>
                <a:lnTo>
                  <a:pt x="9709" y="50"/>
                </a:lnTo>
                <a:lnTo>
                  <a:pt x="8882" y="25"/>
                </a:lnTo>
                <a:lnTo>
                  <a:pt x="8054" y="1"/>
                </a:lnTo>
                <a:close/>
                <a:moveTo>
                  <a:pt x="4307" y="15452"/>
                </a:moveTo>
                <a:lnTo>
                  <a:pt x="4088" y="15501"/>
                </a:lnTo>
                <a:lnTo>
                  <a:pt x="3869" y="15549"/>
                </a:lnTo>
                <a:lnTo>
                  <a:pt x="3650" y="15647"/>
                </a:lnTo>
                <a:lnTo>
                  <a:pt x="3237" y="15866"/>
                </a:lnTo>
                <a:lnTo>
                  <a:pt x="3018" y="15963"/>
                </a:lnTo>
                <a:lnTo>
                  <a:pt x="2823" y="16060"/>
                </a:lnTo>
                <a:lnTo>
                  <a:pt x="2653" y="16109"/>
                </a:lnTo>
                <a:lnTo>
                  <a:pt x="2507" y="16133"/>
                </a:lnTo>
                <a:lnTo>
                  <a:pt x="2190" y="16133"/>
                </a:lnTo>
                <a:lnTo>
                  <a:pt x="1850" y="16085"/>
                </a:lnTo>
                <a:lnTo>
                  <a:pt x="1533" y="16012"/>
                </a:lnTo>
                <a:lnTo>
                  <a:pt x="1241" y="15890"/>
                </a:lnTo>
                <a:lnTo>
                  <a:pt x="925" y="15768"/>
                </a:lnTo>
                <a:lnTo>
                  <a:pt x="341" y="15525"/>
                </a:lnTo>
                <a:lnTo>
                  <a:pt x="244" y="15501"/>
                </a:lnTo>
                <a:lnTo>
                  <a:pt x="171" y="15525"/>
                </a:lnTo>
                <a:lnTo>
                  <a:pt x="122" y="15574"/>
                </a:lnTo>
                <a:lnTo>
                  <a:pt x="98" y="15622"/>
                </a:lnTo>
                <a:lnTo>
                  <a:pt x="73" y="15695"/>
                </a:lnTo>
                <a:lnTo>
                  <a:pt x="73" y="15768"/>
                </a:lnTo>
                <a:lnTo>
                  <a:pt x="122" y="15841"/>
                </a:lnTo>
                <a:lnTo>
                  <a:pt x="171" y="15890"/>
                </a:lnTo>
                <a:lnTo>
                  <a:pt x="390" y="16060"/>
                </a:lnTo>
                <a:lnTo>
                  <a:pt x="633" y="16182"/>
                </a:lnTo>
                <a:lnTo>
                  <a:pt x="901" y="16304"/>
                </a:lnTo>
                <a:lnTo>
                  <a:pt x="1144" y="16425"/>
                </a:lnTo>
                <a:lnTo>
                  <a:pt x="1412" y="16498"/>
                </a:lnTo>
                <a:lnTo>
                  <a:pt x="1679" y="16571"/>
                </a:lnTo>
                <a:lnTo>
                  <a:pt x="1947" y="16644"/>
                </a:lnTo>
                <a:lnTo>
                  <a:pt x="2215" y="16669"/>
                </a:lnTo>
                <a:lnTo>
                  <a:pt x="2507" y="16669"/>
                </a:lnTo>
                <a:lnTo>
                  <a:pt x="2750" y="16620"/>
                </a:lnTo>
                <a:lnTo>
                  <a:pt x="2993" y="16547"/>
                </a:lnTo>
                <a:lnTo>
                  <a:pt x="3237" y="16425"/>
                </a:lnTo>
                <a:lnTo>
                  <a:pt x="3699" y="16206"/>
                </a:lnTo>
                <a:lnTo>
                  <a:pt x="3942" y="16109"/>
                </a:lnTo>
                <a:lnTo>
                  <a:pt x="4210" y="16012"/>
                </a:lnTo>
                <a:lnTo>
                  <a:pt x="4332" y="15987"/>
                </a:lnTo>
                <a:lnTo>
                  <a:pt x="4453" y="15963"/>
                </a:lnTo>
                <a:lnTo>
                  <a:pt x="4697" y="15987"/>
                </a:lnTo>
                <a:lnTo>
                  <a:pt x="4964" y="16060"/>
                </a:lnTo>
                <a:lnTo>
                  <a:pt x="5232" y="16158"/>
                </a:lnTo>
                <a:lnTo>
                  <a:pt x="5743" y="16352"/>
                </a:lnTo>
                <a:lnTo>
                  <a:pt x="6011" y="16450"/>
                </a:lnTo>
                <a:lnTo>
                  <a:pt x="6254" y="16523"/>
                </a:lnTo>
                <a:lnTo>
                  <a:pt x="6522" y="16547"/>
                </a:lnTo>
                <a:lnTo>
                  <a:pt x="6765" y="16523"/>
                </a:lnTo>
                <a:lnTo>
                  <a:pt x="7032" y="16474"/>
                </a:lnTo>
                <a:lnTo>
                  <a:pt x="7276" y="16401"/>
                </a:lnTo>
                <a:lnTo>
                  <a:pt x="7787" y="16231"/>
                </a:lnTo>
                <a:lnTo>
                  <a:pt x="8030" y="16158"/>
                </a:lnTo>
                <a:lnTo>
                  <a:pt x="8298" y="16133"/>
                </a:lnTo>
                <a:lnTo>
                  <a:pt x="8565" y="16133"/>
                </a:lnTo>
                <a:lnTo>
                  <a:pt x="8809" y="16182"/>
                </a:lnTo>
                <a:lnTo>
                  <a:pt x="9076" y="16231"/>
                </a:lnTo>
                <a:lnTo>
                  <a:pt x="9344" y="16328"/>
                </a:lnTo>
                <a:lnTo>
                  <a:pt x="9855" y="16498"/>
                </a:lnTo>
                <a:lnTo>
                  <a:pt x="10123" y="16571"/>
                </a:lnTo>
                <a:lnTo>
                  <a:pt x="10366" y="16620"/>
                </a:lnTo>
                <a:lnTo>
                  <a:pt x="10634" y="16620"/>
                </a:lnTo>
                <a:lnTo>
                  <a:pt x="10877" y="16596"/>
                </a:lnTo>
                <a:lnTo>
                  <a:pt x="11120" y="16547"/>
                </a:lnTo>
                <a:lnTo>
                  <a:pt x="11364" y="16450"/>
                </a:lnTo>
                <a:lnTo>
                  <a:pt x="11826" y="16255"/>
                </a:lnTo>
                <a:lnTo>
                  <a:pt x="12069" y="16182"/>
                </a:lnTo>
                <a:lnTo>
                  <a:pt x="12313" y="16085"/>
                </a:lnTo>
                <a:lnTo>
                  <a:pt x="12459" y="16060"/>
                </a:lnTo>
                <a:lnTo>
                  <a:pt x="12580" y="16036"/>
                </a:lnTo>
                <a:lnTo>
                  <a:pt x="12872" y="16036"/>
                </a:lnTo>
                <a:lnTo>
                  <a:pt x="13164" y="16085"/>
                </a:lnTo>
                <a:lnTo>
                  <a:pt x="13432" y="16182"/>
                </a:lnTo>
                <a:lnTo>
                  <a:pt x="14016" y="16352"/>
                </a:lnTo>
                <a:lnTo>
                  <a:pt x="14284" y="16425"/>
                </a:lnTo>
                <a:lnTo>
                  <a:pt x="14575" y="16474"/>
                </a:lnTo>
                <a:lnTo>
                  <a:pt x="14819" y="16498"/>
                </a:lnTo>
                <a:lnTo>
                  <a:pt x="15086" y="16474"/>
                </a:lnTo>
                <a:lnTo>
                  <a:pt x="15330" y="16450"/>
                </a:lnTo>
                <a:lnTo>
                  <a:pt x="15573" y="16377"/>
                </a:lnTo>
                <a:lnTo>
                  <a:pt x="15816" y="16279"/>
                </a:lnTo>
                <a:lnTo>
                  <a:pt x="16035" y="16182"/>
                </a:lnTo>
                <a:lnTo>
                  <a:pt x="16254" y="16060"/>
                </a:lnTo>
                <a:lnTo>
                  <a:pt x="16473" y="15914"/>
                </a:lnTo>
                <a:lnTo>
                  <a:pt x="16522" y="15841"/>
                </a:lnTo>
                <a:lnTo>
                  <a:pt x="16546" y="15768"/>
                </a:lnTo>
                <a:lnTo>
                  <a:pt x="16546" y="15695"/>
                </a:lnTo>
                <a:lnTo>
                  <a:pt x="16522" y="15622"/>
                </a:lnTo>
                <a:lnTo>
                  <a:pt x="16473" y="15574"/>
                </a:lnTo>
                <a:lnTo>
                  <a:pt x="16425" y="15525"/>
                </a:lnTo>
                <a:lnTo>
                  <a:pt x="16352" y="15525"/>
                </a:lnTo>
                <a:lnTo>
                  <a:pt x="16279" y="15574"/>
                </a:lnTo>
                <a:lnTo>
                  <a:pt x="16035" y="15720"/>
                </a:lnTo>
                <a:lnTo>
                  <a:pt x="15792" y="15841"/>
                </a:lnTo>
                <a:lnTo>
                  <a:pt x="15524" y="15939"/>
                </a:lnTo>
                <a:lnTo>
                  <a:pt x="15281" y="16012"/>
                </a:lnTo>
                <a:lnTo>
                  <a:pt x="15013" y="16060"/>
                </a:lnTo>
                <a:lnTo>
                  <a:pt x="14721" y="16085"/>
                </a:lnTo>
                <a:lnTo>
                  <a:pt x="14454" y="16060"/>
                </a:lnTo>
                <a:lnTo>
                  <a:pt x="14186" y="16012"/>
                </a:lnTo>
                <a:lnTo>
                  <a:pt x="13724" y="15914"/>
                </a:lnTo>
                <a:lnTo>
                  <a:pt x="13286" y="15793"/>
                </a:lnTo>
                <a:lnTo>
                  <a:pt x="13067" y="15768"/>
                </a:lnTo>
                <a:lnTo>
                  <a:pt x="12848" y="15744"/>
                </a:lnTo>
                <a:lnTo>
                  <a:pt x="12629" y="15744"/>
                </a:lnTo>
                <a:lnTo>
                  <a:pt x="12386" y="15768"/>
                </a:lnTo>
                <a:lnTo>
                  <a:pt x="12167" y="15841"/>
                </a:lnTo>
                <a:lnTo>
                  <a:pt x="11948" y="15914"/>
                </a:lnTo>
                <a:lnTo>
                  <a:pt x="11510" y="16060"/>
                </a:lnTo>
                <a:lnTo>
                  <a:pt x="11218" y="16158"/>
                </a:lnTo>
                <a:lnTo>
                  <a:pt x="10901" y="16182"/>
                </a:lnTo>
                <a:lnTo>
                  <a:pt x="10585" y="16158"/>
                </a:lnTo>
                <a:lnTo>
                  <a:pt x="10293" y="16133"/>
                </a:lnTo>
                <a:lnTo>
                  <a:pt x="10025" y="16060"/>
                </a:lnTo>
                <a:lnTo>
                  <a:pt x="9782" y="15987"/>
                </a:lnTo>
                <a:lnTo>
                  <a:pt x="9295" y="15817"/>
                </a:lnTo>
                <a:lnTo>
                  <a:pt x="9052" y="15744"/>
                </a:lnTo>
                <a:lnTo>
                  <a:pt x="8809" y="15671"/>
                </a:lnTo>
                <a:lnTo>
                  <a:pt x="8565" y="15622"/>
                </a:lnTo>
                <a:lnTo>
                  <a:pt x="8298" y="15598"/>
                </a:lnTo>
                <a:lnTo>
                  <a:pt x="8030" y="15622"/>
                </a:lnTo>
                <a:lnTo>
                  <a:pt x="7762" y="15671"/>
                </a:lnTo>
                <a:lnTo>
                  <a:pt x="7276" y="15841"/>
                </a:lnTo>
                <a:lnTo>
                  <a:pt x="7032" y="15914"/>
                </a:lnTo>
                <a:lnTo>
                  <a:pt x="6765" y="15987"/>
                </a:lnTo>
                <a:lnTo>
                  <a:pt x="6522" y="16012"/>
                </a:lnTo>
                <a:lnTo>
                  <a:pt x="6254" y="15987"/>
                </a:lnTo>
                <a:lnTo>
                  <a:pt x="6035" y="15939"/>
                </a:lnTo>
                <a:lnTo>
                  <a:pt x="5816" y="15866"/>
                </a:lnTo>
                <a:lnTo>
                  <a:pt x="5402" y="15720"/>
                </a:lnTo>
                <a:lnTo>
                  <a:pt x="4989" y="15549"/>
                </a:lnTo>
                <a:lnTo>
                  <a:pt x="4770" y="15501"/>
                </a:lnTo>
                <a:lnTo>
                  <a:pt x="4551" y="15452"/>
                </a:lnTo>
                <a:close/>
                <a:moveTo>
                  <a:pt x="560" y="16717"/>
                </a:moveTo>
                <a:lnTo>
                  <a:pt x="365" y="16742"/>
                </a:lnTo>
                <a:lnTo>
                  <a:pt x="195" y="16815"/>
                </a:lnTo>
                <a:lnTo>
                  <a:pt x="25" y="16936"/>
                </a:lnTo>
                <a:lnTo>
                  <a:pt x="0" y="16985"/>
                </a:lnTo>
                <a:lnTo>
                  <a:pt x="0" y="17009"/>
                </a:lnTo>
                <a:lnTo>
                  <a:pt x="0" y="17082"/>
                </a:lnTo>
                <a:lnTo>
                  <a:pt x="73" y="17131"/>
                </a:lnTo>
                <a:lnTo>
                  <a:pt x="171" y="17155"/>
                </a:lnTo>
                <a:lnTo>
                  <a:pt x="438" y="17131"/>
                </a:lnTo>
                <a:lnTo>
                  <a:pt x="730" y="17155"/>
                </a:lnTo>
                <a:lnTo>
                  <a:pt x="974" y="17204"/>
                </a:lnTo>
                <a:lnTo>
                  <a:pt x="1217" y="17301"/>
                </a:lnTo>
                <a:lnTo>
                  <a:pt x="1728" y="17520"/>
                </a:lnTo>
                <a:lnTo>
                  <a:pt x="1971" y="17618"/>
                </a:lnTo>
                <a:lnTo>
                  <a:pt x="2239" y="17715"/>
                </a:lnTo>
                <a:lnTo>
                  <a:pt x="2482" y="17764"/>
                </a:lnTo>
                <a:lnTo>
                  <a:pt x="2726" y="17764"/>
                </a:lnTo>
                <a:lnTo>
                  <a:pt x="2969" y="17715"/>
                </a:lnTo>
                <a:lnTo>
                  <a:pt x="3188" y="17666"/>
                </a:lnTo>
                <a:lnTo>
                  <a:pt x="3650" y="17472"/>
                </a:lnTo>
                <a:lnTo>
                  <a:pt x="3894" y="17399"/>
                </a:lnTo>
                <a:lnTo>
                  <a:pt x="4113" y="17326"/>
                </a:lnTo>
                <a:lnTo>
                  <a:pt x="4405" y="17277"/>
                </a:lnTo>
                <a:lnTo>
                  <a:pt x="4697" y="17277"/>
                </a:lnTo>
                <a:lnTo>
                  <a:pt x="4989" y="17301"/>
                </a:lnTo>
                <a:lnTo>
                  <a:pt x="5281" y="17350"/>
                </a:lnTo>
                <a:lnTo>
                  <a:pt x="5865" y="17520"/>
                </a:lnTo>
                <a:lnTo>
                  <a:pt x="6400" y="17642"/>
                </a:lnTo>
                <a:lnTo>
                  <a:pt x="6667" y="17691"/>
                </a:lnTo>
                <a:lnTo>
                  <a:pt x="6911" y="17715"/>
                </a:lnTo>
                <a:lnTo>
                  <a:pt x="7154" y="17691"/>
                </a:lnTo>
                <a:lnTo>
                  <a:pt x="7397" y="17666"/>
                </a:lnTo>
                <a:lnTo>
                  <a:pt x="7616" y="17618"/>
                </a:lnTo>
                <a:lnTo>
                  <a:pt x="7860" y="17545"/>
                </a:lnTo>
                <a:lnTo>
                  <a:pt x="8322" y="17374"/>
                </a:lnTo>
                <a:lnTo>
                  <a:pt x="8468" y="17326"/>
                </a:lnTo>
                <a:lnTo>
                  <a:pt x="8614" y="17301"/>
                </a:lnTo>
                <a:lnTo>
                  <a:pt x="8760" y="17277"/>
                </a:lnTo>
                <a:lnTo>
                  <a:pt x="8882" y="17277"/>
                </a:lnTo>
                <a:lnTo>
                  <a:pt x="9028" y="17301"/>
                </a:lnTo>
                <a:lnTo>
                  <a:pt x="9174" y="17326"/>
                </a:lnTo>
                <a:lnTo>
                  <a:pt x="9295" y="17374"/>
                </a:lnTo>
                <a:lnTo>
                  <a:pt x="9441" y="17447"/>
                </a:lnTo>
                <a:lnTo>
                  <a:pt x="9831" y="17666"/>
                </a:lnTo>
                <a:lnTo>
                  <a:pt x="10025" y="17764"/>
                </a:lnTo>
                <a:lnTo>
                  <a:pt x="10244" y="17837"/>
                </a:lnTo>
                <a:lnTo>
                  <a:pt x="10463" y="17861"/>
                </a:lnTo>
                <a:lnTo>
                  <a:pt x="10658" y="17837"/>
                </a:lnTo>
                <a:lnTo>
                  <a:pt x="10877" y="17788"/>
                </a:lnTo>
                <a:lnTo>
                  <a:pt x="11096" y="17691"/>
                </a:lnTo>
                <a:lnTo>
                  <a:pt x="11510" y="17520"/>
                </a:lnTo>
                <a:lnTo>
                  <a:pt x="11704" y="17423"/>
                </a:lnTo>
                <a:lnTo>
                  <a:pt x="11899" y="17350"/>
                </a:lnTo>
                <a:lnTo>
                  <a:pt x="12045" y="17301"/>
                </a:lnTo>
                <a:lnTo>
                  <a:pt x="12434" y="17301"/>
                </a:lnTo>
                <a:lnTo>
                  <a:pt x="12726" y="17374"/>
                </a:lnTo>
                <a:lnTo>
                  <a:pt x="12994" y="17447"/>
                </a:lnTo>
                <a:lnTo>
                  <a:pt x="13554" y="17666"/>
                </a:lnTo>
                <a:lnTo>
                  <a:pt x="13846" y="17739"/>
                </a:lnTo>
                <a:lnTo>
                  <a:pt x="14113" y="17788"/>
                </a:lnTo>
                <a:lnTo>
                  <a:pt x="14381" y="17788"/>
                </a:lnTo>
                <a:lnTo>
                  <a:pt x="14673" y="17764"/>
                </a:lnTo>
                <a:lnTo>
                  <a:pt x="14940" y="17691"/>
                </a:lnTo>
                <a:lnTo>
                  <a:pt x="15232" y="17618"/>
                </a:lnTo>
                <a:lnTo>
                  <a:pt x="15500" y="17520"/>
                </a:lnTo>
                <a:lnTo>
                  <a:pt x="15768" y="17399"/>
                </a:lnTo>
                <a:lnTo>
                  <a:pt x="16254" y="17155"/>
                </a:lnTo>
                <a:lnTo>
                  <a:pt x="16327" y="17107"/>
                </a:lnTo>
                <a:lnTo>
                  <a:pt x="16352" y="17034"/>
                </a:lnTo>
                <a:lnTo>
                  <a:pt x="16352" y="16961"/>
                </a:lnTo>
                <a:lnTo>
                  <a:pt x="16327" y="16888"/>
                </a:lnTo>
                <a:lnTo>
                  <a:pt x="16303" y="16839"/>
                </a:lnTo>
                <a:lnTo>
                  <a:pt x="16254" y="16790"/>
                </a:lnTo>
                <a:lnTo>
                  <a:pt x="16181" y="16766"/>
                </a:lnTo>
                <a:lnTo>
                  <a:pt x="16108" y="16790"/>
                </a:lnTo>
                <a:lnTo>
                  <a:pt x="15500" y="17034"/>
                </a:lnTo>
                <a:lnTo>
                  <a:pt x="15208" y="17155"/>
                </a:lnTo>
                <a:lnTo>
                  <a:pt x="14916" y="17253"/>
                </a:lnTo>
                <a:lnTo>
                  <a:pt x="14624" y="17326"/>
                </a:lnTo>
                <a:lnTo>
                  <a:pt x="14308" y="17350"/>
                </a:lnTo>
                <a:lnTo>
                  <a:pt x="13992" y="17350"/>
                </a:lnTo>
                <a:lnTo>
                  <a:pt x="13651" y="17301"/>
                </a:lnTo>
                <a:lnTo>
                  <a:pt x="13408" y="17228"/>
                </a:lnTo>
                <a:lnTo>
                  <a:pt x="13189" y="17155"/>
                </a:lnTo>
                <a:lnTo>
                  <a:pt x="12751" y="16985"/>
                </a:lnTo>
                <a:lnTo>
                  <a:pt x="12507" y="16936"/>
                </a:lnTo>
                <a:lnTo>
                  <a:pt x="12288" y="16912"/>
                </a:lnTo>
                <a:lnTo>
                  <a:pt x="12045" y="16912"/>
                </a:lnTo>
                <a:lnTo>
                  <a:pt x="11802" y="16961"/>
                </a:lnTo>
                <a:lnTo>
                  <a:pt x="11558" y="17034"/>
                </a:lnTo>
                <a:lnTo>
                  <a:pt x="11339" y="17131"/>
                </a:lnTo>
                <a:lnTo>
                  <a:pt x="10901" y="17326"/>
                </a:lnTo>
                <a:lnTo>
                  <a:pt x="10731" y="17399"/>
                </a:lnTo>
                <a:lnTo>
                  <a:pt x="10585" y="17423"/>
                </a:lnTo>
                <a:lnTo>
                  <a:pt x="10439" y="17423"/>
                </a:lnTo>
                <a:lnTo>
                  <a:pt x="10317" y="17399"/>
                </a:lnTo>
                <a:lnTo>
                  <a:pt x="10171" y="17374"/>
                </a:lnTo>
                <a:lnTo>
                  <a:pt x="10050" y="17326"/>
                </a:lnTo>
                <a:lnTo>
                  <a:pt x="9758" y="17180"/>
                </a:lnTo>
                <a:lnTo>
                  <a:pt x="9539" y="17058"/>
                </a:lnTo>
                <a:lnTo>
                  <a:pt x="9344" y="16961"/>
                </a:lnTo>
                <a:lnTo>
                  <a:pt x="9149" y="16912"/>
                </a:lnTo>
                <a:lnTo>
                  <a:pt x="8930" y="16888"/>
                </a:lnTo>
                <a:lnTo>
                  <a:pt x="8736" y="16863"/>
                </a:lnTo>
                <a:lnTo>
                  <a:pt x="8517" y="16912"/>
                </a:lnTo>
                <a:lnTo>
                  <a:pt x="8298" y="16961"/>
                </a:lnTo>
                <a:lnTo>
                  <a:pt x="8054" y="17034"/>
                </a:lnTo>
                <a:lnTo>
                  <a:pt x="7787" y="17131"/>
                </a:lnTo>
                <a:lnTo>
                  <a:pt x="7495" y="17228"/>
                </a:lnTo>
                <a:lnTo>
                  <a:pt x="7227" y="17277"/>
                </a:lnTo>
                <a:lnTo>
                  <a:pt x="6911" y="17301"/>
                </a:lnTo>
                <a:lnTo>
                  <a:pt x="6619" y="17277"/>
                </a:lnTo>
                <a:lnTo>
                  <a:pt x="6327" y="17228"/>
                </a:lnTo>
                <a:lnTo>
                  <a:pt x="5767" y="17082"/>
                </a:lnTo>
                <a:lnTo>
                  <a:pt x="5305" y="16961"/>
                </a:lnTo>
                <a:lnTo>
                  <a:pt x="4818" y="16888"/>
                </a:lnTo>
                <a:lnTo>
                  <a:pt x="4356" y="16888"/>
                </a:lnTo>
                <a:lnTo>
                  <a:pt x="4113" y="16912"/>
                </a:lnTo>
                <a:lnTo>
                  <a:pt x="3869" y="16961"/>
                </a:lnTo>
                <a:lnTo>
                  <a:pt x="3602" y="17034"/>
                </a:lnTo>
                <a:lnTo>
                  <a:pt x="3358" y="17131"/>
                </a:lnTo>
                <a:lnTo>
                  <a:pt x="3115" y="17253"/>
                </a:lnTo>
                <a:lnTo>
                  <a:pt x="2847" y="17326"/>
                </a:lnTo>
                <a:lnTo>
                  <a:pt x="2677" y="17350"/>
                </a:lnTo>
                <a:lnTo>
                  <a:pt x="2507" y="17350"/>
                </a:lnTo>
                <a:lnTo>
                  <a:pt x="2312" y="17301"/>
                </a:lnTo>
                <a:lnTo>
                  <a:pt x="2142" y="17253"/>
                </a:lnTo>
                <a:lnTo>
                  <a:pt x="1801" y="17107"/>
                </a:lnTo>
                <a:lnTo>
                  <a:pt x="1485" y="16936"/>
                </a:lnTo>
                <a:lnTo>
                  <a:pt x="1314" y="16863"/>
                </a:lnTo>
                <a:lnTo>
                  <a:pt x="1120" y="16790"/>
                </a:lnTo>
                <a:lnTo>
                  <a:pt x="949" y="16742"/>
                </a:lnTo>
                <a:lnTo>
                  <a:pt x="755" y="16717"/>
                </a:lnTo>
                <a:close/>
                <a:moveTo>
                  <a:pt x="16571" y="17666"/>
                </a:moveTo>
                <a:lnTo>
                  <a:pt x="15938" y="17861"/>
                </a:lnTo>
                <a:lnTo>
                  <a:pt x="15305" y="18056"/>
                </a:lnTo>
                <a:lnTo>
                  <a:pt x="14989" y="18129"/>
                </a:lnTo>
                <a:lnTo>
                  <a:pt x="14648" y="18202"/>
                </a:lnTo>
                <a:lnTo>
                  <a:pt x="14332" y="18250"/>
                </a:lnTo>
                <a:lnTo>
                  <a:pt x="14016" y="18275"/>
                </a:lnTo>
                <a:lnTo>
                  <a:pt x="13870" y="18250"/>
                </a:lnTo>
                <a:lnTo>
                  <a:pt x="13724" y="18226"/>
                </a:lnTo>
                <a:lnTo>
                  <a:pt x="13481" y="18104"/>
                </a:lnTo>
                <a:lnTo>
                  <a:pt x="13237" y="17983"/>
                </a:lnTo>
                <a:lnTo>
                  <a:pt x="12970" y="17861"/>
                </a:lnTo>
                <a:lnTo>
                  <a:pt x="12726" y="17788"/>
                </a:lnTo>
                <a:lnTo>
                  <a:pt x="12507" y="17764"/>
                </a:lnTo>
                <a:lnTo>
                  <a:pt x="12264" y="17764"/>
                </a:lnTo>
                <a:lnTo>
                  <a:pt x="12045" y="17812"/>
                </a:lnTo>
                <a:lnTo>
                  <a:pt x="11753" y="17885"/>
                </a:lnTo>
                <a:lnTo>
                  <a:pt x="11485" y="17983"/>
                </a:lnTo>
                <a:lnTo>
                  <a:pt x="10974" y="18202"/>
                </a:lnTo>
                <a:lnTo>
                  <a:pt x="10707" y="18275"/>
                </a:lnTo>
                <a:lnTo>
                  <a:pt x="10439" y="18323"/>
                </a:lnTo>
                <a:lnTo>
                  <a:pt x="10317" y="18323"/>
                </a:lnTo>
                <a:lnTo>
                  <a:pt x="10171" y="18299"/>
                </a:lnTo>
                <a:lnTo>
                  <a:pt x="10025" y="18250"/>
                </a:lnTo>
                <a:lnTo>
                  <a:pt x="9855" y="18202"/>
                </a:lnTo>
                <a:lnTo>
                  <a:pt x="9441" y="18007"/>
                </a:lnTo>
                <a:lnTo>
                  <a:pt x="9222" y="17910"/>
                </a:lnTo>
                <a:lnTo>
                  <a:pt x="9028" y="17837"/>
                </a:lnTo>
                <a:lnTo>
                  <a:pt x="8809" y="17788"/>
                </a:lnTo>
                <a:lnTo>
                  <a:pt x="8590" y="17764"/>
                </a:lnTo>
                <a:lnTo>
                  <a:pt x="8371" y="17764"/>
                </a:lnTo>
                <a:lnTo>
                  <a:pt x="8127" y="17788"/>
                </a:lnTo>
                <a:lnTo>
                  <a:pt x="7860" y="17885"/>
                </a:lnTo>
                <a:lnTo>
                  <a:pt x="7592" y="17983"/>
                </a:lnTo>
                <a:lnTo>
                  <a:pt x="7105" y="18202"/>
                </a:lnTo>
                <a:lnTo>
                  <a:pt x="6862" y="18299"/>
                </a:lnTo>
                <a:lnTo>
                  <a:pt x="6619" y="18372"/>
                </a:lnTo>
                <a:lnTo>
                  <a:pt x="6205" y="18372"/>
                </a:lnTo>
                <a:lnTo>
                  <a:pt x="6059" y="18323"/>
                </a:lnTo>
                <a:lnTo>
                  <a:pt x="5792" y="18250"/>
                </a:lnTo>
                <a:lnTo>
                  <a:pt x="5573" y="18153"/>
                </a:lnTo>
                <a:lnTo>
                  <a:pt x="5110" y="17958"/>
                </a:lnTo>
                <a:lnTo>
                  <a:pt x="4867" y="17885"/>
                </a:lnTo>
                <a:lnTo>
                  <a:pt x="4624" y="17812"/>
                </a:lnTo>
                <a:lnTo>
                  <a:pt x="4380" y="17788"/>
                </a:lnTo>
                <a:lnTo>
                  <a:pt x="4113" y="17788"/>
                </a:lnTo>
                <a:lnTo>
                  <a:pt x="3845" y="17837"/>
                </a:lnTo>
                <a:lnTo>
                  <a:pt x="3602" y="17910"/>
                </a:lnTo>
                <a:lnTo>
                  <a:pt x="3115" y="18129"/>
                </a:lnTo>
                <a:lnTo>
                  <a:pt x="2872" y="18226"/>
                </a:lnTo>
                <a:lnTo>
                  <a:pt x="2628" y="18323"/>
                </a:lnTo>
                <a:lnTo>
                  <a:pt x="2361" y="18372"/>
                </a:lnTo>
                <a:lnTo>
                  <a:pt x="2117" y="18421"/>
                </a:lnTo>
                <a:lnTo>
                  <a:pt x="1971" y="18421"/>
                </a:lnTo>
                <a:lnTo>
                  <a:pt x="1850" y="18396"/>
                </a:lnTo>
                <a:lnTo>
                  <a:pt x="1582" y="18299"/>
                </a:lnTo>
                <a:lnTo>
                  <a:pt x="1363" y="18177"/>
                </a:lnTo>
                <a:lnTo>
                  <a:pt x="1120" y="18031"/>
                </a:lnTo>
                <a:lnTo>
                  <a:pt x="876" y="17934"/>
                </a:lnTo>
                <a:lnTo>
                  <a:pt x="633" y="17837"/>
                </a:lnTo>
                <a:lnTo>
                  <a:pt x="511" y="17812"/>
                </a:lnTo>
                <a:lnTo>
                  <a:pt x="390" y="17812"/>
                </a:lnTo>
                <a:lnTo>
                  <a:pt x="244" y="17837"/>
                </a:lnTo>
                <a:lnTo>
                  <a:pt x="98" y="17885"/>
                </a:lnTo>
                <a:lnTo>
                  <a:pt x="49" y="17934"/>
                </a:lnTo>
                <a:lnTo>
                  <a:pt x="49" y="17983"/>
                </a:lnTo>
                <a:lnTo>
                  <a:pt x="73" y="18031"/>
                </a:lnTo>
                <a:lnTo>
                  <a:pt x="122" y="18056"/>
                </a:lnTo>
                <a:lnTo>
                  <a:pt x="268" y="18056"/>
                </a:lnTo>
                <a:lnTo>
                  <a:pt x="414" y="18080"/>
                </a:lnTo>
                <a:lnTo>
                  <a:pt x="682" y="18177"/>
                </a:lnTo>
                <a:lnTo>
                  <a:pt x="925" y="18299"/>
                </a:lnTo>
                <a:lnTo>
                  <a:pt x="1168" y="18445"/>
                </a:lnTo>
                <a:lnTo>
                  <a:pt x="1412" y="18567"/>
                </a:lnTo>
                <a:lnTo>
                  <a:pt x="1679" y="18688"/>
                </a:lnTo>
                <a:lnTo>
                  <a:pt x="1947" y="18761"/>
                </a:lnTo>
                <a:lnTo>
                  <a:pt x="2093" y="18786"/>
                </a:lnTo>
                <a:lnTo>
                  <a:pt x="2239" y="18810"/>
                </a:lnTo>
                <a:lnTo>
                  <a:pt x="2507" y="18761"/>
                </a:lnTo>
                <a:lnTo>
                  <a:pt x="2750" y="18713"/>
                </a:lnTo>
                <a:lnTo>
                  <a:pt x="2993" y="18615"/>
                </a:lnTo>
                <a:lnTo>
                  <a:pt x="3237" y="18518"/>
                </a:lnTo>
                <a:lnTo>
                  <a:pt x="3748" y="18323"/>
                </a:lnTo>
                <a:lnTo>
                  <a:pt x="3991" y="18250"/>
                </a:lnTo>
                <a:lnTo>
                  <a:pt x="4259" y="18202"/>
                </a:lnTo>
                <a:lnTo>
                  <a:pt x="4380" y="18177"/>
                </a:lnTo>
                <a:lnTo>
                  <a:pt x="4526" y="18202"/>
                </a:lnTo>
                <a:lnTo>
                  <a:pt x="4770" y="18250"/>
                </a:lnTo>
                <a:lnTo>
                  <a:pt x="5013" y="18348"/>
                </a:lnTo>
                <a:lnTo>
                  <a:pt x="5256" y="18469"/>
                </a:lnTo>
                <a:lnTo>
                  <a:pt x="5743" y="18713"/>
                </a:lnTo>
                <a:lnTo>
                  <a:pt x="5986" y="18810"/>
                </a:lnTo>
                <a:lnTo>
                  <a:pt x="6254" y="18859"/>
                </a:lnTo>
                <a:lnTo>
                  <a:pt x="6522" y="18859"/>
                </a:lnTo>
                <a:lnTo>
                  <a:pt x="6765" y="18834"/>
                </a:lnTo>
                <a:lnTo>
                  <a:pt x="6984" y="18786"/>
                </a:lnTo>
                <a:lnTo>
                  <a:pt x="7227" y="18713"/>
                </a:lnTo>
                <a:lnTo>
                  <a:pt x="7665" y="18494"/>
                </a:lnTo>
                <a:lnTo>
                  <a:pt x="8127" y="18299"/>
                </a:lnTo>
                <a:lnTo>
                  <a:pt x="8273" y="18250"/>
                </a:lnTo>
                <a:lnTo>
                  <a:pt x="8395" y="18226"/>
                </a:lnTo>
                <a:lnTo>
                  <a:pt x="8541" y="18226"/>
                </a:lnTo>
                <a:lnTo>
                  <a:pt x="8663" y="18250"/>
                </a:lnTo>
                <a:lnTo>
                  <a:pt x="8930" y="18299"/>
                </a:lnTo>
                <a:lnTo>
                  <a:pt x="9174" y="18396"/>
                </a:lnTo>
                <a:lnTo>
                  <a:pt x="9685" y="18640"/>
                </a:lnTo>
                <a:lnTo>
                  <a:pt x="9928" y="18737"/>
                </a:lnTo>
                <a:lnTo>
                  <a:pt x="10196" y="18810"/>
                </a:lnTo>
                <a:lnTo>
                  <a:pt x="10439" y="18834"/>
                </a:lnTo>
                <a:lnTo>
                  <a:pt x="10682" y="18810"/>
                </a:lnTo>
                <a:lnTo>
                  <a:pt x="10901" y="18761"/>
                </a:lnTo>
                <a:lnTo>
                  <a:pt x="11145" y="18688"/>
                </a:lnTo>
                <a:lnTo>
                  <a:pt x="11583" y="18494"/>
                </a:lnTo>
                <a:lnTo>
                  <a:pt x="12021" y="18299"/>
                </a:lnTo>
                <a:lnTo>
                  <a:pt x="12167" y="18275"/>
                </a:lnTo>
                <a:lnTo>
                  <a:pt x="12313" y="18250"/>
                </a:lnTo>
                <a:lnTo>
                  <a:pt x="12434" y="18250"/>
                </a:lnTo>
                <a:lnTo>
                  <a:pt x="12580" y="18275"/>
                </a:lnTo>
                <a:lnTo>
                  <a:pt x="12848" y="18323"/>
                </a:lnTo>
                <a:lnTo>
                  <a:pt x="13091" y="18421"/>
                </a:lnTo>
                <a:lnTo>
                  <a:pt x="13627" y="18640"/>
                </a:lnTo>
                <a:lnTo>
                  <a:pt x="13894" y="18713"/>
                </a:lnTo>
                <a:lnTo>
                  <a:pt x="14162" y="18761"/>
                </a:lnTo>
                <a:lnTo>
                  <a:pt x="14430" y="18737"/>
                </a:lnTo>
                <a:lnTo>
                  <a:pt x="14697" y="18688"/>
                </a:lnTo>
                <a:lnTo>
                  <a:pt x="15208" y="18567"/>
                </a:lnTo>
                <a:lnTo>
                  <a:pt x="15938" y="18348"/>
                </a:lnTo>
                <a:lnTo>
                  <a:pt x="16692" y="18129"/>
                </a:lnTo>
                <a:lnTo>
                  <a:pt x="16790" y="18080"/>
                </a:lnTo>
                <a:lnTo>
                  <a:pt x="16838" y="18007"/>
                </a:lnTo>
                <a:lnTo>
                  <a:pt x="16863" y="17934"/>
                </a:lnTo>
                <a:lnTo>
                  <a:pt x="16863" y="17837"/>
                </a:lnTo>
                <a:lnTo>
                  <a:pt x="16814" y="17764"/>
                </a:lnTo>
                <a:lnTo>
                  <a:pt x="16765" y="17691"/>
                </a:lnTo>
                <a:lnTo>
                  <a:pt x="16668" y="17666"/>
                </a:lnTo>
                <a:close/>
              </a:path>
            </a:pathLst>
          </a:custGeom>
          <a:solidFill>
            <a:srgbClr val="403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444901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575" y="247964"/>
            <a:ext cx="8067000" cy="204300"/>
          </a:xfrm>
        </p:spPr>
        <p:txBody>
          <a:bodyPr>
            <a:noAutofit/>
          </a:bodyPr>
          <a:lstStyle/>
          <a:p>
            <a:pPr rtl="1"/>
            <a:r>
              <a:rPr lang="fa-IR" dirty="0" smtClean="0">
                <a:cs typeface="B Titr" panose="00000700000000000000" pitchFamily="2" charset="-78"/>
              </a:rPr>
              <a:t>ویژگی های رود های آفریقا</a:t>
            </a:r>
            <a:endParaRPr lang="en-US" dirty="0">
              <a:cs typeface="B Titr" panose="00000700000000000000" pitchFamily="2" charset="-78"/>
            </a:endParaRPr>
          </a:p>
        </p:txBody>
      </p:sp>
      <p:sp>
        <p:nvSpPr>
          <p:cNvPr id="3" name="TextBox 2"/>
          <p:cNvSpPr txBox="1"/>
          <p:nvPr/>
        </p:nvSpPr>
        <p:spPr>
          <a:xfrm>
            <a:off x="1226289" y="1274432"/>
            <a:ext cx="6507126" cy="33855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lvl="1" algn="ctr" rtl="1"/>
            <a:r>
              <a:rPr lang="fa-IR" sz="1600" dirty="0">
                <a:latin typeface="Vazir" panose="020B0603030804020204" pitchFamily="34" charset="-78"/>
                <a:cs typeface="Vazir" panose="020B0603030804020204" pitchFamily="34" charset="-78"/>
              </a:rPr>
              <a:t>رودهای پر آب افریقا در مَصَب خود جلگه‎ها و دلتاهایی ایجاد کرده‌اند. </a:t>
            </a:r>
            <a:endParaRPr lang="en-US" sz="1600" dirty="0">
              <a:effectLst/>
              <a:latin typeface="Vazir" panose="020B0603030804020204" pitchFamily="34" charset="-78"/>
              <a:cs typeface="Vazir" panose="020B0603030804020204" pitchFamily="34" charset="-78"/>
            </a:endParaRPr>
          </a:p>
        </p:txBody>
      </p:sp>
      <p:sp>
        <p:nvSpPr>
          <p:cNvPr id="4" name="TextBox 3"/>
          <p:cNvSpPr txBox="1"/>
          <p:nvPr/>
        </p:nvSpPr>
        <p:spPr>
          <a:xfrm>
            <a:off x="1226289" y="2050516"/>
            <a:ext cx="6507126" cy="58477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lvl="1" algn="ctr" rtl="1"/>
            <a:r>
              <a:rPr lang="fa-IR" sz="1600" dirty="0">
                <a:latin typeface="Vazir" panose="020B0603030804020204" pitchFamily="34" charset="-78"/>
                <a:cs typeface="Vazir" panose="020B0603030804020204" pitchFamily="34" charset="-78"/>
              </a:rPr>
              <a:t>برخی رودها در مسیر خود در جاهایی به شکست‌های بزرگ زمین برخورد می کنند و برای کشتیرانی مناسب نیستند</a:t>
            </a:r>
            <a:r>
              <a:rPr lang="en-US" sz="1600" dirty="0">
                <a:latin typeface="Vazir" panose="020B0603030804020204" pitchFamily="34" charset="-78"/>
                <a:cs typeface="Vazir" panose="020B0603030804020204" pitchFamily="34" charset="-78"/>
              </a:rPr>
              <a:t>.</a:t>
            </a:r>
            <a:endParaRPr lang="en-US" sz="1600" dirty="0">
              <a:effectLst/>
              <a:latin typeface="Vazir" panose="020B0603030804020204" pitchFamily="34" charset="-78"/>
              <a:cs typeface="Vazir" panose="020B0603030804020204" pitchFamily="34" charset="-78"/>
            </a:endParaRPr>
          </a:p>
        </p:txBody>
      </p:sp>
      <p:sp>
        <p:nvSpPr>
          <p:cNvPr id="5" name="TextBox 4"/>
          <p:cNvSpPr txBox="1"/>
          <p:nvPr/>
        </p:nvSpPr>
        <p:spPr>
          <a:xfrm>
            <a:off x="1226289" y="3072822"/>
            <a:ext cx="6507126" cy="58477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lvl="1" algn="ctr" rtl="1"/>
            <a:r>
              <a:rPr lang="fa-IR" sz="1600" dirty="0">
                <a:latin typeface="Vazir" panose="020B0603030804020204" pitchFamily="34" charset="-78"/>
                <a:cs typeface="Vazir" panose="020B0603030804020204" pitchFamily="34" charset="-78"/>
              </a:rPr>
              <a:t>رود نیل طولانی‌ترین رود جهان است ( ۶۶۹۵کیلومتر). این رود از شهر قاهره، پایتخت مصر عبور می‌کند.</a:t>
            </a:r>
            <a:endParaRPr lang="en-US" sz="1600" dirty="0">
              <a:effectLst/>
              <a:latin typeface="Vazir" panose="020B0603030804020204" pitchFamily="34" charset="-78"/>
              <a:cs typeface="Vazir" panose="020B0603030804020204" pitchFamily="34" charset="-78"/>
            </a:endParaRPr>
          </a:p>
        </p:txBody>
      </p:sp>
      <p:sp>
        <p:nvSpPr>
          <p:cNvPr id="7" name="TextBox 6"/>
          <p:cNvSpPr txBox="1"/>
          <p:nvPr/>
        </p:nvSpPr>
        <p:spPr>
          <a:xfrm>
            <a:off x="1226289" y="4038243"/>
            <a:ext cx="6507126" cy="830997"/>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lvl="1" algn="ctr" rtl="1"/>
            <a:r>
              <a:rPr lang="ar-SA" sz="1600" dirty="0">
                <a:latin typeface="Vazir" panose="020B0603030804020204" pitchFamily="34" charset="-78"/>
                <a:cs typeface="Vazir" panose="020B0603030804020204" pitchFamily="34" charset="-78"/>
              </a:rPr>
              <a:t>بزرگ‌ترین دریاچه </a:t>
            </a:r>
            <a:r>
              <a:rPr lang="ar-SA" sz="1600" dirty="0" smtClean="0">
                <a:latin typeface="Vazir" panose="020B0603030804020204" pitchFamily="34" charset="-78"/>
                <a:cs typeface="Vazir" panose="020B0603030804020204" pitchFamily="34" charset="-78"/>
              </a:rPr>
              <a:t>افریقا</a:t>
            </a:r>
            <a:r>
              <a:rPr lang="en-US" sz="1600" dirty="0" smtClean="0">
                <a:latin typeface="Vazir" panose="020B0603030804020204" pitchFamily="34" charset="-78"/>
                <a:cs typeface="Vazir" panose="020B0603030804020204" pitchFamily="34" charset="-78"/>
              </a:rPr>
              <a:t> </a:t>
            </a:r>
            <a:r>
              <a:rPr lang="ar-SA" sz="1600" dirty="0" smtClean="0">
                <a:latin typeface="Vazir" panose="020B0603030804020204" pitchFamily="34" charset="-78"/>
                <a:cs typeface="Vazir" panose="020B0603030804020204" pitchFamily="34" charset="-78"/>
              </a:rPr>
              <a:t>دریاچه </a:t>
            </a:r>
            <a:r>
              <a:rPr lang="ar-SA" sz="1600" dirty="0">
                <a:latin typeface="Vazir" panose="020B0603030804020204" pitchFamily="34" charset="-78"/>
                <a:cs typeface="Vazir" panose="020B0603030804020204" pitchFamily="34" charset="-78"/>
              </a:rPr>
              <a:t>ویکتوریا </a:t>
            </a:r>
            <a:r>
              <a:rPr lang="ar-SA" sz="1600" dirty="0" smtClean="0">
                <a:latin typeface="Vazir" panose="020B0603030804020204" pitchFamily="34" charset="-78"/>
                <a:cs typeface="Vazir" panose="020B0603030804020204" pitchFamily="34" charset="-78"/>
              </a:rPr>
              <a:t>است</a:t>
            </a:r>
            <a:r>
              <a:rPr lang="fa-IR" sz="1600" dirty="0" smtClean="0">
                <a:latin typeface="Vazir" panose="020B0603030804020204" pitchFamily="34" charset="-78"/>
                <a:cs typeface="Vazir" panose="020B0603030804020204" pitchFamily="34" charset="-78"/>
              </a:rPr>
              <a:t> و </a:t>
            </a:r>
            <a:r>
              <a:rPr lang="ar-SA" sz="1600" dirty="0">
                <a:latin typeface="Vazir" panose="020B0603030804020204" pitchFamily="34" charset="-78"/>
                <a:cs typeface="Vazir" panose="020B0603030804020204" pitchFamily="34" charset="-78"/>
              </a:rPr>
              <a:t>خلیج گینه در غرب افریقا</a:t>
            </a:r>
            <a:r>
              <a:rPr lang="fa-IR" sz="1600" dirty="0">
                <a:latin typeface="Vazir" panose="020B0603030804020204" pitchFamily="34" charset="-78"/>
                <a:cs typeface="Vazir" panose="020B0603030804020204" pitchFamily="34" charset="-78"/>
              </a:rPr>
              <a:t> واقع شده است</a:t>
            </a:r>
            <a:r>
              <a:rPr lang="fa-IR" sz="1600" b="1" dirty="0">
                <a:latin typeface="Vazir" panose="020B0603030804020204" pitchFamily="34" charset="-78"/>
                <a:cs typeface="Vazir" panose="020B0603030804020204" pitchFamily="34" charset="-78"/>
              </a:rPr>
              <a:t>.</a:t>
            </a:r>
            <a:endParaRPr lang="en-US" sz="1600" dirty="0">
              <a:latin typeface="Vazir" panose="020B0603030804020204" pitchFamily="34" charset="-78"/>
              <a:cs typeface="Vazir" panose="020B0603030804020204" pitchFamily="34" charset="-78"/>
            </a:endParaRPr>
          </a:p>
          <a:p>
            <a:pPr lvl="1" algn="ctr" rtl="1"/>
            <a:endParaRPr lang="en-US" sz="1600" dirty="0">
              <a:effectLst/>
              <a:latin typeface="Vazir" panose="020B0603030804020204" pitchFamily="34" charset="-78"/>
              <a:cs typeface="Vazir" panose="020B0603030804020204" pitchFamily="34" charset="-78"/>
            </a:endParaRPr>
          </a:p>
        </p:txBody>
      </p:sp>
    </p:spTree>
    <p:extLst>
      <p:ext uri="{BB962C8B-B14F-4D97-AF65-F5344CB8AC3E}">
        <p14:creationId xmlns:p14="http://schemas.microsoft.com/office/powerpoint/2010/main" val="1633401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90"/>
        <p:cNvGrpSpPr/>
        <p:nvPr/>
      </p:nvGrpSpPr>
      <p:grpSpPr>
        <a:xfrm>
          <a:off x="0" y="0"/>
          <a:ext cx="0" cy="0"/>
          <a:chOff x="0" y="0"/>
          <a:chExt cx="0" cy="0"/>
        </a:xfrm>
      </p:grpSpPr>
      <p:sp>
        <p:nvSpPr>
          <p:cNvPr id="691" name="Google Shape;691;p41"/>
          <p:cNvSpPr txBox="1">
            <a:spLocks noGrp="1"/>
          </p:cNvSpPr>
          <p:nvPr>
            <p:ph type="title"/>
          </p:nvPr>
        </p:nvSpPr>
        <p:spPr>
          <a:xfrm>
            <a:off x="481868" y="212512"/>
            <a:ext cx="8067000" cy="431250"/>
          </a:xfrm>
          <a:prstGeom prst="rect">
            <a:avLst/>
          </a:prstGeom>
        </p:spPr>
        <p:txBody>
          <a:bodyPr spcFirstLastPara="1" wrap="square" lIns="91425" tIns="91425" rIns="91425" bIns="91425" anchor="ctr" anchorCtr="0">
            <a:noAutofit/>
          </a:bodyPr>
          <a:lstStyle/>
          <a:p>
            <a:pPr lvl="0">
              <a:buSzPts val="1100"/>
            </a:pPr>
            <a:r>
              <a:rPr lang="fa-IR" dirty="0">
                <a:cs typeface="B Titr" panose="00000700000000000000" pitchFamily="2" charset="-78"/>
              </a:rPr>
              <a:t>مقایسه ویژگی‌های طبیعی قاره افریقا و اروپا</a:t>
            </a:r>
            <a:endParaRPr dirty="0">
              <a:cs typeface="B Titr" panose="00000700000000000000" pitchFamily="2" charset="-78"/>
            </a:endParaRPr>
          </a:p>
        </p:txBody>
      </p:sp>
      <p:graphicFrame>
        <p:nvGraphicFramePr>
          <p:cNvPr id="692" name="Google Shape;692;p41"/>
          <p:cNvGraphicFramePr/>
          <p:nvPr>
            <p:extLst>
              <p:ext uri="{D42A27DB-BD31-4B8C-83A1-F6EECF244321}">
                <p14:modId xmlns:p14="http://schemas.microsoft.com/office/powerpoint/2010/main" val="2132737698"/>
              </p:ext>
            </p:extLst>
          </p:nvPr>
        </p:nvGraphicFramePr>
        <p:xfrm>
          <a:off x="283536" y="829342"/>
          <a:ext cx="8598196" cy="4146697"/>
        </p:xfrm>
        <a:graphic>
          <a:graphicData uri="http://schemas.openxmlformats.org/drawingml/2006/table">
            <a:tbl>
              <a:tblPr>
                <a:noFill/>
                <a:tableStyleId>{D5C4461B-E76D-46A0-9A2C-3CB13F291E09}</a:tableStyleId>
              </a:tblPr>
              <a:tblGrid>
                <a:gridCol w="1433033">
                  <a:extLst>
                    <a:ext uri="{9D8B030D-6E8A-4147-A177-3AD203B41FA5}">
                      <a16:colId xmlns:a16="http://schemas.microsoft.com/office/drawing/2014/main" val="20000"/>
                    </a:ext>
                  </a:extLst>
                </a:gridCol>
                <a:gridCol w="1433033">
                  <a:extLst>
                    <a:ext uri="{9D8B030D-6E8A-4147-A177-3AD203B41FA5}">
                      <a16:colId xmlns:a16="http://schemas.microsoft.com/office/drawing/2014/main" val="20001"/>
                    </a:ext>
                  </a:extLst>
                </a:gridCol>
                <a:gridCol w="1294195">
                  <a:extLst>
                    <a:ext uri="{9D8B030D-6E8A-4147-A177-3AD203B41FA5}">
                      <a16:colId xmlns:a16="http://schemas.microsoft.com/office/drawing/2014/main" val="2931211451"/>
                    </a:ext>
                  </a:extLst>
                </a:gridCol>
                <a:gridCol w="1802290">
                  <a:extLst>
                    <a:ext uri="{9D8B030D-6E8A-4147-A177-3AD203B41FA5}">
                      <a16:colId xmlns:a16="http://schemas.microsoft.com/office/drawing/2014/main" val="2002019577"/>
                    </a:ext>
                  </a:extLst>
                </a:gridCol>
                <a:gridCol w="1339169">
                  <a:extLst>
                    <a:ext uri="{9D8B030D-6E8A-4147-A177-3AD203B41FA5}">
                      <a16:colId xmlns:a16="http://schemas.microsoft.com/office/drawing/2014/main" val="20002"/>
                    </a:ext>
                  </a:extLst>
                </a:gridCol>
                <a:gridCol w="1296476">
                  <a:extLst>
                    <a:ext uri="{9D8B030D-6E8A-4147-A177-3AD203B41FA5}">
                      <a16:colId xmlns:a16="http://schemas.microsoft.com/office/drawing/2014/main" val="20003"/>
                    </a:ext>
                  </a:extLst>
                </a:gridCol>
              </a:tblGrid>
              <a:tr h="1102664">
                <a:tc>
                  <a:txBody>
                    <a:bodyPr/>
                    <a:lstStyle/>
                    <a:p>
                      <a:pPr marL="0" lvl="0" indent="0" algn="ctr" rtl="1">
                        <a:spcBef>
                          <a:spcPts val="0"/>
                        </a:spcBef>
                        <a:spcAft>
                          <a:spcPts val="0"/>
                        </a:spcAft>
                        <a:buNone/>
                      </a:pPr>
                      <a:r>
                        <a:rPr lang="fa-IR" sz="2400" dirty="0" smtClean="0">
                          <a:solidFill>
                            <a:srgbClr val="AF440E"/>
                          </a:solidFill>
                          <a:latin typeface="Cinema" panose="01000500000000020002" charset="-78"/>
                          <a:ea typeface="Redressed"/>
                          <a:cs typeface="Cinema" panose="01000500000000020002" charset="-78"/>
                          <a:sym typeface="Redressed"/>
                        </a:rPr>
                        <a:t>سواحل</a:t>
                      </a:r>
                      <a:endParaRPr lang="fa-IR" sz="2400" dirty="0">
                        <a:solidFill>
                          <a:srgbClr val="AF440E"/>
                        </a:solidFill>
                        <a:latin typeface="Cinema" panose="01000500000000020002" charset="-78"/>
                        <a:ea typeface="Redressed"/>
                        <a:cs typeface="Cinema" panose="01000500000000020002" charset="-78"/>
                        <a:sym typeface="Redressed"/>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a-IR" sz="2400" dirty="0" smtClean="0">
                          <a:solidFill>
                            <a:srgbClr val="846722"/>
                          </a:solidFill>
                          <a:latin typeface="Cinema" panose="01000500000000020002" charset="-78"/>
                          <a:ea typeface="Redressed"/>
                          <a:cs typeface="Cinema" panose="01000500000000020002" charset="-78"/>
                          <a:sym typeface="Redressed"/>
                        </a:rPr>
                        <a:t>رودها</a:t>
                      </a:r>
                      <a:endParaRPr lang="fa-IR" sz="2400" dirty="0">
                        <a:solidFill>
                          <a:srgbClr val="846722"/>
                        </a:solidFill>
                        <a:latin typeface="Cinema" panose="01000500000000020002" charset="-78"/>
                        <a:ea typeface="Redressed"/>
                        <a:cs typeface="Cinema" panose="01000500000000020002" charset="-78"/>
                        <a:sym typeface="Redressed"/>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a-IR" sz="2400" dirty="0" smtClean="0">
                          <a:solidFill>
                            <a:srgbClr val="960A0A"/>
                          </a:solidFill>
                          <a:latin typeface="Cinema" panose="01000500000000020002" charset="-78"/>
                          <a:ea typeface="Redressed"/>
                          <a:cs typeface="Cinema" panose="01000500000000020002" charset="-78"/>
                          <a:sym typeface="Redressed"/>
                        </a:rPr>
                        <a:t>آب و هوا</a:t>
                      </a:r>
                      <a:endParaRPr lang="fa-IR" sz="2400" dirty="0">
                        <a:solidFill>
                          <a:srgbClr val="960A0A"/>
                        </a:solidFill>
                        <a:latin typeface="Cinema" panose="01000500000000020002" charset="-78"/>
                        <a:ea typeface="Redressed"/>
                        <a:cs typeface="Cinema" panose="01000500000000020002" charset="-78"/>
                        <a:sym typeface="Redressed"/>
                      </a:endParaRPr>
                    </a:p>
                  </a:txBody>
                  <a:tcPr marL="91425" marR="91425" marT="91425" marB="91425" anchor="ctr">
                    <a:lnL w="19050" cap="flat" cmpd="sng">
                      <a:solidFill>
                        <a:schemeClr val="dk1"/>
                      </a:solidFill>
                      <a:prstDash val="solid"/>
                      <a:round/>
                      <a:headEnd type="none" w="sm" len="sm"/>
                      <a:tailEnd type="none" w="sm" len="sm"/>
                    </a:lnL>
                    <a:lnR w="19050" cap="flat" cmpd="sng" algn="ctr">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lgn="ctr">
                      <a:solidFill>
                        <a:schemeClr val="dk1"/>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a-IR" sz="2400" dirty="0" smtClean="0">
                          <a:solidFill>
                            <a:srgbClr val="0E3B07"/>
                          </a:solidFill>
                          <a:latin typeface="Cinema" panose="01000500000000020002" charset="-78"/>
                          <a:ea typeface="Redressed"/>
                          <a:cs typeface="Cinema" panose="01000500000000020002" charset="-78"/>
                          <a:sym typeface="Redressed"/>
                        </a:rPr>
                        <a:t>ناهمواری</a:t>
                      </a:r>
                      <a:endParaRPr lang="fa-IR" sz="2400" dirty="0">
                        <a:solidFill>
                          <a:srgbClr val="0E3B07"/>
                        </a:solidFill>
                        <a:latin typeface="Cinema" panose="01000500000000020002" charset="-78"/>
                        <a:ea typeface="Redressed"/>
                        <a:cs typeface="Cinema" panose="01000500000000020002" charset="-78"/>
                        <a:sym typeface="Redressed"/>
                      </a:endParaRPr>
                    </a:p>
                  </a:txBody>
                  <a:tcPr marL="91425" marR="91425" marT="91425" marB="91425" anchor="ctr">
                    <a:lnL w="19050" cap="flat" cmpd="sng">
                      <a:solidFill>
                        <a:schemeClr val="dk1"/>
                      </a:solidFill>
                      <a:prstDash val="solid"/>
                      <a:round/>
                      <a:headEnd type="none" w="sm" len="sm"/>
                      <a:tailEnd type="none" w="sm" len="sm"/>
                    </a:lnL>
                    <a:lnR w="19050" cap="flat" cmpd="sng" algn="ctr">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lgn="ctr">
                      <a:solidFill>
                        <a:schemeClr val="dk1"/>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a-IR" sz="2400" dirty="0" smtClean="0">
                          <a:solidFill>
                            <a:srgbClr val="3E4A63"/>
                          </a:solidFill>
                          <a:latin typeface="Cinema" panose="01000500000000020002" charset="-78"/>
                          <a:ea typeface="Redressed"/>
                          <a:cs typeface="Cinema" panose="01000500000000020002" charset="-78"/>
                          <a:sym typeface="Redressed"/>
                        </a:rPr>
                        <a:t>وسعت</a:t>
                      </a:r>
                      <a:endParaRPr lang="fa-IR" sz="2400" dirty="0">
                        <a:solidFill>
                          <a:srgbClr val="3E4A63"/>
                        </a:solidFill>
                        <a:latin typeface="Cinema" panose="01000500000000020002" charset="-78"/>
                        <a:ea typeface="Redressed"/>
                        <a:cs typeface="Cinema" panose="01000500000000020002" charset="-78"/>
                        <a:sym typeface="Redressed"/>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a-IR" sz="2400" b="0" i="0" u="none" strike="noStrike" cap="none" dirty="0" smtClean="0">
                          <a:solidFill>
                            <a:srgbClr val="960A0A"/>
                          </a:solidFill>
                          <a:latin typeface="Cinema" panose="01000500000000020002" charset="-78"/>
                          <a:ea typeface="Redressed"/>
                          <a:cs typeface="Cinema" panose="01000500000000020002" charset="-78"/>
                          <a:sym typeface="Arial"/>
                        </a:rPr>
                        <a:t>ویژگی</a:t>
                      </a:r>
                      <a:endParaRPr lang="fa-IR" sz="2400" b="0" i="0" u="none" strike="noStrike" cap="none" dirty="0">
                        <a:solidFill>
                          <a:srgbClr val="960A0A"/>
                        </a:solidFill>
                        <a:latin typeface="Cinema" panose="01000500000000020002" charset="-78"/>
                        <a:ea typeface="Redressed"/>
                        <a:cs typeface="Cinema" panose="01000500000000020002" charset="-78"/>
                        <a:sym typeface="Redressed"/>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1881152">
                <a:tc>
                  <a:txBody>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lang="ar-SA" sz="1400" b="0" i="0" u="none" strike="noStrike" cap="none" dirty="0" smtClean="0">
                          <a:solidFill>
                            <a:srgbClr val="000000"/>
                          </a:solidFill>
                          <a:effectLst/>
                          <a:latin typeface="Vazir" panose="020B0603030804020204" pitchFamily="34" charset="-78"/>
                          <a:ea typeface="Arial"/>
                          <a:cs typeface="Vazir" panose="020B0603030804020204" pitchFamily="34" charset="-78"/>
                          <a:sym typeface="Arial"/>
                        </a:rPr>
                        <a:t>سواحل طولانی و آفتابی از جاذبه‌های گردشگری اروپاست. سواحل دارای بریدگی‌های زیادی است</a:t>
                      </a:r>
                      <a:r>
                        <a:rPr lang="en-US" sz="1400" b="0" i="0" u="none" strike="noStrike" cap="none" dirty="0" smtClean="0">
                          <a:solidFill>
                            <a:srgbClr val="000000"/>
                          </a:solidFill>
                          <a:effectLst/>
                          <a:latin typeface="Vazir" panose="020B0603030804020204" pitchFamily="34" charset="-78"/>
                          <a:ea typeface="Arial"/>
                          <a:cs typeface="Vazir" panose="020B0603030804020204" pitchFamily="34" charset="-78"/>
                          <a:sym typeface="Arial"/>
                        </a:rPr>
                        <a:t>.</a:t>
                      </a:r>
                      <a:endParaRPr lang="fa-IR" sz="1400" b="0" i="0" u="none" strike="noStrike" cap="none" dirty="0">
                        <a:solidFill>
                          <a:srgbClr val="000000"/>
                        </a:solidFill>
                        <a:effectLst/>
                        <a:latin typeface="Vazir" panose="020B0603030804020204" pitchFamily="34" charset="-78"/>
                        <a:ea typeface="Arial"/>
                        <a:cs typeface="Vazir" panose="020B0603030804020204" pitchFamily="34" charset="-78"/>
                        <a:sym typeface="Arial"/>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lang="ar-SA" sz="1400" b="0" i="0" u="none" strike="noStrike" cap="none" dirty="0" smtClean="0">
                          <a:solidFill>
                            <a:srgbClr val="000000"/>
                          </a:solidFill>
                          <a:effectLst/>
                          <a:latin typeface="Vazir" panose="020B0603030804020204" pitchFamily="34" charset="-78"/>
                          <a:ea typeface="Arial"/>
                          <a:cs typeface="Vazir" panose="020B0603030804020204" pitchFamily="34" charset="-78"/>
                          <a:sym typeface="Arial"/>
                        </a:rPr>
                        <a:t>رودهای پرآب و دائمی: دانوب، ولگا، راین، دُن و الب</a:t>
                      </a:r>
                      <a:endParaRPr lang="fa-IR" sz="1400" b="0" i="0" u="none" strike="noStrike" cap="none" dirty="0">
                        <a:solidFill>
                          <a:srgbClr val="000000"/>
                        </a:solidFill>
                        <a:effectLst/>
                        <a:latin typeface="Vazir" panose="020B0603030804020204" pitchFamily="34" charset="-78"/>
                        <a:ea typeface="Arial"/>
                        <a:cs typeface="Vazir" panose="020B0603030804020204" pitchFamily="34" charset="-78"/>
                        <a:sym typeface="Arial"/>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lang="ar-SA" sz="1400" b="0" i="0" u="none" strike="noStrike" cap="none" dirty="0" smtClean="0">
                          <a:solidFill>
                            <a:srgbClr val="000000"/>
                          </a:solidFill>
                          <a:effectLst/>
                          <a:latin typeface="Vazir" panose="020B0603030804020204" pitchFamily="34" charset="-78"/>
                          <a:ea typeface="Arial"/>
                          <a:cs typeface="Vazir" panose="020B0603030804020204" pitchFamily="34" charset="-78"/>
                          <a:sym typeface="Arial"/>
                        </a:rPr>
                        <a:t>معتدل و سرسبز و بدون بیابان</a:t>
                      </a:r>
                      <a:endParaRPr lang="fa-IR" sz="1400" b="0" i="0" u="none" strike="noStrike" cap="none" dirty="0">
                        <a:solidFill>
                          <a:srgbClr val="000000"/>
                        </a:solidFill>
                        <a:effectLst/>
                        <a:latin typeface="Vazir" panose="020B0603030804020204" pitchFamily="34" charset="-78"/>
                        <a:ea typeface="Arial"/>
                        <a:cs typeface="Vazir" panose="020B0603030804020204" pitchFamily="34" charset="-78"/>
                        <a:sym typeface="Arial"/>
                      </a:endParaRPr>
                    </a:p>
                  </a:txBody>
                  <a:tcPr marL="91425" marR="91425" marT="91425" marB="91425" anchor="ctr">
                    <a:lnL w="19050" cap="flat" cmpd="sng">
                      <a:solidFill>
                        <a:schemeClr val="dk1"/>
                      </a:solidFill>
                      <a:prstDash val="solid"/>
                      <a:round/>
                      <a:headEnd type="none" w="sm" len="sm"/>
                      <a:tailEnd type="none" w="sm" len="sm"/>
                    </a:lnL>
                    <a:lnR w="19050" cap="flat" cmpd="sng" algn="ctr">
                      <a:solidFill>
                        <a:schemeClr val="dk1"/>
                      </a:solidFill>
                      <a:prstDash val="solid"/>
                      <a:round/>
                      <a:headEnd type="none" w="sm" len="sm"/>
                      <a:tailEnd type="none" w="sm" len="sm"/>
                    </a:lnR>
                    <a:lnT w="19050" cap="flat" cmpd="sng" algn="ctr">
                      <a:solidFill>
                        <a:schemeClr val="dk1"/>
                      </a:solidFill>
                      <a:prstDash val="solid"/>
                      <a:round/>
                      <a:headEnd type="none" w="sm" len="sm"/>
                      <a:tailEnd type="none" w="sm" len="sm"/>
                    </a:lnT>
                    <a:lnB w="19050" cap="flat" cmpd="sng" algn="ctr">
                      <a:solidFill>
                        <a:schemeClr val="dk1"/>
                      </a:solidFill>
                      <a:prstDash val="solid"/>
                      <a:round/>
                      <a:headEnd type="none" w="sm" len="sm"/>
                      <a:tailEnd type="none" w="sm" len="sm"/>
                    </a:lnB>
                  </a:tcPr>
                </a:tc>
                <a:tc>
                  <a:txBody>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lang="ar-SA" sz="1400" b="0" i="0" u="none" strike="noStrike" cap="none" dirty="0" smtClean="0">
                          <a:solidFill>
                            <a:srgbClr val="000000"/>
                          </a:solidFill>
                          <a:effectLst/>
                          <a:latin typeface="Vazir" panose="020B0603030804020204" pitchFamily="34" charset="-78"/>
                          <a:ea typeface="Arial"/>
                          <a:cs typeface="Vazir" panose="020B0603030804020204" pitchFamily="34" charset="-78"/>
                          <a:sym typeface="Arial"/>
                        </a:rPr>
                        <a:t>شمال اروپا (اروپای پیر) با کوه‌های کم‌ارتفاع و جنوب اروپا (اروپای جوان) با کوه‌های نوک تیز</a:t>
                      </a:r>
                      <a:endParaRPr lang="fa-IR" sz="1400" b="0" i="0" u="none" strike="noStrike" cap="none" dirty="0">
                        <a:solidFill>
                          <a:srgbClr val="000000"/>
                        </a:solidFill>
                        <a:effectLst/>
                        <a:latin typeface="Vazir" panose="020B0603030804020204" pitchFamily="34" charset="-78"/>
                        <a:ea typeface="Arial"/>
                        <a:cs typeface="Vazir" panose="020B0603030804020204" pitchFamily="34" charset="-78"/>
                        <a:sym typeface="Arial"/>
                      </a:endParaRPr>
                    </a:p>
                  </a:txBody>
                  <a:tcPr marL="91425" marR="91425" marT="91425" marB="91425" anchor="ctr">
                    <a:lnL w="19050" cap="flat" cmpd="sng">
                      <a:solidFill>
                        <a:schemeClr val="dk1"/>
                      </a:solidFill>
                      <a:prstDash val="solid"/>
                      <a:round/>
                      <a:headEnd type="none" w="sm" len="sm"/>
                      <a:tailEnd type="none" w="sm" len="sm"/>
                    </a:lnL>
                    <a:lnR w="19050" cap="flat" cmpd="sng" algn="ctr">
                      <a:solidFill>
                        <a:schemeClr val="dk1"/>
                      </a:solidFill>
                      <a:prstDash val="solid"/>
                      <a:round/>
                      <a:headEnd type="none" w="sm" len="sm"/>
                      <a:tailEnd type="none" w="sm" len="sm"/>
                    </a:lnR>
                    <a:lnT w="19050" cap="flat" cmpd="sng" algn="ctr">
                      <a:solidFill>
                        <a:schemeClr val="dk1"/>
                      </a:solidFill>
                      <a:prstDash val="solid"/>
                      <a:round/>
                      <a:headEnd type="none" w="sm" len="sm"/>
                      <a:tailEnd type="none" w="sm" len="sm"/>
                    </a:lnT>
                    <a:lnB w="19050" cap="flat" cmpd="sng" algn="ctr">
                      <a:solidFill>
                        <a:schemeClr val="dk1"/>
                      </a:solidFill>
                      <a:prstDash val="solid"/>
                      <a:round/>
                      <a:headEnd type="none" w="sm" len="sm"/>
                      <a:tailEnd type="none" w="sm" len="sm"/>
                    </a:lnB>
                  </a:tcPr>
                </a:tc>
                <a:tc>
                  <a:txBody>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lang="ar-SA" sz="1400" b="0" i="0" u="none" strike="noStrike" cap="none" dirty="0" smtClean="0">
                          <a:solidFill>
                            <a:srgbClr val="000000"/>
                          </a:solidFill>
                          <a:effectLst/>
                          <a:latin typeface="Vazir" panose="020B0603030804020204" pitchFamily="34" charset="-78"/>
                          <a:ea typeface="Arial"/>
                          <a:cs typeface="Vazir" panose="020B0603030804020204" pitchFamily="34" charset="-78"/>
                          <a:sym typeface="Arial"/>
                        </a:rPr>
                        <a:t>کم وسعت‌ترین قاره جهان</a:t>
                      </a:r>
                      <a:endParaRPr lang="fa-IR" sz="1400" b="0" i="0" u="none" strike="noStrike" cap="none" dirty="0">
                        <a:solidFill>
                          <a:srgbClr val="000000"/>
                        </a:solidFill>
                        <a:effectLst/>
                        <a:latin typeface="Vazir" panose="020B0603030804020204" pitchFamily="34" charset="-78"/>
                        <a:ea typeface="Arial"/>
                        <a:cs typeface="Vazir" panose="020B0603030804020204" pitchFamily="34" charset="-78"/>
                        <a:sym typeface="Arial"/>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lgn="ctr">
                      <a:solidFill>
                        <a:schemeClr val="dk1"/>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ar-SA" sz="2400" b="0" i="0" u="none" strike="noStrike" cap="none" dirty="0" smtClean="0">
                          <a:solidFill>
                            <a:srgbClr val="960A0A"/>
                          </a:solidFill>
                          <a:latin typeface="Cinema" panose="01000500000000020002" charset="-78"/>
                          <a:ea typeface="Redressed"/>
                          <a:cs typeface="Cinema" panose="01000500000000020002" charset="-78"/>
                          <a:sym typeface="Arial"/>
                        </a:rPr>
                        <a:t>قاره اروپا</a:t>
                      </a:r>
                      <a:endParaRPr lang="fa-IR" sz="2400" b="0" i="0" u="none" strike="noStrike" cap="none" dirty="0">
                        <a:solidFill>
                          <a:srgbClr val="960A0A"/>
                        </a:solidFill>
                        <a:latin typeface="Cinema" panose="01000500000000020002" charset="-78"/>
                        <a:ea typeface="Redressed"/>
                        <a:cs typeface="Cinema" panose="01000500000000020002" charset="-78"/>
                        <a:sym typeface="Arial"/>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162881">
                <a:tc>
                  <a:txBody>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lang="ar-SA" sz="1400" b="0" i="0" u="none" strike="noStrike" cap="none" dirty="0" smtClean="0">
                          <a:solidFill>
                            <a:srgbClr val="000000"/>
                          </a:solidFill>
                          <a:effectLst/>
                          <a:latin typeface="Vazir" panose="020B0603030804020204" pitchFamily="34" charset="-78"/>
                          <a:ea typeface="Arial"/>
                          <a:cs typeface="Vazir" panose="020B0603030804020204" pitchFamily="34" charset="-78"/>
                          <a:sym typeface="Arial"/>
                        </a:rPr>
                        <a:t>سواحل افریقا صاف و بدون بریدگی (خلیج) است</a:t>
                      </a:r>
                      <a:endParaRPr sz="1400" b="0" i="0" u="none" strike="noStrike" cap="none" dirty="0">
                        <a:solidFill>
                          <a:srgbClr val="000000"/>
                        </a:solidFill>
                        <a:effectLst/>
                        <a:latin typeface="Vazir" panose="020B0603030804020204" pitchFamily="34" charset="-78"/>
                        <a:ea typeface="Arial"/>
                        <a:cs typeface="Vazir" panose="020B0603030804020204" pitchFamily="34" charset="-78"/>
                        <a:sym typeface="Redressed"/>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lang="ar-SA" sz="1400" b="0" i="0" u="none" strike="noStrike" cap="none" dirty="0" smtClean="0">
                          <a:solidFill>
                            <a:srgbClr val="000000"/>
                          </a:solidFill>
                          <a:effectLst/>
                          <a:latin typeface="Vazir" panose="020B0603030804020204" pitchFamily="34" charset="-78"/>
                          <a:ea typeface="Arial"/>
                          <a:cs typeface="Vazir" panose="020B0603030804020204" pitchFamily="34" charset="-78"/>
                          <a:sym typeface="Arial"/>
                        </a:rPr>
                        <a:t>رودها: نیل، کنگو، نیجر، اُورانژ و زامبزی</a:t>
                      </a:r>
                      <a:endParaRPr lang="fa-IR" sz="1400" b="0" i="0" u="none" strike="noStrike" cap="none" dirty="0">
                        <a:solidFill>
                          <a:srgbClr val="000000"/>
                        </a:solidFill>
                        <a:effectLst/>
                        <a:latin typeface="Vazir" panose="020B0603030804020204" pitchFamily="34" charset="-78"/>
                        <a:ea typeface="Arial"/>
                        <a:cs typeface="Vazir" panose="020B0603030804020204" pitchFamily="34" charset="-78"/>
                        <a:sym typeface="Redressed"/>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lang="ar-SA" sz="1400" b="0" i="0" u="none" strike="noStrike" cap="none" dirty="0" smtClean="0">
                          <a:solidFill>
                            <a:srgbClr val="000000"/>
                          </a:solidFill>
                          <a:effectLst/>
                          <a:latin typeface="Vazir" panose="020B0603030804020204" pitchFamily="34" charset="-78"/>
                          <a:ea typeface="Arial"/>
                          <a:cs typeface="Vazir" panose="020B0603030804020204" pitchFamily="34" charset="-78"/>
                          <a:sym typeface="Arial"/>
                        </a:rPr>
                        <a:t>آب و هوای گرم و بدون زمستان</a:t>
                      </a:r>
                      <a:endParaRPr lang="fa-IR" sz="1400" b="0" i="0" u="none" strike="noStrike" cap="none" dirty="0">
                        <a:solidFill>
                          <a:srgbClr val="000000"/>
                        </a:solidFill>
                        <a:effectLst/>
                        <a:latin typeface="Vazir" panose="020B0603030804020204" pitchFamily="34" charset="-78"/>
                        <a:ea typeface="Arial"/>
                        <a:cs typeface="Vazir" panose="020B0603030804020204" pitchFamily="34" charset="-78"/>
                        <a:sym typeface="Redressed"/>
                      </a:endParaRPr>
                    </a:p>
                  </a:txBody>
                  <a:tcPr marL="91425" marR="91425" marT="91425" marB="91425" anchor="ctr">
                    <a:lnL w="19050" cap="flat" cmpd="sng">
                      <a:solidFill>
                        <a:schemeClr val="dk1"/>
                      </a:solidFill>
                      <a:prstDash val="solid"/>
                      <a:round/>
                      <a:headEnd type="none" w="sm" len="sm"/>
                      <a:tailEnd type="none" w="sm" len="sm"/>
                    </a:lnL>
                    <a:lnR w="19050" cap="flat" cmpd="sng" algn="ctr">
                      <a:solidFill>
                        <a:schemeClr val="dk1"/>
                      </a:solidFill>
                      <a:prstDash val="solid"/>
                      <a:round/>
                      <a:headEnd type="none" w="sm" len="sm"/>
                      <a:tailEnd type="none" w="sm" len="sm"/>
                    </a:lnR>
                    <a:lnT w="19050" cap="flat" cmpd="sng" algn="ctr">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lang="ar-SA" sz="1400" b="0" i="0" u="none" strike="noStrike" cap="none" dirty="0" smtClean="0">
                          <a:solidFill>
                            <a:srgbClr val="000000"/>
                          </a:solidFill>
                          <a:effectLst/>
                          <a:latin typeface="Vazir" panose="020B0603030804020204" pitchFamily="34" charset="-78"/>
                          <a:ea typeface="Arial"/>
                          <a:cs typeface="Vazir" panose="020B0603030804020204" pitchFamily="34" charset="-78"/>
                          <a:sym typeface="Arial"/>
                        </a:rPr>
                        <a:t>فلاتی وسیع و کم‌ارتفاع با کمترین میزان کوه‌های بلند</a:t>
                      </a:r>
                      <a:endParaRPr lang="fa-IR" sz="1400" b="0" i="0" u="none" strike="noStrike" cap="none" dirty="0">
                        <a:solidFill>
                          <a:srgbClr val="000000"/>
                        </a:solidFill>
                        <a:effectLst/>
                        <a:latin typeface="Vazir" panose="020B0603030804020204" pitchFamily="34" charset="-78"/>
                        <a:ea typeface="Arial"/>
                        <a:cs typeface="Vazir" panose="020B0603030804020204" pitchFamily="34" charset="-78"/>
                        <a:sym typeface="Redressed"/>
                      </a:endParaRPr>
                    </a:p>
                  </a:txBody>
                  <a:tcPr marL="91425" marR="91425" marT="91425" marB="91425" anchor="ctr">
                    <a:lnL w="19050" cap="flat" cmpd="sng">
                      <a:solidFill>
                        <a:schemeClr val="dk1"/>
                      </a:solidFill>
                      <a:prstDash val="solid"/>
                      <a:round/>
                      <a:headEnd type="none" w="sm" len="sm"/>
                      <a:tailEnd type="none" w="sm" len="sm"/>
                    </a:lnL>
                    <a:lnR w="19050" cap="flat" cmpd="sng" algn="ctr">
                      <a:solidFill>
                        <a:schemeClr val="dk1"/>
                      </a:solidFill>
                      <a:prstDash val="solid"/>
                      <a:round/>
                      <a:headEnd type="none" w="sm" len="sm"/>
                      <a:tailEnd type="none" w="sm" len="sm"/>
                    </a:lnR>
                    <a:lnT w="19050" cap="flat" cmpd="sng" algn="ctr">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marR="0" algn="ctr" rtl="1">
                        <a:lnSpc>
                          <a:spcPct val="115000"/>
                        </a:lnSpc>
                        <a:spcBef>
                          <a:spcPts val="0"/>
                        </a:spcBef>
                        <a:spcAft>
                          <a:spcPts val="0"/>
                        </a:spcAft>
                      </a:pPr>
                      <a:r>
                        <a:rPr lang="ar-SA" sz="1100" b="1" kern="0" dirty="0">
                          <a:solidFill>
                            <a:srgbClr val="000000"/>
                          </a:solidFill>
                          <a:effectLst/>
                          <a:latin typeface="Vazir" panose="020B0603030804020204" pitchFamily="34" charset="-78"/>
                          <a:ea typeface="Calibri" panose="020F0502020204030204" pitchFamily="34" charset="0"/>
                          <a:cs typeface="Vazir" panose="020B0603030804020204" pitchFamily="34" charset="-78"/>
                        </a:rPr>
                        <a:t>دومین قاره وسیع جهان بعد از آسیا</a:t>
                      </a:r>
                      <a:endParaRPr lang="en-US" sz="1600" kern="100" dirty="0">
                        <a:solidFill>
                          <a:srgbClr val="000000"/>
                        </a:solidFill>
                        <a:effectLst/>
                        <a:latin typeface="Vazir" panose="020B0603030804020204" pitchFamily="34" charset="-78"/>
                        <a:ea typeface="Aptos" panose="020B0004020202020204" pitchFamily="34" charset="0"/>
                        <a:cs typeface="Vazir" panose="020B0603030804020204" pitchFamily="34" charset="-78"/>
                      </a:endParaRPr>
                    </a:p>
                  </a:txBody>
                  <a:tcPr marL="68580" marR="68580" marT="0" marB="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ar-SA" sz="2400" b="0" i="0" u="none" strike="noStrike" cap="none" dirty="0" smtClean="0">
                          <a:solidFill>
                            <a:srgbClr val="960A0A"/>
                          </a:solidFill>
                          <a:latin typeface="Cinema" panose="01000500000000020002" charset="-78"/>
                          <a:ea typeface="Redressed"/>
                          <a:cs typeface="Cinema" panose="01000500000000020002" charset="-78"/>
                          <a:sym typeface="Arial"/>
                        </a:rPr>
                        <a:t>قاره افریقا</a:t>
                      </a:r>
                      <a:endParaRPr lang="fa-IR" sz="2400" b="0" i="0" u="none" strike="noStrike" cap="none" dirty="0">
                        <a:solidFill>
                          <a:srgbClr val="960A0A"/>
                        </a:solidFill>
                        <a:latin typeface="Cinema" panose="01000500000000020002" charset="-78"/>
                        <a:ea typeface="Redressed"/>
                        <a:cs typeface="Cinema" panose="01000500000000020002" charset="-78"/>
                        <a:sym typeface="Redressed"/>
                      </a:endParaRPr>
                    </a:p>
                  </a:txBody>
                  <a:tcPr marL="91425" marR="91425" marT="91425" marB="91425" anchor="ctr">
                    <a:lnL w="19050" cap="flat" cmpd="sng" algn="ctr">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3"/>
        <p:cNvGrpSpPr/>
        <p:nvPr/>
      </p:nvGrpSpPr>
      <p:grpSpPr>
        <a:xfrm>
          <a:off x="0" y="0"/>
          <a:ext cx="0" cy="0"/>
          <a:chOff x="0" y="0"/>
          <a:chExt cx="0" cy="0"/>
        </a:xfrm>
      </p:grpSpPr>
      <p:sp>
        <p:nvSpPr>
          <p:cNvPr id="241" name="Google Shape;241;p25"/>
          <p:cNvSpPr txBox="1"/>
          <p:nvPr/>
        </p:nvSpPr>
        <p:spPr>
          <a:xfrm>
            <a:off x="2509007" y="1633938"/>
            <a:ext cx="3916326" cy="52770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indent="0" algn="ctr" rtl="1">
              <a:lnSpc>
                <a:spcPct val="150000"/>
              </a:lnSpc>
              <a:buNone/>
            </a:pPr>
            <a:r>
              <a:rPr lang="ar-SA" dirty="0">
                <a:cs typeface="B Titr" panose="00000700000000000000" pitchFamily="2" charset="-78"/>
              </a:rPr>
              <a:t>نحوه تاثیرگذاری عوامل طبیعی بر فعالیت های انسانی</a:t>
            </a:r>
            <a:endParaRPr lang="fa-IR" sz="1100" dirty="0">
              <a:latin typeface="Vazir" panose="020B0603030804020204" pitchFamily="34" charset="-78"/>
              <a:cs typeface="B Titr" panose="00000700000000000000" pitchFamily="2" charset="-78"/>
            </a:endParaRPr>
          </a:p>
        </p:txBody>
      </p:sp>
      <p:sp>
        <p:nvSpPr>
          <p:cNvPr id="246" name="Google Shape;246;p25"/>
          <p:cNvSpPr txBox="1"/>
          <p:nvPr/>
        </p:nvSpPr>
        <p:spPr>
          <a:xfrm>
            <a:off x="5170967" y="3320206"/>
            <a:ext cx="3515280" cy="858158"/>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indent="0" algn="r" rtl="1">
              <a:lnSpc>
                <a:spcPct val="150000"/>
              </a:lnSpc>
              <a:buNone/>
            </a:pPr>
            <a:r>
              <a:rPr lang="ar-SA" dirty="0">
                <a:latin typeface="Vazir" panose="020B0603030804020204" pitchFamily="34" charset="-78"/>
                <a:cs typeface="Vazir" panose="020B0603030804020204" pitchFamily="34" charset="-78"/>
              </a:rPr>
              <a:t>فعالیت‌های انسانی مانند </a:t>
            </a:r>
            <a:r>
              <a:rPr lang="ar-SA" dirty="0">
                <a:latin typeface="Vazir" panose="020B0603030804020204" pitchFamily="34" charset="-78"/>
                <a:cs typeface="Vazir" panose="020B0603030804020204" pitchFamily="34" charset="-78"/>
                <a:hlinkClick r:id="rId4"/>
              </a:rPr>
              <a:t>کشاورزی</a:t>
            </a:r>
            <a:r>
              <a:rPr lang="en-US" dirty="0">
                <a:latin typeface="Vazir" panose="020B0603030804020204" pitchFamily="34" charset="-78"/>
                <a:cs typeface="Vazir" panose="020B0603030804020204" pitchFamily="34" charset="-78"/>
              </a:rPr>
              <a:t> </a:t>
            </a:r>
            <a:r>
              <a:rPr lang="ar-SA" dirty="0">
                <a:latin typeface="Vazir" panose="020B0603030804020204" pitchFamily="34" charset="-78"/>
                <a:cs typeface="Vazir" panose="020B0603030804020204" pitchFamily="34" charset="-78"/>
              </a:rPr>
              <a:t>به </a:t>
            </a:r>
            <a:r>
              <a:rPr lang="ar-SA" u="sng" dirty="0">
                <a:latin typeface="Vazir" panose="020B0603030804020204" pitchFamily="34" charset="-78"/>
                <a:cs typeface="Vazir" panose="020B0603030804020204" pitchFamily="34" charset="-78"/>
              </a:rPr>
              <a:t>آب و هوای مساعد</a:t>
            </a:r>
            <a:r>
              <a:rPr lang="ar-SA" dirty="0">
                <a:latin typeface="Vazir" panose="020B0603030804020204" pitchFamily="34" charset="-78"/>
                <a:cs typeface="Vazir" panose="020B0603030804020204" pitchFamily="34" charset="-78"/>
              </a:rPr>
              <a:t> و </a:t>
            </a:r>
            <a:r>
              <a:rPr lang="ar-SA" u="sng" dirty="0">
                <a:latin typeface="Vazir" panose="020B0603030804020204" pitchFamily="34" charset="-78"/>
                <a:cs typeface="Vazir" panose="020B0603030804020204" pitchFamily="34" charset="-78"/>
              </a:rPr>
              <a:t>زمین حاصلخیز</a:t>
            </a:r>
            <a:r>
              <a:rPr lang="ar-SA" dirty="0">
                <a:latin typeface="Vazir" panose="020B0603030804020204" pitchFamily="34" charset="-78"/>
                <a:cs typeface="Vazir" panose="020B0603030804020204" pitchFamily="34" charset="-78"/>
              </a:rPr>
              <a:t> نیاز دارد. </a:t>
            </a:r>
            <a:endParaRPr lang="fa-IR" sz="1100" dirty="0">
              <a:latin typeface="Vazir" panose="020B0603030804020204" pitchFamily="34" charset="-78"/>
              <a:cs typeface="Vazir" panose="020B0603030804020204" pitchFamily="34" charset="-78"/>
            </a:endParaRPr>
          </a:p>
        </p:txBody>
      </p:sp>
      <p:sp>
        <p:nvSpPr>
          <p:cNvPr id="251" name="Google Shape;251;p25"/>
          <p:cNvSpPr txBox="1"/>
          <p:nvPr/>
        </p:nvSpPr>
        <p:spPr>
          <a:xfrm>
            <a:off x="92150" y="2380298"/>
            <a:ext cx="4444409" cy="858158"/>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indent="0" algn="ctr" rtl="1">
              <a:lnSpc>
                <a:spcPct val="150000"/>
              </a:lnSpc>
              <a:buNone/>
            </a:pPr>
            <a:r>
              <a:rPr lang="ar-SA" dirty="0">
                <a:latin typeface="Vazir" panose="020B0603030804020204" pitchFamily="34" charset="-78"/>
                <a:cs typeface="Vazir" panose="020B0603030804020204" pitchFamily="34" charset="-78"/>
              </a:rPr>
              <a:t>گردشگری و تجارت از طریق </a:t>
            </a:r>
            <a:r>
              <a:rPr lang="ar-SA" dirty="0">
                <a:latin typeface="Vazir" panose="020B0603030804020204" pitchFamily="34" charset="-78"/>
                <a:cs typeface="Vazir" panose="020B0603030804020204" pitchFamily="34" charset="-78"/>
                <a:hlinkClick r:id="rId5"/>
              </a:rPr>
              <a:t>دریا</a:t>
            </a:r>
            <a:r>
              <a:rPr lang="en-US" dirty="0">
                <a:latin typeface="Vazir" panose="020B0603030804020204" pitchFamily="34" charset="-78"/>
                <a:cs typeface="Vazir" panose="020B0603030804020204" pitchFamily="34" charset="-78"/>
              </a:rPr>
              <a:t> </a:t>
            </a:r>
            <a:r>
              <a:rPr lang="ar-SA" dirty="0">
                <a:latin typeface="Vazir" panose="020B0603030804020204" pitchFamily="34" charset="-78"/>
                <a:cs typeface="Vazir" panose="020B0603030804020204" pitchFamily="34" charset="-78"/>
              </a:rPr>
              <a:t>نیز به بریدگی سواحل، پستی و بلندی‌ها و پوشش گیاهی مناسب مرتبط است. </a:t>
            </a:r>
            <a:endParaRPr lang="fa-IR" sz="1100" dirty="0">
              <a:latin typeface="Vazir" panose="020B0603030804020204" pitchFamily="34" charset="-78"/>
              <a:cs typeface="Vazir" panose="020B0603030804020204" pitchFamily="34" charset="-78"/>
            </a:endParaRPr>
          </a:p>
        </p:txBody>
      </p:sp>
      <p:sp>
        <p:nvSpPr>
          <p:cNvPr id="23" name="Google Shape;251;p25"/>
          <p:cNvSpPr txBox="1"/>
          <p:nvPr/>
        </p:nvSpPr>
        <p:spPr>
          <a:xfrm>
            <a:off x="770583" y="3966740"/>
            <a:ext cx="3476847" cy="52770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lvl="1" algn="ctr" rtl="1"/>
            <a:r>
              <a:rPr lang="ar-SA" dirty="0">
                <a:latin typeface="Vazir" panose="020B0603030804020204" pitchFamily="34" charset="-78"/>
                <a:cs typeface="Vazir" panose="020B0603030804020204" pitchFamily="34" charset="-78"/>
              </a:rPr>
              <a:t>در کل عوامل طبیعی بر اقتصاد یک کشور تأثیر فراوانی دارند</a:t>
            </a:r>
            <a:r>
              <a:rPr lang="en-US" dirty="0">
                <a:latin typeface="Vazir" panose="020B0603030804020204" pitchFamily="34" charset="-78"/>
                <a:cs typeface="Vazir" panose="020B0603030804020204" pitchFamily="34" charset="-78"/>
              </a:rPr>
              <a:t>.</a:t>
            </a:r>
            <a:endParaRPr lang="en-US" dirty="0">
              <a:effectLst/>
              <a:latin typeface="Vazir" panose="020B0603030804020204" pitchFamily="34" charset="-78"/>
              <a:cs typeface="Vazir" panose="020B0603030804020204" pitchFamily="34" charset="-78"/>
            </a:endParaRPr>
          </a:p>
        </p:txBody>
      </p:sp>
      <p:sp>
        <p:nvSpPr>
          <p:cNvPr id="2" name="Rectangle 1"/>
          <p:cNvSpPr/>
          <p:nvPr/>
        </p:nvSpPr>
        <p:spPr>
          <a:xfrm>
            <a:off x="170121" y="455759"/>
            <a:ext cx="8594098" cy="83099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lvl="1" algn="ctr" rtl="1">
              <a:lnSpc>
                <a:spcPct val="150000"/>
              </a:lnSpc>
            </a:pPr>
            <a:r>
              <a:rPr lang="fa-IR" sz="1600" dirty="0">
                <a:latin typeface="Vazir" panose="020B0603030804020204" pitchFamily="34" charset="-78"/>
                <a:cs typeface="Vazir" panose="020B0603030804020204" pitchFamily="34" charset="-78"/>
              </a:rPr>
              <a:t>ویژگی‌های طبیعی یک ناحیه مثل آب و هوا رودها بریدگی سواحل پستی و بلندی ها و پوشش گیاهی بر فعالیت های انسان و زندگی او تأثیر دارد</a:t>
            </a:r>
            <a:endParaRPr lang="en-US" sz="1600" dirty="0">
              <a:latin typeface="Vazir" panose="020B0603030804020204" pitchFamily="34" charset="-78"/>
              <a:cs typeface="Vazir" panose="020B0603030804020204" pitchFamily="34" charset="-78"/>
            </a:endParaRPr>
          </a:p>
        </p:txBody>
      </p:sp>
      <p:sp>
        <p:nvSpPr>
          <p:cNvPr id="3" name="Curved Left Arrow 2"/>
          <p:cNvSpPr/>
          <p:nvPr/>
        </p:nvSpPr>
        <p:spPr>
          <a:xfrm rot="18211874">
            <a:off x="5082363" y="2428685"/>
            <a:ext cx="425302" cy="761384"/>
          </a:xfrm>
          <a:prstGeom prst="curvedLef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
        <p:nvSpPr>
          <p:cNvPr id="9" name="Curved Left Arrow 8"/>
          <p:cNvSpPr/>
          <p:nvPr/>
        </p:nvSpPr>
        <p:spPr>
          <a:xfrm rot="3853552">
            <a:off x="4657907" y="4331836"/>
            <a:ext cx="425302" cy="761384"/>
          </a:xfrm>
          <a:prstGeom prst="curvedLef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425" y="290482"/>
            <a:ext cx="8067000" cy="204300"/>
          </a:xfrm>
        </p:spPr>
        <p:txBody>
          <a:bodyPr>
            <a:normAutofit fontScale="90000"/>
          </a:bodyPr>
          <a:lstStyle/>
          <a:p>
            <a:r>
              <a:rPr lang="fa-IR" dirty="0">
                <a:cs typeface="B Titr" panose="00000700000000000000" pitchFamily="2" charset="-78"/>
              </a:rPr>
              <a:t>مقایسه قاره اروپا و افریقا از نظر پتانسیل طبیعی برای فعالیت‌های انسانی</a:t>
            </a:r>
            <a:endParaRPr lang="en-US" dirty="0">
              <a:cs typeface="B Titr" panose="00000700000000000000" pitchFamily="2" charset="-78"/>
            </a:endParaRPr>
          </a:p>
        </p:txBody>
      </p:sp>
      <p:sp>
        <p:nvSpPr>
          <p:cNvPr id="4" name="TextBox 3"/>
          <p:cNvSpPr txBox="1"/>
          <p:nvPr/>
        </p:nvSpPr>
        <p:spPr>
          <a:xfrm>
            <a:off x="1041990" y="805471"/>
            <a:ext cx="6967870" cy="168122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lnSpc>
                <a:spcPct val="150000"/>
              </a:lnSpc>
            </a:pPr>
            <a:r>
              <a:rPr lang="ar-SA" dirty="0">
                <a:latin typeface="Vazir" panose="020B0603030804020204" pitchFamily="34" charset="-78"/>
                <a:cs typeface="Vazir" panose="020B0603030804020204" pitchFamily="34" charset="-78"/>
              </a:rPr>
              <a:t>ویژگی‌های طبیعی قاره اروپا برای فعالیت‌های انسانی مناسب‌تر است چون اروپا دارای آب و هوای مساعد، زمین‌های حاصلخیز، سواحل آفتابی با بریدگی‌های مناسب  و… است. در حالی که افریقا از این نعمت‌ها محروم می‌باشد. به همین دلیل مردم آفریقا نسبت به مردم اروپا باید تلاش بیشتری انجام دهند تا به اقتصاد مطلوب دست پیدا کنند.</a:t>
            </a:r>
            <a:endParaRPr lang="en-US" dirty="0">
              <a:latin typeface="Vazir" panose="020B0603030804020204" pitchFamily="34" charset="-78"/>
              <a:cs typeface="Vazir" panose="020B0603030804020204" pitchFamily="34" charset="-78"/>
            </a:endParaRPr>
          </a:p>
          <a:p>
            <a:pPr algn="ctr">
              <a:lnSpc>
                <a:spcPct val="150000"/>
              </a:lnSpc>
            </a:pPr>
            <a:endParaRPr lang="en-US" dirty="0">
              <a:latin typeface="Vazir" panose="020B0603030804020204" pitchFamily="34" charset="-78"/>
              <a:cs typeface="Vazir" panose="020B0603030804020204" pitchFamily="34" charset="-78"/>
            </a:endParaRPr>
          </a:p>
        </p:txBody>
      </p:sp>
      <p:sp>
        <p:nvSpPr>
          <p:cNvPr id="5" name="TextBox 4"/>
          <p:cNvSpPr txBox="1"/>
          <p:nvPr/>
        </p:nvSpPr>
        <p:spPr>
          <a:xfrm>
            <a:off x="5405097" y="3507248"/>
            <a:ext cx="2984204" cy="103489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lnSpc>
                <a:spcPct val="150000"/>
              </a:lnSpc>
            </a:pPr>
            <a:r>
              <a:rPr lang="fa-IR" dirty="0">
                <a:latin typeface="Vazir" panose="020B0603030804020204" pitchFamily="34" charset="-78"/>
                <a:cs typeface="Vazir" panose="020B0603030804020204" pitchFamily="34" charset="-78"/>
              </a:rPr>
              <a:t>انسان‌ها می‌توانند </a:t>
            </a:r>
            <a:r>
              <a:rPr lang="fa-IR" dirty="0" smtClean="0">
                <a:latin typeface="Vazir" panose="020B0603030804020204" pitchFamily="34" charset="-78"/>
                <a:cs typeface="Vazir" panose="020B0603030804020204" pitchFamily="34" charset="-78"/>
              </a:rPr>
              <a:t>با </a:t>
            </a:r>
            <a:r>
              <a:rPr lang="fa-IR" dirty="0">
                <a:latin typeface="Vazir" panose="020B0603030804020204" pitchFamily="34" charset="-78"/>
                <a:cs typeface="Vazir" panose="020B0603030804020204" pitchFamily="34" charset="-78"/>
              </a:rPr>
              <a:t>مشکلات محیط طبیعی مقابله کنند و شرایط محیط را تحت کنترل (واپایش) خود در بیاورند. </a:t>
            </a:r>
            <a:endParaRPr lang="en-US" dirty="0">
              <a:latin typeface="Vazir" panose="020B0603030804020204" pitchFamily="34" charset="-78"/>
              <a:cs typeface="Vazir" panose="020B0603030804020204" pitchFamily="34" charset="-78"/>
            </a:endParaRPr>
          </a:p>
        </p:txBody>
      </p:sp>
      <p:sp>
        <p:nvSpPr>
          <p:cNvPr id="6" name="TextBox 5"/>
          <p:cNvSpPr txBox="1"/>
          <p:nvPr/>
        </p:nvSpPr>
        <p:spPr>
          <a:xfrm>
            <a:off x="914397" y="3184084"/>
            <a:ext cx="3586717" cy="168122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lnSpc>
                <a:spcPct val="150000"/>
              </a:lnSpc>
            </a:pPr>
            <a:r>
              <a:rPr lang="ar-SA" dirty="0">
                <a:latin typeface="Vazir" panose="020B0603030804020204" pitchFamily="34" charset="-78"/>
                <a:cs typeface="Vazir" panose="020B0603030804020204" pitchFamily="34" charset="-78"/>
              </a:rPr>
              <a:t>انسان‌ها با کمک علم و دانش از جمله سدسازی، آبیاری، جنگل‌کاری، مقاوم‌سازی ساختمان‌ها و استفاده از فنّاوری و علوم محیطی می‌توانند مشکلات محیط طبیعی را تحت کنترل خود دربیاورند</a:t>
            </a:r>
            <a:endParaRPr lang="en-US" dirty="0">
              <a:latin typeface="Vazir" panose="020B0603030804020204" pitchFamily="34" charset="-78"/>
              <a:cs typeface="Vazir" panose="020B0603030804020204" pitchFamily="34" charset="-78"/>
            </a:endParaRPr>
          </a:p>
        </p:txBody>
      </p:sp>
      <p:cxnSp>
        <p:nvCxnSpPr>
          <p:cNvPr id="7" name="Elbow Connector 6"/>
          <p:cNvCxnSpPr>
            <a:stCxn id="6" idx="3"/>
            <a:endCxn id="5" idx="1"/>
          </p:cNvCxnSpPr>
          <p:nvPr/>
        </p:nvCxnSpPr>
        <p:spPr>
          <a:xfrm flipV="1">
            <a:off x="4501114" y="4024698"/>
            <a:ext cx="903983" cy="1"/>
          </a:xfrm>
          <a:prstGeom prst="bentConnector3">
            <a:avLst/>
          </a:prstGeom>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59920212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658313022"/>
              </p:ext>
            </p:extLst>
          </p:nvPr>
        </p:nvGraphicFramePr>
        <p:xfrm>
          <a:off x="368594" y="100273"/>
          <a:ext cx="8420986" cy="26074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56620" y="2890873"/>
            <a:ext cx="3347225" cy="19292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0185783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46;p23"/>
          <p:cNvSpPr txBox="1">
            <a:spLocks noGrp="1"/>
          </p:cNvSpPr>
          <p:nvPr>
            <p:ph type="title"/>
          </p:nvPr>
        </p:nvSpPr>
        <p:spPr>
          <a:xfrm>
            <a:off x="1873336" y="-88648"/>
            <a:ext cx="5368200" cy="857400"/>
          </a:xfrm>
          <a:prstGeom prst="rect">
            <a:avLst/>
          </a:prstGeom>
        </p:spPr>
        <p:txBody>
          <a:bodyPr spcFirstLastPara="1" wrap="square" lIns="91425" tIns="91425" rIns="91425" bIns="91425" anchor="b" anchorCtr="0">
            <a:noAutofit/>
          </a:bodyPr>
          <a:lstStyle/>
          <a:p>
            <a:pPr lvl="0"/>
            <a:r>
              <a:rPr lang="fa-IR" sz="3200" dirty="0" smtClean="0">
                <a:cs typeface="B Titr" panose="00000700000000000000" pitchFamily="2" charset="-78"/>
              </a:rPr>
              <a:t>کاهش جمعیت آفریقا</a:t>
            </a:r>
            <a:endParaRPr sz="3200" dirty="0">
              <a:cs typeface="B Titr" panose="00000700000000000000" pitchFamily="2" charset="-78"/>
            </a:endParaRPr>
          </a:p>
        </p:txBody>
      </p:sp>
      <p:sp>
        <p:nvSpPr>
          <p:cNvPr id="6" name="Google Shape;932;p44">
            <a:extLst>
              <a:ext uri="{FF2B5EF4-FFF2-40B4-BE49-F238E27FC236}">
                <a16:creationId xmlns:a16="http://schemas.microsoft.com/office/drawing/2014/main" id="{BEF674B1-678A-4159-AD42-F81B071A4AA5}"/>
              </a:ext>
            </a:extLst>
          </p:cNvPr>
          <p:cNvSpPr txBox="1"/>
          <p:nvPr/>
        </p:nvSpPr>
        <p:spPr>
          <a:xfrm>
            <a:off x="2651051" y="1382912"/>
            <a:ext cx="3820633" cy="320460"/>
          </a:xfrm>
          <a:prstGeom prst="rect">
            <a:avLst/>
          </a:prstGeom>
          <a:noFill/>
          <a:ln>
            <a:noFill/>
          </a:ln>
        </p:spPr>
        <p:txBody>
          <a:bodyPr spcFirstLastPara="1" wrap="square" lIns="91425" tIns="91425" rIns="91425" bIns="91425" anchor="ctr" anchorCtr="0">
            <a:noAutofit/>
          </a:bodyPr>
          <a:lstStyle/>
          <a:p>
            <a:pPr lvl="0" algn="ctr"/>
            <a:r>
              <a:rPr lang="fa-IR" sz="1800" dirty="0" smtClean="0">
                <a:latin typeface="Vazir" panose="020B0603030804020204" pitchFamily="34" charset="-78"/>
                <a:cs typeface="Vazir" panose="020B0603030804020204" pitchFamily="34" charset="-78"/>
              </a:rPr>
              <a:t>عوامل </a:t>
            </a:r>
            <a:r>
              <a:rPr lang="fa-IR" sz="1800" dirty="0">
                <a:latin typeface="Vazir" panose="020B0603030804020204" pitchFamily="34" charset="-78"/>
                <a:cs typeface="Vazir" panose="020B0603030804020204" pitchFamily="34" charset="-78"/>
              </a:rPr>
              <a:t>کاهش رشد جمعیت قاره افریقا</a:t>
            </a:r>
            <a:r>
              <a:rPr lang="fa-IR" sz="1800" dirty="0" smtClean="0">
                <a:latin typeface="Vazir" panose="020B0603030804020204" pitchFamily="34" charset="-78"/>
                <a:cs typeface="Vazir" panose="020B0603030804020204" pitchFamily="34" charset="-78"/>
              </a:rPr>
              <a:t> </a:t>
            </a:r>
            <a:r>
              <a:rPr lang="fa-IR" sz="1800" dirty="0">
                <a:latin typeface="Vazir" panose="020B0603030804020204" pitchFamily="34" charset="-78"/>
                <a:cs typeface="Vazir" panose="020B0603030804020204" pitchFamily="34" charset="-78"/>
              </a:rPr>
              <a:t>در طول پانصد سال </a:t>
            </a:r>
            <a:r>
              <a:rPr lang="fa-IR" sz="1800" dirty="0" smtClean="0">
                <a:latin typeface="Vazir" panose="020B0603030804020204" pitchFamily="34" charset="-78"/>
                <a:cs typeface="Vazir" panose="020B0603030804020204" pitchFamily="34" charset="-78"/>
              </a:rPr>
              <a:t>گذشته</a:t>
            </a:r>
            <a:endParaRPr sz="3200" dirty="0">
              <a:solidFill>
                <a:schemeClr val="dk1"/>
              </a:solidFill>
              <a:latin typeface="Vazir" panose="020B0603030804020204" pitchFamily="34" charset="-78"/>
              <a:ea typeface="Redressed"/>
              <a:cs typeface="Vazir" panose="020B0603030804020204" pitchFamily="34" charset="-78"/>
              <a:sym typeface="Redressed"/>
            </a:endParaRPr>
          </a:p>
        </p:txBody>
      </p:sp>
      <p:sp>
        <p:nvSpPr>
          <p:cNvPr id="7" name="Google Shape;933;p44">
            <a:extLst>
              <a:ext uri="{FF2B5EF4-FFF2-40B4-BE49-F238E27FC236}">
                <a16:creationId xmlns:a16="http://schemas.microsoft.com/office/drawing/2014/main" id="{6E990420-4721-4E5F-800A-7ED6655E10A6}"/>
              </a:ext>
            </a:extLst>
          </p:cNvPr>
          <p:cNvSpPr txBox="1"/>
          <p:nvPr/>
        </p:nvSpPr>
        <p:spPr>
          <a:xfrm>
            <a:off x="1115722" y="3835712"/>
            <a:ext cx="1984200" cy="679500"/>
          </a:xfrm>
          <a:prstGeom prst="rect">
            <a:avLst/>
          </a:prstGeom>
          <a:noFill/>
          <a:ln>
            <a:noFill/>
          </a:ln>
        </p:spPr>
        <p:txBody>
          <a:bodyPr spcFirstLastPara="1" wrap="square" lIns="91425" tIns="91425" rIns="91425" bIns="91425" anchor="t" anchorCtr="0">
            <a:noAutofit/>
          </a:bodyPr>
          <a:lstStyle/>
          <a:p>
            <a:pPr lvl="0" algn="ctr" rtl="1"/>
            <a:r>
              <a:rPr lang="fa-IR" sz="2000" dirty="0" smtClean="0">
                <a:solidFill>
                  <a:srgbClr val="846722"/>
                </a:solidFill>
                <a:latin typeface="Cinema" panose="01000500000000020002" pitchFamily="2" charset="-78"/>
                <a:cs typeface="Cinema" panose="01000500000000020002" pitchFamily="2" charset="-78"/>
              </a:rPr>
              <a:t>خشکسالی‌ها</a:t>
            </a:r>
            <a:endParaRPr lang="fa-IR" sz="2400" dirty="0">
              <a:solidFill>
                <a:srgbClr val="846722"/>
              </a:solidFill>
              <a:latin typeface="Cinema" panose="01000500000000020002" pitchFamily="2" charset="-78"/>
              <a:ea typeface="Livvic"/>
              <a:cs typeface="Cinema" panose="01000500000000020002" pitchFamily="2" charset="-78"/>
              <a:sym typeface="Livvic"/>
            </a:endParaRPr>
          </a:p>
        </p:txBody>
      </p:sp>
      <p:sp>
        <p:nvSpPr>
          <p:cNvPr id="8" name="Google Shape;934;p44">
            <a:extLst>
              <a:ext uri="{FF2B5EF4-FFF2-40B4-BE49-F238E27FC236}">
                <a16:creationId xmlns:a16="http://schemas.microsoft.com/office/drawing/2014/main" id="{7BA22A85-942A-44B8-BA31-BF1FD53A55C0}"/>
              </a:ext>
            </a:extLst>
          </p:cNvPr>
          <p:cNvSpPr txBox="1"/>
          <p:nvPr/>
        </p:nvSpPr>
        <p:spPr>
          <a:xfrm>
            <a:off x="1323018" y="3366454"/>
            <a:ext cx="1544700" cy="287700"/>
          </a:xfrm>
          <a:prstGeom prst="rect">
            <a:avLst/>
          </a:prstGeom>
          <a:noFill/>
          <a:ln>
            <a:noFill/>
          </a:ln>
        </p:spPr>
        <p:txBody>
          <a:bodyPr spcFirstLastPara="1" wrap="square" lIns="91425" tIns="91425" rIns="91425" bIns="91425" anchor="ctr" anchorCtr="0">
            <a:noAutofit/>
          </a:bodyPr>
          <a:lstStyle/>
          <a:p>
            <a:pPr lvl="0" algn="ctr"/>
            <a:r>
              <a:rPr lang="fa-IR" sz="2000" dirty="0">
                <a:solidFill>
                  <a:srgbClr val="AF440E"/>
                </a:solidFill>
                <a:latin typeface="Cinema" panose="01000500000000020002" pitchFamily="2" charset="-78"/>
                <a:cs typeface="Cinema" panose="01000500000000020002" pitchFamily="2" charset="-78"/>
              </a:rPr>
              <a:t>جنگ‌های داخلی</a:t>
            </a:r>
            <a:endParaRPr sz="2800" dirty="0">
              <a:solidFill>
                <a:srgbClr val="AF440E"/>
              </a:solidFill>
              <a:latin typeface="Cinema" panose="01000500000000020002" pitchFamily="2" charset="-78"/>
              <a:ea typeface="Redressed"/>
              <a:cs typeface="Cinema" panose="01000500000000020002" pitchFamily="2" charset="-78"/>
              <a:sym typeface="Redressed"/>
            </a:endParaRPr>
          </a:p>
        </p:txBody>
      </p:sp>
      <p:sp>
        <p:nvSpPr>
          <p:cNvPr id="9" name="Google Shape;935;p44">
            <a:extLst>
              <a:ext uri="{FF2B5EF4-FFF2-40B4-BE49-F238E27FC236}">
                <a16:creationId xmlns:a16="http://schemas.microsoft.com/office/drawing/2014/main" id="{E0E9AEE1-03B4-4A5E-A490-ACF5BE01D469}"/>
              </a:ext>
            </a:extLst>
          </p:cNvPr>
          <p:cNvSpPr txBox="1"/>
          <p:nvPr/>
        </p:nvSpPr>
        <p:spPr>
          <a:xfrm>
            <a:off x="3514646" y="3849726"/>
            <a:ext cx="2195325" cy="679500"/>
          </a:xfrm>
          <a:prstGeom prst="rect">
            <a:avLst/>
          </a:prstGeom>
          <a:noFill/>
          <a:ln>
            <a:noFill/>
          </a:ln>
        </p:spPr>
        <p:txBody>
          <a:bodyPr spcFirstLastPara="1" wrap="square" lIns="91425" tIns="91425" rIns="91425" bIns="91425" anchor="t" anchorCtr="0">
            <a:noAutofit/>
          </a:bodyPr>
          <a:lstStyle/>
          <a:p>
            <a:pPr lvl="0" algn="ctr"/>
            <a:r>
              <a:rPr lang="fa-IR" sz="2000" dirty="0">
                <a:solidFill>
                  <a:srgbClr val="960A0A"/>
                </a:solidFill>
                <a:latin typeface="Cinema" panose="01000500000000020002" pitchFamily="2" charset="-78"/>
                <a:cs typeface="Cinema" panose="01000500000000020002" pitchFamily="2" charset="-78"/>
              </a:rPr>
              <a:t>عدم رعایت بهداشت و شیوع بیماری های مختلف</a:t>
            </a:r>
            <a:endParaRPr lang="fa-IR" sz="2400" dirty="0">
              <a:solidFill>
                <a:srgbClr val="960A0A"/>
              </a:solidFill>
              <a:latin typeface="Cinema" panose="01000500000000020002" pitchFamily="2" charset="-78"/>
              <a:ea typeface="Livvic"/>
              <a:cs typeface="Cinema" panose="01000500000000020002" pitchFamily="2" charset="-78"/>
              <a:sym typeface="Livvic"/>
            </a:endParaRPr>
          </a:p>
        </p:txBody>
      </p:sp>
      <p:sp>
        <p:nvSpPr>
          <p:cNvPr id="10" name="Google Shape;936;p44">
            <a:extLst>
              <a:ext uri="{FF2B5EF4-FFF2-40B4-BE49-F238E27FC236}">
                <a16:creationId xmlns:a16="http://schemas.microsoft.com/office/drawing/2014/main" id="{56163702-7FAE-4455-9211-536920227D3F}"/>
              </a:ext>
            </a:extLst>
          </p:cNvPr>
          <p:cNvSpPr txBox="1"/>
          <p:nvPr/>
        </p:nvSpPr>
        <p:spPr>
          <a:xfrm>
            <a:off x="3782956" y="3409215"/>
            <a:ext cx="1715898" cy="226206"/>
          </a:xfrm>
          <a:prstGeom prst="rect">
            <a:avLst/>
          </a:prstGeom>
          <a:noFill/>
          <a:ln>
            <a:noFill/>
          </a:ln>
        </p:spPr>
        <p:txBody>
          <a:bodyPr spcFirstLastPara="1" wrap="square" lIns="91425" tIns="91425" rIns="91425" bIns="91425" anchor="ctr" anchorCtr="0">
            <a:noAutofit/>
          </a:bodyPr>
          <a:lstStyle/>
          <a:p>
            <a:pPr lvl="0" algn="ctr"/>
            <a:r>
              <a:rPr lang="fa-IR" sz="2000" dirty="0">
                <a:solidFill>
                  <a:srgbClr val="003300"/>
                </a:solidFill>
                <a:latin typeface="Cinema" panose="01000500000000020002" pitchFamily="2" charset="-78"/>
                <a:cs typeface="Cinema" panose="01000500000000020002" pitchFamily="2" charset="-78"/>
              </a:rPr>
              <a:t>نسل‌کشی گسترده</a:t>
            </a:r>
            <a:endParaRPr sz="2800" dirty="0">
              <a:solidFill>
                <a:srgbClr val="003300"/>
              </a:solidFill>
              <a:latin typeface="Cinema" panose="01000500000000020002" pitchFamily="2" charset="-78"/>
              <a:ea typeface="Redressed"/>
              <a:cs typeface="Cinema" panose="01000500000000020002" pitchFamily="2" charset="-78"/>
              <a:sym typeface="Redressed"/>
            </a:endParaRPr>
          </a:p>
        </p:txBody>
      </p:sp>
      <p:sp>
        <p:nvSpPr>
          <p:cNvPr id="11" name="Google Shape;937;p44">
            <a:extLst>
              <a:ext uri="{FF2B5EF4-FFF2-40B4-BE49-F238E27FC236}">
                <a16:creationId xmlns:a16="http://schemas.microsoft.com/office/drawing/2014/main" id="{75DFE179-F88C-484C-9C62-DBE1CF6756AB}"/>
              </a:ext>
            </a:extLst>
          </p:cNvPr>
          <p:cNvSpPr txBox="1"/>
          <p:nvPr/>
        </p:nvSpPr>
        <p:spPr>
          <a:xfrm>
            <a:off x="5970107" y="3926246"/>
            <a:ext cx="2357611" cy="679500"/>
          </a:xfrm>
          <a:prstGeom prst="rect">
            <a:avLst/>
          </a:prstGeom>
          <a:noFill/>
          <a:ln>
            <a:noFill/>
          </a:ln>
        </p:spPr>
        <p:txBody>
          <a:bodyPr spcFirstLastPara="1" wrap="square" lIns="91425" tIns="91425" rIns="91425" bIns="91425" anchor="t" anchorCtr="0">
            <a:noAutofit/>
          </a:bodyPr>
          <a:lstStyle/>
          <a:p>
            <a:pPr lvl="0" algn="ctr"/>
            <a:r>
              <a:rPr lang="fa-IR" sz="2000" dirty="0">
                <a:solidFill>
                  <a:srgbClr val="AF440E"/>
                </a:solidFill>
                <a:latin typeface="Cinema" panose="01000500000000020002" pitchFamily="2" charset="-78"/>
                <a:cs typeface="Cinema" panose="01000500000000020002" pitchFamily="2" charset="-78"/>
              </a:rPr>
              <a:t>قحطی های پی در پی، جمعیت</a:t>
            </a:r>
            <a:endParaRPr sz="2400" dirty="0">
              <a:solidFill>
                <a:srgbClr val="AF440E"/>
              </a:solidFill>
              <a:latin typeface="Cinema" panose="01000500000000020002" pitchFamily="2" charset="-78"/>
              <a:ea typeface="Livvic"/>
              <a:cs typeface="Cinema" panose="01000500000000020002" pitchFamily="2" charset="-78"/>
              <a:sym typeface="Livvic"/>
            </a:endParaRPr>
          </a:p>
        </p:txBody>
      </p:sp>
      <p:sp>
        <p:nvSpPr>
          <p:cNvPr id="12" name="Google Shape;938;p44">
            <a:extLst>
              <a:ext uri="{FF2B5EF4-FFF2-40B4-BE49-F238E27FC236}">
                <a16:creationId xmlns:a16="http://schemas.microsoft.com/office/drawing/2014/main" id="{8409F2AA-21A2-4D39-B882-AB5C239ACAEA}"/>
              </a:ext>
            </a:extLst>
          </p:cNvPr>
          <p:cNvSpPr txBox="1"/>
          <p:nvPr/>
        </p:nvSpPr>
        <p:spPr>
          <a:xfrm>
            <a:off x="6282751" y="3423325"/>
            <a:ext cx="1711370" cy="287700"/>
          </a:xfrm>
          <a:prstGeom prst="rect">
            <a:avLst/>
          </a:prstGeom>
          <a:noFill/>
          <a:ln>
            <a:noFill/>
          </a:ln>
        </p:spPr>
        <p:txBody>
          <a:bodyPr spcFirstLastPara="1" wrap="square" lIns="91425" tIns="91425" rIns="91425" bIns="91425" anchor="ctr" anchorCtr="0">
            <a:noAutofit/>
          </a:bodyPr>
          <a:lstStyle/>
          <a:p>
            <a:pPr lvl="0" algn="ctr"/>
            <a:r>
              <a:rPr lang="fa-IR" sz="2000" dirty="0">
                <a:solidFill>
                  <a:srgbClr val="960A0A"/>
                </a:solidFill>
                <a:latin typeface="Cinema" panose="01000500000000020002" pitchFamily="2" charset="-78"/>
                <a:cs typeface="Cinema" panose="01000500000000020002" pitchFamily="2" charset="-78"/>
              </a:rPr>
              <a:t>استعمار اروپاییان</a:t>
            </a:r>
            <a:endParaRPr sz="2800" dirty="0">
              <a:solidFill>
                <a:srgbClr val="960A0A"/>
              </a:solidFill>
              <a:latin typeface="Cinema" panose="01000500000000020002" pitchFamily="2" charset="-78"/>
              <a:ea typeface="Redressed"/>
              <a:cs typeface="Cinema" panose="01000500000000020002" pitchFamily="2" charset="-78"/>
              <a:sym typeface="Redressed"/>
            </a:endParaRPr>
          </a:p>
        </p:txBody>
      </p:sp>
      <p:sp>
        <p:nvSpPr>
          <p:cNvPr id="13" name="Google Shape;939;p44">
            <a:extLst>
              <a:ext uri="{FF2B5EF4-FFF2-40B4-BE49-F238E27FC236}">
                <a16:creationId xmlns:a16="http://schemas.microsoft.com/office/drawing/2014/main" id="{C8572ED7-DA2A-4C65-B9F8-1ACD3E1148A6}"/>
              </a:ext>
            </a:extLst>
          </p:cNvPr>
          <p:cNvSpPr/>
          <p:nvPr/>
        </p:nvSpPr>
        <p:spPr>
          <a:xfrm>
            <a:off x="2558902" y="1058878"/>
            <a:ext cx="4004931" cy="1024481"/>
          </a:xfrm>
          <a:custGeom>
            <a:avLst/>
            <a:gdLst/>
            <a:ahLst/>
            <a:cxnLst/>
            <a:rect l="l" t="t" r="r" b="b"/>
            <a:pathLst>
              <a:path w="34280" h="12281" extrusionOk="0">
                <a:moveTo>
                  <a:pt x="31358" y="1"/>
                </a:moveTo>
                <a:lnTo>
                  <a:pt x="28289" y="9"/>
                </a:lnTo>
                <a:lnTo>
                  <a:pt x="26680" y="9"/>
                </a:lnTo>
                <a:lnTo>
                  <a:pt x="24994" y="13"/>
                </a:lnTo>
                <a:cubicBezTo>
                  <a:pt x="23874" y="21"/>
                  <a:pt x="22758" y="30"/>
                  <a:pt x="21654" y="30"/>
                </a:cubicBezTo>
                <a:lnTo>
                  <a:pt x="18154" y="13"/>
                </a:lnTo>
                <a:cubicBezTo>
                  <a:pt x="17752" y="13"/>
                  <a:pt x="17331" y="11"/>
                  <a:pt x="16905" y="11"/>
                </a:cubicBezTo>
                <a:cubicBezTo>
                  <a:pt x="16692" y="11"/>
                  <a:pt x="16477" y="12"/>
                  <a:pt x="16262" y="13"/>
                </a:cubicBezTo>
                <a:lnTo>
                  <a:pt x="14403" y="30"/>
                </a:lnTo>
                <a:cubicBezTo>
                  <a:pt x="13800" y="38"/>
                  <a:pt x="13209" y="46"/>
                  <a:pt x="12635" y="46"/>
                </a:cubicBezTo>
                <a:lnTo>
                  <a:pt x="10817" y="46"/>
                </a:lnTo>
                <a:lnTo>
                  <a:pt x="7079" y="34"/>
                </a:lnTo>
                <a:lnTo>
                  <a:pt x="325" y="5"/>
                </a:lnTo>
                <a:lnTo>
                  <a:pt x="83" y="5"/>
                </a:lnTo>
                <a:lnTo>
                  <a:pt x="66" y="3070"/>
                </a:lnTo>
                <a:cubicBezTo>
                  <a:pt x="58" y="4137"/>
                  <a:pt x="50" y="5216"/>
                  <a:pt x="38" y="6316"/>
                </a:cubicBezTo>
                <a:cubicBezTo>
                  <a:pt x="25" y="8376"/>
                  <a:pt x="13" y="10226"/>
                  <a:pt x="1" y="12146"/>
                </a:cubicBezTo>
                <a:lnTo>
                  <a:pt x="666" y="12151"/>
                </a:lnTo>
                <a:cubicBezTo>
                  <a:pt x="1761" y="12151"/>
                  <a:pt x="2762" y="12142"/>
                  <a:pt x="3686" y="12142"/>
                </a:cubicBezTo>
                <a:cubicBezTo>
                  <a:pt x="3992" y="12142"/>
                  <a:pt x="4289" y="12141"/>
                  <a:pt x="4577" y="12141"/>
                </a:cubicBezTo>
                <a:cubicBezTo>
                  <a:pt x="4721" y="12141"/>
                  <a:pt x="4863" y="12141"/>
                  <a:pt x="5003" y="12142"/>
                </a:cubicBezTo>
                <a:lnTo>
                  <a:pt x="6381" y="12151"/>
                </a:lnTo>
                <a:lnTo>
                  <a:pt x="9016" y="12163"/>
                </a:lnTo>
                <a:cubicBezTo>
                  <a:pt x="9910" y="12167"/>
                  <a:pt x="10575" y="12175"/>
                  <a:pt x="11326" y="12188"/>
                </a:cubicBezTo>
                <a:lnTo>
                  <a:pt x="13566" y="12220"/>
                </a:lnTo>
                <a:cubicBezTo>
                  <a:pt x="14305" y="12233"/>
                  <a:pt x="15105" y="12237"/>
                  <a:pt x="15798" y="12237"/>
                </a:cubicBezTo>
                <a:lnTo>
                  <a:pt x="19003" y="12216"/>
                </a:lnTo>
                <a:cubicBezTo>
                  <a:pt x="19144" y="12215"/>
                  <a:pt x="19278" y="12215"/>
                  <a:pt x="19407" y="12215"/>
                </a:cubicBezTo>
                <a:cubicBezTo>
                  <a:pt x="19979" y="12215"/>
                  <a:pt x="20434" y="12222"/>
                  <a:pt x="20796" y="12229"/>
                </a:cubicBezTo>
                <a:cubicBezTo>
                  <a:pt x="21695" y="12241"/>
                  <a:pt x="22643" y="12261"/>
                  <a:pt x="23632" y="12270"/>
                </a:cubicBezTo>
                <a:lnTo>
                  <a:pt x="24378" y="12274"/>
                </a:lnTo>
                <a:lnTo>
                  <a:pt x="25043" y="12274"/>
                </a:lnTo>
                <a:lnTo>
                  <a:pt x="26290" y="12278"/>
                </a:lnTo>
                <a:cubicBezTo>
                  <a:pt x="26962" y="12279"/>
                  <a:pt x="27599" y="12280"/>
                  <a:pt x="28198" y="12280"/>
                </a:cubicBezTo>
                <a:cubicBezTo>
                  <a:pt x="29047" y="12280"/>
                  <a:pt x="29820" y="12279"/>
                  <a:pt x="30513" y="12274"/>
                </a:cubicBezTo>
                <a:cubicBezTo>
                  <a:pt x="31694" y="12265"/>
                  <a:pt x="32630" y="12257"/>
                  <a:pt x="33274" y="12241"/>
                </a:cubicBezTo>
                <a:cubicBezTo>
                  <a:pt x="33914" y="12224"/>
                  <a:pt x="34263" y="12208"/>
                  <a:pt x="34271" y="12192"/>
                </a:cubicBezTo>
                <a:cubicBezTo>
                  <a:pt x="34279" y="12171"/>
                  <a:pt x="33939" y="12151"/>
                  <a:pt x="33311" y="12130"/>
                </a:cubicBezTo>
                <a:cubicBezTo>
                  <a:pt x="32683" y="12110"/>
                  <a:pt x="31760" y="12089"/>
                  <a:pt x="30595" y="12073"/>
                </a:cubicBezTo>
                <a:lnTo>
                  <a:pt x="26409" y="12015"/>
                </a:lnTo>
                <a:lnTo>
                  <a:pt x="25166" y="12003"/>
                </a:lnTo>
                <a:lnTo>
                  <a:pt x="24530" y="11999"/>
                </a:lnTo>
                <a:lnTo>
                  <a:pt x="23952" y="11991"/>
                </a:lnTo>
                <a:lnTo>
                  <a:pt x="21219" y="11945"/>
                </a:lnTo>
                <a:cubicBezTo>
                  <a:pt x="20739" y="11937"/>
                  <a:pt x="19943" y="11929"/>
                  <a:pt x="18921" y="11929"/>
                </a:cubicBezTo>
                <a:cubicBezTo>
                  <a:pt x="17924" y="11933"/>
                  <a:pt x="16795" y="11954"/>
                  <a:pt x="15655" y="11958"/>
                </a:cubicBezTo>
                <a:cubicBezTo>
                  <a:pt x="15489" y="11959"/>
                  <a:pt x="15319" y="11960"/>
                  <a:pt x="15143" y="11960"/>
                </a:cubicBezTo>
                <a:cubicBezTo>
                  <a:pt x="14170" y="11960"/>
                  <a:pt x="13035" y="11942"/>
                  <a:pt x="11638" y="11921"/>
                </a:cubicBezTo>
                <a:lnTo>
                  <a:pt x="10337" y="11909"/>
                </a:lnTo>
                <a:lnTo>
                  <a:pt x="9044" y="11904"/>
                </a:lnTo>
                <a:lnTo>
                  <a:pt x="6377" y="11896"/>
                </a:lnTo>
                <a:lnTo>
                  <a:pt x="4962" y="11892"/>
                </a:lnTo>
                <a:cubicBezTo>
                  <a:pt x="4441" y="11892"/>
                  <a:pt x="3932" y="11896"/>
                  <a:pt x="3431" y="11896"/>
                </a:cubicBezTo>
                <a:cubicBezTo>
                  <a:pt x="2430" y="11904"/>
                  <a:pt x="1462" y="11917"/>
                  <a:pt x="530" y="11917"/>
                </a:cubicBezTo>
                <a:lnTo>
                  <a:pt x="231" y="11917"/>
                </a:lnTo>
                <a:lnTo>
                  <a:pt x="251" y="6254"/>
                </a:lnTo>
                <a:cubicBezTo>
                  <a:pt x="259" y="5191"/>
                  <a:pt x="263" y="4088"/>
                  <a:pt x="268" y="2947"/>
                </a:cubicBezTo>
                <a:lnTo>
                  <a:pt x="272" y="194"/>
                </a:lnTo>
                <a:lnTo>
                  <a:pt x="514" y="194"/>
                </a:lnTo>
                <a:lnTo>
                  <a:pt x="7292" y="198"/>
                </a:lnTo>
                <a:lnTo>
                  <a:pt x="12926" y="198"/>
                </a:lnTo>
                <a:lnTo>
                  <a:pt x="14801" y="181"/>
                </a:lnTo>
                <a:cubicBezTo>
                  <a:pt x="15404" y="173"/>
                  <a:pt x="15991" y="169"/>
                  <a:pt x="16562" y="165"/>
                </a:cubicBezTo>
                <a:cubicBezTo>
                  <a:pt x="17116" y="165"/>
                  <a:pt x="17702" y="169"/>
                  <a:pt x="18285" y="169"/>
                </a:cubicBezTo>
                <a:cubicBezTo>
                  <a:pt x="19446" y="177"/>
                  <a:pt x="20624" y="190"/>
                  <a:pt x="21814" y="194"/>
                </a:cubicBezTo>
                <a:cubicBezTo>
                  <a:pt x="22051" y="194"/>
                  <a:pt x="22286" y="195"/>
                  <a:pt x="22520" y="195"/>
                </a:cubicBezTo>
                <a:cubicBezTo>
                  <a:pt x="23455" y="195"/>
                  <a:pt x="24362" y="190"/>
                  <a:pt x="25232" y="190"/>
                </a:cubicBezTo>
                <a:lnTo>
                  <a:pt x="26828" y="190"/>
                </a:lnTo>
                <a:lnTo>
                  <a:pt x="28416" y="194"/>
                </a:lnTo>
                <a:lnTo>
                  <a:pt x="31456" y="198"/>
                </a:lnTo>
                <a:lnTo>
                  <a:pt x="32852" y="206"/>
                </a:lnTo>
                <a:lnTo>
                  <a:pt x="33537" y="210"/>
                </a:lnTo>
                <a:lnTo>
                  <a:pt x="33877" y="214"/>
                </a:lnTo>
                <a:lnTo>
                  <a:pt x="34062" y="214"/>
                </a:lnTo>
                <a:cubicBezTo>
                  <a:pt x="34058" y="255"/>
                  <a:pt x="34058" y="296"/>
                  <a:pt x="34058" y="337"/>
                </a:cubicBezTo>
                <a:cubicBezTo>
                  <a:pt x="34058" y="448"/>
                  <a:pt x="34058" y="559"/>
                  <a:pt x="34058" y="666"/>
                </a:cubicBezTo>
                <a:cubicBezTo>
                  <a:pt x="34054" y="887"/>
                  <a:pt x="34054" y="1109"/>
                  <a:pt x="34054" y="1326"/>
                </a:cubicBezTo>
                <a:cubicBezTo>
                  <a:pt x="34050" y="1765"/>
                  <a:pt x="34050" y="2200"/>
                  <a:pt x="34050" y="2627"/>
                </a:cubicBezTo>
                <a:cubicBezTo>
                  <a:pt x="34050" y="3493"/>
                  <a:pt x="34058" y="4285"/>
                  <a:pt x="34062" y="5015"/>
                </a:cubicBezTo>
                <a:cubicBezTo>
                  <a:pt x="34066" y="5741"/>
                  <a:pt x="34070" y="6402"/>
                  <a:pt x="34074" y="7005"/>
                </a:cubicBezTo>
                <a:cubicBezTo>
                  <a:pt x="34078" y="7621"/>
                  <a:pt x="34078" y="8216"/>
                  <a:pt x="34083" y="8737"/>
                </a:cubicBezTo>
                <a:cubicBezTo>
                  <a:pt x="34091" y="9787"/>
                  <a:pt x="34099" y="10612"/>
                  <a:pt x="34115" y="11178"/>
                </a:cubicBezTo>
                <a:cubicBezTo>
                  <a:pt x="34132" y="11744"/>
                  <a:pt x="34148" y="12048"/>
                  <a:pt x="34177" y="12056"/>
                </a:cubicBezTo>
                <a:cubicBezTo>
                  <a:pt x="34177" y="12056"/>
                  <a:pt x="34178" y="12057"/>
                  <a:pt x="34178" y="12057"/>
                </a:cubicBezTo>
                <a:cubicBezTo>
                  <a:pt x="34202" y="12057"/>
                  <a:pt x="34218" y="11766"/>
                  <a:pt x="34230" y="11215"/>
                </a:cubicBezTo>
                <a:cubicBezTo>
                  <a:pt x="34247" y="10653"/>
                  <a:pt x="34255" y="9828"/>
                  <a:pt x="34263" y="8770"/>
                </a:cubicBezTo>
                <a:cubicBezTo>
                  <a:pt x="34267" y="8232"/>
                  <a:pt x="34267" y="7666"/>
                  <a:pt x="34271" y="7001"/>
                </a:cubicBezTo>
                <a:cubicBezTo>
                  <a:pt x="34275" y="6320"/>
                  <a:pt x="34271" y="5602"/>
                  <a:pt x="34267" y="4855"/>
                </a:cubicBezTo>
                <a:cubicBezTo>
                  <a:pt x="34263" y="4112"/>
                  <a:pt x="34259" y="3345"/>
                  <a:pt x="34255" y="2561"/>
                </a:cubicBezTo>
                <a:cubicBezTo>
                  <a:pt x="34255" y="1790"/>
                  <a:pt x="34259" y="949"/>
                  <a:pt x="34263" y="38"/>
                </a:cubicBezTo>
                <a:lnTo>
                  <a:pt x="34263" y="13"/>
                </a:lnTo>
                <a:cubicBezTo>
                  <a:pt x="33377" y="5"/>
                  <a:pt x="32359" y="1"/>
                  <a:pt x="31358" y="1"/>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40;p44">
            <a:extLst>
              <a:ext uri="{FF2B5EF4-FFF2-40B4-BE49-F238E27FC236}">
                <a16:creationId xmlns:a16="http://schemas.microsoft.com/office/drawing/2014/main" id="{B201F13D-39D2-4830-BC66-266300767A37}"/>
              </a:ext>
            </a:extLst>
          </p:cNvPr>
          <p:cNvSpPr/>
          <p:nvPr/>
        </p:nvSpPr>
        <p:spPr>
          <a:xfrm>
            <a:off x="2078756" y="2512889"/>
            <a:ext cx="33233" cy="731290"/>
          </a:xfrm>
          <a:custGeom>
            <a:avLst/>
            <a:gdLst/>
            <a:ahLst/>
            <a:cxnLst/>
            <a:rect l="l" t="t" r="r" b="b"/>
            <a:pathLst>
              <a:path w="387" h="8516" extrusionOk="0">
                <a:moveTo>
                  <a:pt x="346" y="1"/>
                </a:moveTo>
                <a:cubicBezTo>
                  <a:pt x="326" y="1"/>
                  <a:pt x="307" y="29"/>
                  <a:pt x="280" y="79"/>
                </a:cubicBezTo>
                <a:cubicBezTo>
                  <a:pt x="239" y="153"/>
                  <a:pt x="202" y="231"/>
                  <a:pt x="177" y="313"/>
                </a:cubicBezTo>
                <a:cubicBezTo>
                  <a:pt x="152" y="375"/>
                  <a:pt x="136" y="436"/>
                  <a:pt x="124" y="498"/>
                </a:cubicBezTo>
                <a:cubicBezTo>
                  <a:pt x="111" y="571"/>
                  <a:pt x="103" y="645"/>
                  <a:pt x="103" y="719"/>
                </a:cubicBezTo>
                <a:cubicBezTo>
                  <a:pt x="99" y="793"/>
                  <a:pt x="95" y="871"/>
                  <a:pt x="87" y="941"/>
                </a:cubicBezTo>
                <a:cubicBezTo>
                  <a:pt x="79" y="1023"/>
                  <a:pt x="70" y="1113"/>
                  <a:pt x="66" y="1203"/>
                </a:cubicBezTo>
                <a:cubicBezTo>
                  <a:pt x="62" y="1244"/>
                  <a:pt x="58" y="1310"/>
                  <a:pt x="54" y="1392"/>
                </a:cubicBezTo>
                <a:cubicBezTo>
                  <a:pt x="46" y="1478"/>
                  <a:pt x="46" y="1577"/>
                  <a:pt x="42" y="1696"/>
                </a:cubicBezTo>
                <a:cubicBezTo>
                  <a:pt x="42" y="1753"/>
                  <a:pt x="38" y="1819"/>
                  <a:pt x="38" y="1885"/>
                </a:cubicBezTo>
                <a:cubicBezTo>
                  <a:pt x="38" y="1917"/>
                  <a:pt x="38" y="1950"/>
                  <a:pt x="38" y="1983"/>
                </a:cubicBezTo>
                <a:cubicBezTo>
                  <a:pt x="33" y="2016"/>
                  <a:pt x="33" y="2049"/>
                  <a:pt x="29" y="2086"/>
                </a:cubicBezTo>
                <a:cubicBezTo>
                  <a:pt x="25" y="2155"/>
                  <a:pt x="17" y="2233"/>
                  <a:pt x="13" y="2315"/>
                </a:cubicBezTo>
                <a:cubicBezTo>
                  <a:pt x="9" y="2402"/>
                  <a:pt x="9" y="2488"/>
                  <a:pt x="13" y="2574"/>
                </a:cubicBezTo>
                <a:cubicBezTo>
                  <a:pt x="13" y="2656"/>
                  <a:pt x="17" y="2746"/>
                  <a:pt x="21" y="2832"/>
                </a:cubicBezTo>
                <a:cubicBezTo>
                  <a:pt x="21" y="2923"/>
                  <a:pt x="21" y="3005"/>
                  <a:pt x="17" y="3099"/>
                </a:cubicBezTo>
                <a:cubicBezTo>
                  <a:pt x="9" y="3189"/>
                  <a:pt x="1" y="3296"/>
                  <a:pt x="5" y="3390"/>
                </a:cubicBezTo>
                <a:cubicBezTo>
                  <a:pt x="9" y="3489"/>
                  <a:pt x="9" y="3587"/>
                  <a:pt x="9" y="3686"/>
                </a:cubicBezTo>
                <a:cubicBezTo>
                  <a:pt x="13" y="4088"/>
                  <a:pt x="21" y="4502"/>
                  <a:pt x="29" y="4925"/>
                </a:cubicBezTo>
                <a:cubicBezTo>
                  <a:pt x="33" y="5044"/>
                  <a:pt x="42" y="5159"/>
                  <a:pt x="46" y="5266"/>
                </a:cubicBezTo>
                <a:cubicBezTo>
                  <a:pt x="46" y="5376"/>
                  <a:pt x="33" y="5487"/>
                  <a:pt x="25" y="5602"/>
                </a:cubicBezTo>
                <a:cubicBezTo>
                  <a:pt x="17" y="5660"/>
                  <a:pt x="17" y="5717"/>
                  <a:pt x="17" y="5774"/>
                </a:cubicBezTo>
                <a:cubicBezTo>
                  <a:pt x="17" y="5832"/>
                  <a:pt x="25" y="5889"/>
                  <a:pt x="33" y="5947"/>
                </a:cubicBezTo>
                <a:cubicBezTo>
                  <a:pt x="50" y="6049"/>
                  <a:pt x="54" y="6152"/>
                  <a:pt x="54" y="6254"/>
                </a:cubicBezTo>
                <a:cubicBezTo>
                  <a:pt x="50" y="6357"/>
                  <a:pt x="33" y="6460"/>
                  <a:pt x="29" y="6562"/>
                </a:cubicBezTo>
                <a:cubicBezTo>
                  <a:pt x="21" y="6665"/>
                  <a:pt x="21" y="6767"/>
                  <a:pt x="29" y="6870"/>
                </a:cubicBezTo>
                <a:cubicBezTo>
                  <a:pt x="33" y="6968"/>
                  <a:pt x="33" y="7055"/>
                  <a:pt x="33" y="7149"/>
                </a:cubicBezTo>
                <a:cubicBezTo>
                  <a:pt x="33" y="7239"/>
                  <a:pt x="38" y="7330"/>
                  <a:pt x="42" y="7412"/>
                </a:cubicBezTo>
                <a:cubicBezTo>
                  <a:pt x="42" y="7494"/>
                  <a:pt x="46" y="7572"/>
                  <a:pt x="42" y="7641"/>
                </a:cubicBezTo>
                <a:cubicBezTo>
                  <a:pt x="42" y="7715"/>
                  <a:pt x="33" y="7785"/>
                  <a:pt x="29" y="7855"/>
                </a:cubicBezTo>
                <a:cubicBezTo>
                  <a:pt x="25" y="7920"/>
                  <a:pt x="21" y="7986"/>
                  <a:pt x="25" y="8052"/>
                </a:cubicBezTo>
                <a:cubicBezTo>
                  <a:pt x="29" y="8109"/>
                  <a:pt x="33" y="8163"/>
                  <a:pt x="38" y="8212"/>
                </a:cubicBezTo>
                <a:cubicBezTo>
                  <a:pt x="58" y="8405"/>
                  <a:pt x="87" y="8515"/>
                  <a:pt x="136" y="8515"/>
                </a:cubicBezTo>
                <a:cubicBezTo>
                  <a:pt x="189" y="8515"/>
                  <a:pt x="214" y="8405"/>
                  <a:pt x="222" y="8212"/>
                </a:cubicBezTo>
                <a:cubicBezTo>
                  <a:pt x="226" y="8163"/>
                  <a:pt x="222" y="8105"/>
                  <a:pt x="226" y="8052"/>
                </a:cubicBezTo>
                <a:cubicBezTo>
                  <a:pt x="226" y="7998"/>
                  <a:pt x="230" y="7937"/>
                  <a:pt x="239" y="7871"/>
                </a:cubicBezTo>
                <a:cubicBezTo>
                  <a:pt x="243" y="7801"/>
                  <a:pt x="251" y="7732"/>
                  <a:pt x="251" y="7646"/>
                </a:cubicBezTo>
                <a:cubicBezTo>
                  <a:pt x="255" y="7563"/>
                  <a:pt x="247" y="7477"/>
                  <a:pt x="243" y="7395"/>
                </a:cubicBezTo>
                <a:cubicBezTo>
                  <a:pt x="239" y="7313"/>
                  <a:pt x="230" y="7235"/>
                  <a:pt x="226" y="7141"/>
                </a:cubicBezTo>
                <a:cubicBezTo>
                  <a:pt x="226" y="7046"/>
                  <a:pt x="218" y="6948"/>
                  <a:pt x="210" y="6854"/>
                </a:cubicBezTo>
                <a:cubicBezTo>
                  <a:pt x="202" y="6755"/>
                  <a:pt x="202" y="6661"/>
                  <a:pt x="202" y="6562"/>
                </a:cubicBezTo>
                <a:cubicBezTo>
                  <a:pt x="206" y="6464"/>
                  <a:pt x="218" y="6361"/>
                  <a:pt x="218" y="6246"/>
                </a:cubicBezTo>
                <a:cubicBezTo>
                  <a:pt x="214" y="6136"/>
                  <a:pt x="206" y="6021"/>
                  <a:pt x="185" y="5910"/>
                </a:cubicBezTo>
                <a:cubicBezTo>
                  <a:pt x="177" y="5861"/>
                  <a:pt x="173" y="5807"/>
                  <a:pt x="169" y="5758"/>
                </a:cubicBezTo>
                <a:cubicBezTo>
                  <a:pt x="169" y="5705"/>
                  <a:pt x="173" y="5651"/>
                  <a:pt x="177" y="5598"/>
                </a:cubicBezTo>
                <a:cubicBezTo>
                  <a:pt x="185" y="5487"/>
                  <a:pt x="198" y="5364"/>
                  <a:pt x="198" y="5249"/>
                </a:cubicBezTo>
                <a:cubicBezTo>
                  <a:pt x="198" y="5130"/>
                  <a:pt x="193" y="5015"/>
                  <a:pt x="193" y="4905"/>
                </a:cubicBezTo>
                <a:cubicBezTo>
                  <a:pt x="202" y="4486"/>
                  <a:pt x="210" y="4067"/>
                  <a:pt x="222" y="3674"/>
                </a:cubicBezTo>
                <a:cubicBezTo>
                  <a:pt x="222" y="3575"/>
                  <a:pt x="222" y="3468"/>
                  <a:pt x="226" y="3378"/>
                </a:cubicBezTo>
                <a:cubicBezTo>
                  <a:pt x="230" y="3288"/>
                  <a:pt x="239" y="3198"/>
                  <a:pt x="247" y="3103"/>
                </a:cubicBezTo>
                <a:cubicBezTo>
                  <a:pt x="255" y="3009"/>
                  <a:pt x="259" y="2910"/>
                  <a:pt x="259" y="2820"/>
                </a:cubicBezTo>
                <a:lnTo>
                  <a:pt x="259" y="2562"/>
                </a:lnTo>
                <a:cubicBezTo>
                  <a:pt x="259" y="2521"/>
                  <a:pt x="259" y="2479"/>
                  <a:pt x="259" y="2443"/>
                </a:cubicBezTo>
                <a:cubicBezTo>
                  <a:pt x="263" y="2402"/>
                  <a:pt x="263" y="2369"/>
                  <a:pt x="267" y="2328"/>
                </a:cubicBezTo>
                <a:cubicBezTo>
                  <a:pt x="271" y="2254"/>
                  <a:pt x="284" y="2180"/>
                  <a:pt x="292" y="2106"/>
                </a:cubicBezTo>
                <a:cubicBezTo>
                  <a:pt x="296" y="2073"/>
                  <a:pt x="300" y="2036"/>
                  <a:pt x="300" y="1999"/>
                </a:cubicBezTo>
                <a:cubicBezTo>
                  <a:pt x="304" y="1979"/>
                  <a:pt x="304" y="1962"/>
                  <a:pt x="304" y="1942"/>
                </a:cubicBezTo>
                <a:cubicBezTo>
                  <a:pt x="308" y="1926"/>
                  <a:pt x="308" y="1909"/>
                  <a:pt x="308" y="1893"/>
                </a:cubicBezTo>
                <a:cubicBezTo>
                  <a:pt x="312" y="1827"/>
                  <a:pt x="312" y="1766"/>
                  <a:pt x="317" y="1708"/>
                </a:cubicBezTo>
                <a:cubicBezTo>
                  <a:pt x="325" y="1593"/>
                  <a:pt x="325" y="1495"/>
                  <a:pt x="333" y="1413"/>
                </a:cubicBezTo>
                <a:cubicBezTo>
                  <a:pt x="337" y="1331"/>
                  <a:pt x="341" y="1269"/>
                  <a:pt x="345" y="1228"/>
                </a:cubicBezTo>
                <a:cubicBezTo>
                  <a:pt x="353" y="1138"/>
                  <a:pt x="358" y="1052"/>
                  <a:pt x="362" y="969"/>
                </a:cubicBezTo>
                <a:cubicBezTo>
                  <a:pt x="366" y="887"/>
                  <a:pt x="366" y="805"/>
                  <a:pt x="362" y="723"/>
                </a:cubicBezTo>
                <a:cubicBezTo>
                  <a:pt x="358" y="649"/>
                  <a:pt x="358" y="584"/>
                  <a:pt x="358" y="526"/>
                </a:cubicBezTo>
                <a:cubicBezTo>
                  <a:pt x="358" y="469"/>
                  <a:pt x="366" y="411"/>
                  <a:pt x="370" y="358"/>
                </a:cubicBezTo>
                <a:cubicBezTo>
                  <a:pt x="382" y="276"/>
                  <a:pt x="386" y="190"/>
                  <a:pt x="386" y="104"/>
                </a:cubicBezTo>
                <a:cubicBezTo>
                  <a:pt x="382" y="38"/>
                  <a:pt x="374" y="5"/>
                  <a:pt x="349" y="1"/>
                </a:cubicBezTo>
                <a:cubicBezTo>
                  <a:pt x="348" y="1"/>
                  <a:pt x="347" y="1"/>
                  <a:pt x="346" y="1"/>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41;p44">
            <a:extLst>
              <a:ext uri="{FF2B5EF4-FFF2-40B4-BE49-F238E27FC236}">
                <a16:creationId xmlns:a16="http://schemas.microsoft.com/office/drawing/2014/main" id="{F78F9B66-C84C-436C-B4BF-6A64EF065884}"/>
              </a:ext>
            </a:extLst>
          </p:cNvPr>
          <p:cNvSpPr/>
          <p:nvPr/>
        </p:nvSpPr>
        <p:spPr>
          <a:xfrm>
            <a:off x="4575940" y="2515035"/>
            <a:ext cx="33233" cy="731290"/>
          </a:xfrm>
          <a:custGeom>
            <a:avLst/>
            <a:gdLst/>
            <a:ahLst/>
            <a:cxnLst/>
            <a:rect l="l" t="t" r="r" b="b"/>
            <a:pathLst>
              <a:path w="387" h="8516" extrusionOk="0">
                <a:moveTo>
                  <a:pt x="349" y="0"/>
                </a:moveTo>
                <a:cubicBezTo>
                  <a:pt x="330" y="0"/>
                  <a:pt x="306" y="29"/>
                  <a:pt x="279" y="79"/>
                </a:cubicBezTo>
                <a:cubicBezTo>
                  <a:pt x="238" y="153"/>
                  <a:pt x="206" y="235"/>
                  <a:pt x="177" y="313"/>
                </a:cubicBezTo>
                <a:cubicBezTo>
                  <a:pt x="156" y="374"/>
                  <a:pt x="140" y="436"/>
                  <a:pt x="128" y="497"/>
                </a:cubicBezTo>
                <a:cubicBezTo>
                  <a:pt x="115" y="571"/>
                  <a:pt x="107" y="645"/>
                  <a:pt x="103" y="719"/>
                </a:cubicBezTo>
                <a:cubicBezTo>
                  <a:pt x="99" y="793"/>
                  <a:pt x="99" y="871"/>
                  <a:pt x="91" y="944"/>
                </a:cubicBezTo>
                <a:cubicBezTo>
                  <a:pt x="82" y="1022"/>
                  <a:pt x="74" y="1113"/>
                  <a:pt x="66" y="1203"/>
                </a:cubicBezTo>
                <a:cubicBezTo>
                  <a:pt x="62" y="1248"/>
                  <a:pt x="58" y="1310"/>
                  <a:pt x="54" y="1396"/>
                </a:cubicBezTo>
                <a:cubicBezTo>
                  <a:pt x="50" y="1478"/>
                  <a:pt x="50" y="1580"/>
                  <a:pt x="46" y="1695"/>
                </a:cubicBezTo>
                <a:cubicBezTo>
                  <a:pt x="46" y="1757"/>
                  <a:pt x="41" y="1818"/>
                  <a:pt x="41" y="1884"/>
                </a:cubicBezTo>
                <a:cubicBezTo>
                  <a:pt x="37" y="1917"/>
                  <a:pt x="41" y="1950"/>
                  <a:pt x="37" y="1983"/>
                </a:cubicBezTo>
                <a:cubicBezTo>
                  <a:pt x="37" y="2015"/>
                  <a:pt x="33" y="2048"/>
                  <a:pt x="33" y="2085"/>
                </a:cubicBezTo>
                <a:cubicBezTo>
                  <a:pt x="25" y="2155"/>
                  <a:pt x="17" y="2233"/>
                  <a:pt x="13" y="2315"/>
                </a:cubicBezTo>
                <a:cubicBezTo>
                  <a:pt x="9" y="2401"/>
                  <a:pt x="9" y="2487"/>
                  <a:pt x="13" y="2573"/>
                </a:cubicBezTo>
                <a:cubicBezTo>
                  <a:pt x="17" y="2660"/>
                  <a:pt x="21" y="2746"/>
                  <a:pt x="21" y="2832"/>
                </a:cubicBezTo>
                <a:cubicBezTo>
                  <a:pt x="25" y="2922"/>
                  <a:pt x="21" y="3004"/>
                  <a:pt x="17" y="3099"/>
                </a:cubicBezTo>
                <a:cubicBezTo>
                  <a:pt x="13" y="3193"/>
                  <a:pt x="0" y="3296"/>
                  <a:pt x="5" y="3394"/>
                </a:cubicBezTo>
                <a:cubicBezTo>
                  <a:pt x="9" y="3489"/>
                  <a:pt x="9" y="3587"/>
                  <a:pt x="9" y="3690"/>
                </a:cubicBezTo>
                <a:cubicBezTo>
                  <a:pt x="17" y="4088"/>
                  <a:pt x="21" y="4502"/>
                  <a:pt x="33" y="4925"/>
                </a:cubicBezTo>
                <a:cubicBezTo>
                  <a:pt x="37" y="5044"/>
                  <a:pt x="46" y="5159"/>
                  <a:pt x="46" y="5269"/>
                </a:cubicBezTo>
                <a:cubicBezTo>
                  <a:pt x="50" y="5376"/>
                  <a:pt x="33" y="5487"/>
                  <a:pt x="25" y="5602"/>
                </a:cubicBezTo>
                <a:cubicBezTo>
                  <a:pt x="21" y="5659"/>
                  <a:pt x="21" y="5717"/>
                  <a:pt x="21" y="5774"/>
                </a:cubicBezTo>
                <a:cubicBezTo>
                  <a:pt x="21" y="5831"/>
                  <a:pt x="25" y="5889"/>
                  <a:pt x="33" y="5946"/>
                </a:cubicBezTo>
                <a:cubicBezTo>
                  <a:pt x="50" y="6049"/>
                  <a:pt x="58" y="6152"/>
                  <a:pt x="54" y="6254"/>
                </a:cubicBezTo>
                <a:cubicBezTo>
                  <a:pt x="50" y="6357"/>
                  <a:pt x="37" y="6459"/>
                  <a:pt x="29" y="6562"/>
                </a:cubicBezTo>
                <a:cubicBezTo>
                  <a:pt x="25" y="6664"/>
                  <a:pt x="25" y="6767"/>
                  <a:pt x="29" y="6870"/>
                </a:cubicBezTo>
                <a:cubicBezTo>
                  <a:pt x="33" y="6968"/>
                  <a:pt x="37" y="7054"/>
                  <a:pt x="33" y="7149"/>
                </a:cubicBezTo>
                <a:cubicBezTo>
                  <a:pt x="33" y="7243"/>
                  <a:pt x="37" y="7329"/>
                  <a:pt x="41" y="7411"/>
                </a:cubicBezTo>
                <a:cubicBezTo>
                  <a:pt x="46" y="7493"/>
                  <a:pt x="50" y="7571"/>
                  <a:pt x="46" y="7645"/>
                </a:cubicBezTo>
                <a:cubicBezTo>
                  <a:pt x="41" y="7715"/>
                  <a:pt x="37" y="7785"/>
                  <a:pt x="33" y="7854"/>
                </a:cubicBezTo>
                <a:cubicBezTo>
                  <a:pt x="25" y="7920"/>
                  <a:pt x="25" y="7986"/>
                  <a:pt x="25" y="8051"/>
                </a:cubicBezTo>
                <a:cubicBezTo>
                  <a:pt x="29" y="8109"/>
                  <a:pt x="33" y="8162"/>
                  <a:pt x="37" y="8211"/>
                </a:cubicBezTo>
                <a:cubicBezTo>
                  <a:pt x="58" y="8404"/>
                  <a:pt x="87" y="8515"/>
                  <a:pt x="140" y="8515"/>
                </a:cubicBezTo>
                <a:cubicBezTo>
                  <a:pt x="189" y="8515"/>
                  <a:pt x="214" y="8404"/>
                  <a:pt x="222" y="8211"/>
                </a:cubicBezTo>
                <a:cubicBezTo>
                  <a:pt x="226" y="8162"/>
                  <a:pt x="226" y="8105"/>
                  <a:pt x="226" y="8051"/>
                </a:cubicBezTo>
                <a:cubicBezTo>
                  <a:pt x="230" y="7998"/>
                  <a:pt x="234" y="7936"/>
                  <a:pt x="238" y="7871"/>
                </a:cubicBezTo>
                <a:cubicBezTo>
                  <a:pt x="247" y="7805"/>
                  <a:pt x="251" y="7731"/>
                  <a:pt x="255" y="7649"/>
                </a:cubicBezTo>
                <a:cubicBezTo>
                  <a:pt x="255" y="7563"/>
                  <a:pt x="251" y="7481"/>
                  <a:pt x="247" y="7395"/>
                </a:cubicBezTo>
                <a:cubicBezTo>
                  <a:pt x="238" y="7313"/>
                  <a:pt x="230" y="7235"/>
                  <a:pt x="230" y="7140"/>
                </a:cubicBezTo>
                <a:cubicBezTo>
                  <a:pt x="226" y="7046"/>
                  <a:pt x="222" y="6948"/>
                  <a:pt x="214" y="6853"/>
                </a:cubicBezTo>
                <a:cubicBezTo>
                  <a:pt x="206" y="6759"/>
                  <a:pt x="201" y="6660"/>
                  <a:pt x="206" y="6566"/>
                </a:cubicBezTo>
                <a:cubicBezTo>
                  <a:pt x="210" y="6463"/>
                  <a:pt x="218" y="6361"/>
                  <a:pt x="218" y="6246"/>
                </a:cubicBezTo>
                <a:cubicBezTo>
                  <a:pt x="218" y="6135"/>
                  <a:pt x="206" y="6024"/>
                  <a:pt x="185" y="5909"/>
                </a:cubicBezTo>
                <a:cubicBezTo>
                  <a:pt x="177" y="5860"/>
                  <a:pt x="173" y="5811"/>
                  <a:pt x="173" y="5758"/>
                </a:cubicBezTo>
                <a:cubicBezTo>
                  <a:pt x="173" y="5704"/>
                  <a:pt x="177" y="5651"/>
                  <a:pt x="181" y="5598"/>
                </a:cubicBezTo>
                <a:cubicBezTo>
                  <a:pt x="189" y="5487"/>
                  <a:pt x="201" y="5368"/>
                  <a:pt x="201" y="5249"/>
                </a:cubicBezTo>
                <a:cubicBezTo>
                  <a:pt x="201" y="5130"/>
                  <a:pt x="197" y="5015"/>
                  <a:pt x="197" y="4904"/>
                </a:cubicBezTo>
                <a:cubicBezTo>
                  <a:pt x="206" y="4486"/>
                  <a:pt x="214" y="4071"/>
                  <a:pt x="222" y="3673"/>
                </a:cubicBezTo>
                <a:cubicBezTo>
                  <a:pt x="226" y="3575"/>
                  <a:pt x="226" y="3472"/>
                  <a:pt x="230" y="3382"/>
                </a:cubicBezTo>
                <a:cubicBezTo>
                  <a:pt x="230" y="3292"/>
                  <a:pt x="238" y="3197"/>
                  <a:pt x="251" y="3103"/>
                </a:cubicBezTo>
                <a:cubicBezTo>
                  <a:pt x="259" y="3013"/>
                  <a:pt x="263" y="2910"/>
                  <a:pt x="263" y="2820"/>
                </a:cubicBezTo>
                <a:lnTo>
                  <a:pt x="263" y="2561"/>
                </a:lnTo>
                <a:cubicBezTo>
                  <a:pt x="263" y="2520"/>
                  <a:pt x="263" y="2479"/>
                  <a:pt x="263" y="2442"/>
                </a:cubicBezTo>
                <a:cubicBezTo>
                  <a:pt x="263" y="2405"/>
                  <a:pt x="267" y="2368"/>
                  <a:pt x="267" y="2331"/>
                </a:cubicBezTo>
                <a:cubicBezTo>
                  <a:pt x="275" y="2258"/>
                  <a:pt x="284" y="2184"/>
                  <a:pt x="292" y="2110"/>
                </a:cubicBezTo>
                <a:cubicBezTo>
                  <a:pt x="296" y="2073"/>
                  <a:pt x="300" y="2036"/>
                  <a:pt x="304" y="1999"/>
                </a:cubicBezTo>
                <a:cubicBezTo>
                  <a:pt x="308" y="1979"/>
                  <a:pt x="304" y="1962"/>
                  <a:pt x="308" y="1946"/>
                </a:cubicBezTo>
                <a:cubicBezTo>
                  <a:pt x="308" y="1925"/>
                  <a:pt x="308" y="1909"/>
                  <a:pt x="308" y="1892"/>
                </a:cubicBezTo>
                <a:cubicBezTo>
                  <a:pt x="312" y="1827"/>
                  <a:pt x="316" y="1765"/>
                  <a:pt x="320" y="1708"/>
                </a:cubicBezTo>
                <a:cubicBezTo>
                  <a:pt x="325" y="1593"/>
                  <a:pt x="329" y="1494"/>
                  <a:pt x="333" y="1412"/>
                </a:cubicBezTo>
                <a:cubicBezTo>
                  <a:pt x="341" y="1334"/>
                  <a:pt x="345" y="1269"/>
                  <a:pt x="349" y="1228"/>
                </a:cubicBezTo>
                <a:cubicBezTo>
                  <a:pt x="353" y="1141"/>
                  <a:pt x="357" y="1055"/>
                  <a:pt x="366" y="973"/>
                </a:cubicBezTo>
                <a:cubicBezTo>
                  <a:pt x="370" y="887"/>
                  <a:pt x="370" y="805"/>
                  <a:pt x="366" y="723"/>
                </a:cubicBezTo>
                <a:cubicBezTo>
                  <a:pt x="362" y="649"/>
                  <a:pt x="357" y="583"/>
                  <a:pt x="362" y="526"/>
                </a:cubicBezTo>
                <a:cubicBezTo>
                  <a:pt x="362" y="469"/>
                  <a:pt x="366" y="411"/>
                  <a:pt x="370" y="362"/>
                </a:cubicBezTo>
                <a:cubicBezTo>
                  <a:pt x="382" y="276"/>
                  <a:pt x="386" y="189"/>
                  <a:pt x="386" y="103"/>
                </a:cubicBezTo>
                <a:cubicBezTo>
                  <a:pt x="386" y="38"/>
                  <a:pt x="374" y="5"/>
                  <a:pt x="353" y="1"/>
                </a:cubicBezTo>
                <a:cubicBezTo>
                  <a:pt x="352" y="0"/>
                  <a:pt x="351" y="0"/>
                  <a:pt x="349" y="0"/>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42;p44">
            <a:extLst>
              <a:ext uri="{FF2B5EF4-FFF2-40B4-BE49-F238E27FC236}">
                <a16:creationId xmlns:a16="http://schemas.microsoft.com/office/drawing/2014/main" id="{685D34A7-404F-460A-9826-ACA4D226DB29}"/>
              </a:ext>
            </a:extLst>
          </p:cNvPr>
          <p:cNvSpPr/>
          <p:nvPr/>
        </p:nvSpPr>
        <p:spPr>
          <a:xfrm>
            <a:off x="7033623" y="2515035"/>
            <a:ext cx="33233" cy="731290"/>
          </a:xfrm>
          <a:custGeom>
            <a:avLst/>
            <a:gdLst/>
            <a:ahLst/>
            <a:cxnLst/>
            <a:rect l="l" t="t" r="r" b="b"/>
            <a:pathLst>
              <a:path w="387" h="8516" extrusionOk="0">
                <a:moveTo>
                  <a:pt x="350" y="0"/>
                </a:moveTo>
                <a:cubicBezTo>
                  <a:pt x="330" y="0"/>
                  <a:pt x="307" y="29"/>
                  <a:pt x="280" y="79"/>
                </a:cubicBezTo>
                <a:cubicBezTo>
                  <a:pt x="239" y="153"/>
                  <a:pt x="206" y="235"/>
                  <a:pt x="177" y="313"/>
                </a:cubicBezTo>
                <a:cubicBezTo>
                  <a:pt x="157" y="374"/>
                  <a:pt x="140" y="436"/>
                  <a:pt x="128" y="497"/>
                </a:cubicBezTo>
                <a:cubicBezTo>
                  <a:pt x="116" y="571"/>
                  <a:pt x="107" y="645"/>
                  <a:pt x="103" y="719"/>
                </a:cubicBezTo>
                <a:cubicBezTo>
                  <a:pt x="99" y="793"/>
                  <a:pt x="99" y="871"/>
                  <a:pt x="91" y="944"/>
                </a:cubicBezTo>
                <a:cubicBezTo>
                  <a:pt x="83" y="1022"/>
                  <a:pt x="75" y="1113"/>
                  <a:pt x="66" y="1203"/>
                </a:cubicBezTo>
                <a:cubicBezTo>
                  <a:pt x="62" y="1248"/>
                  <a:pt x="58" y="1310"/>
                  <a:pt x="54" y="1396"/>
                </a:cubicBezTo>
                <a:cubicBezTo>
                  <a:pt x="50" y="1478"/>
                  <a:pt x="50" y="1580"/>
                  <a:pt x="46" y="1695"/>
                </a:cubicBezTo>
                <a:cubicBezTo>
                  <a:pt x="46" y="1757"/>
                  <a:pt x="42" y="1818"/>
                  <a:pt x="42" y="1884"/>
                </a:cubicBezTo>
                <a:cubicBezTo>
                  <a:pt x="38" y="1917"/>
                  <a:pt x="42" y="1950"/>
                  <a:pt x="38" y="1983"/>
                </a:cubicBezTo>
                <a:cubicBezTo>
                  <a:pt x="38" y="2015"/>
                  <a:pt x="34" y="2048"/>
                  <a:pt x="34" y="2085"/>
                </a:cubicBezTo>
                <a:cubicBezTo>
                  <a:pt x="25" y="2155"/>
                  <a:pt x="17" y="2233"/>
                  <a:pt x="13" y="2315"/>
                </a:cubicBezTo>
                <a:cubicBezTo>
                  <a:pt x="9" y="2401"/>
                  <a:pt x="9" y="2487"/>
                  <a:pt x="13" y="2573"/>
                </a:cubicBezTo>
                <a:cubicBezTo>
                  <a:pt x="17" y="2660"/>
                  <a:pt x="21" y="2746"/>
                  <a:pt x="21" y="2832"/>
                </a:cubicBezTo>
                <a:cubicBezTo>
                  <a:pt x="25" y="2922"/>
                  <a:pt x="21" y="3004"/>
                  <a:pt x="17" y="3099"/>
                </a:cubicBezTo>
                <a:cubicBezTo>
                  <a:pt x="13" y="3193"/>
                  <a:pt x="1" y="3296"/>
                  <a:pt x="5" y="3394"/>
                </a:cubicBezTo>
                <a:cubicBezTo>
                  <a:pt x="9" y="3489"/>
                  <a:pt x="9" y="3587"/>
                  <a:pt x="9" y="3690"/>
                </a:cubicBezTo>
                <a:cubicBezTo>
                  <a:pt x="17" y="4088"/>
                  <a:pt x="21" y="4502"/>
                  <a:pt x="34" y="4925"/>
                </a:cubicBezTo>
                <a:cubicBezTo>
                  <a:pt x="38" y="5044"/>
                  <a:pt x="46" y="5159"/>
                  <a:pt x="46" y="5269"/>
                </a:cubicBezTo>
                <a:cubicBezTo>
                  <a:pt x="50" y="5376"/>
                  <a:pt x="34" y="5487"/>
                  <a:pt x="25" y="5602"/>
                </a:cubicBezTo>
                <a:cubicBezTo>
                  <a:pt x="21" y="5659"/>
                  <a:pt x="21" y="5717"/>
                  <a:pt x="21" y="5774"/>
                </a:cubicBezTo>
                <a:cubicBezTo>
                  <a:pt x="21" y="5831"/>
                  <a:pt x="25" y="5889"/>
                  <a:pt x="34" y="5946"/>
                </a:cubicBezTo>
                <a:cubicBezTo>
                  <a:pt x="50" y="6049"/>
                  <a:pt x="58" y="6152"/>
                  <a:pt x="54" y="6254"/>
                </a:cubicBezTo>
                <a:cubicBezTo>
                  <a:pt x="50" y="6357"/>
                  <a:pt x="38" y="6459"/>
                  <a:pt x="29" y="6562"/>
                </a:cubicBezTo>
                <a:cubicBezTo>
                  <a:pt x="25" y="6664"/>
                  <a:pt x="25" y="6767"/>
                  <a:pt x="29" y="6870"/>
                </a:cubicBezTo>
                <a:cubicBezTo>
                  <a:pt x="34" y="6968"/>
                  <a:pt x="38" y="7054"/>
                  <a:pt x="34" y="7149"/>
                </a:cubicBezTo>
                <a:cubicBezTo>
                  <a:pt x="34" y="7243"/>
                  <a:pt x="38" y="7329"/>
                  <a:pt x="42" y="7411"/>
                </a:cubicBezTo>
                <a:cubicBezTo>
                  <a:pt x="46" y="7493"/>
                  <a:pt x="50" y="7571"/>
                  <a:pt x="46" y="7645"/>
                </a:cubicBezTo>
                <a:cubicBezTo>
                  <a:pt x="42" y="7715"/>
                  <a:pt x="38" y="7785"/>
                  <a:pt x="34" y="7854"/>
                </a:cubicBezTo>
                <a:cubicBezTo>
                  <a:pt x="25" y="7920"/>
                  <a:pt x="25" y="7986"/>
                  <a:pt x="25" y="8051"/>
                </a:cubicBezTo>
                <a:cubicBezTo>
                  <a:pt x="29" y="8109"/>
                  <a:pt x="34" y="8162"/>
                  <a:pt x="38" y="8211"/>
                </a:cubicBezTo>
                <a:cubicBezTo>
                  <a:pt x="58" y="8404"/>
                  <a:pt x="87" y="8515"/>
                  <a:pt x="140" y="8515"/>
                </a:cubicBezTo>
                <a:cubicBezTo>
                  <a:pt x="189" y="8515"/>
                  <a:pt x="214" y="8404"/>
                  <a:pt x="222" y="8211"/>
                </a:cubicBezTo>
                <a:cubicBezTo>
                  <a:pt x="226" y="8162"/>
                  <a:pt x="226" y="8105"/>
                  <a:pt x="226" y="8051"/>
                </a:cubicBezTo>
                <a:cubicBezTo>
                  <a:pt x="230" y="7998"/>
                  <a:pt x="235" y="7936"/>
                  <a:pt x="239" y="7871"/>
                </a:cubicBezTo>
                <a:cubicBezTo>
                  <a:pt x="247" y="7805"/>
                  <a:pt x="251" y="7731"/>
                  <a:pt x="255" y="7649"/>
                </a:cubicBezTo>
                <a:cubicBezTo>
                  <a:pt x="255" y="7563"/>
                  <a:pt x="251" y="7481"/>
                  <a:pt x="247" y="7395"/>
                </a:cubicBezTo>
                <a:cubicBezTo>
                  <a:pt x="239" y="7313"/>
                  <a:pt x="230" y="7235"/>
                  <a:pt x="230" y="7140"/>
                </a:cubicBezTo>
                <a:cubicBezTo>
                  <a:pt x="226" y="7046"/>
                  <a:pt x="222" y="6948"/>
                  <a:pt x="214" y="6853"/>
                </a:cubicBezTo>
                <a:cubicBezTo>
                  <a:pt x="206" y="6759"/>
                  <a:pt x="202" y="6660"/>
                  <a:pt x="206" y="6566"/>
                </a:cubicBezTo>
                <a:cubicBezTo>
                  <a:pt x="210" y="6463"/>
                  <a:pt x="218" y="6361"/>
                  <a:pt x="218" y="6246"/>
                </a:cubicBezTo>
                <a:cubicBezTo>
                  <a:pt x="218" y="6135"/>
                  <a:pt x="206" y="6024"/>
                  <a:pt x="185" y="5909"/>
                </a:cubicBezTo>
                <a:cubicBezTo>
                  <a:pt x="177" y="5860"/>
                  <a:pt x="173" y="5811"/>
                  <a:pt x="173" y="5758"/>
                </a:cubicBezTo>
                <a:cubicBezTo>
                  <a:pt x="173" y="5704"/>
                  <a:pt x="177" y="5651"/>
                  <a:pt x="181" y="5598"/>
                </a:cubicBezTo>
                <a:cubicBezTo>
                  <a:pt x="189" y="5487"/>
                  <a:pt x="202" y="5368"/>
                  <a:pt x="202" y="5249"/>
                </a:cubicBezTo>
                <a:cubicBezTo>
                  <a:pt x="202" y="5130"/>
                  <a:pt x="198" y="5015"/>
                  <a:pt x="198" y="4904"/>
                </a:cubicBezTo>
                <a:cubicBezTo>
                  <a:pt x="206" y="4486"/>
                  <a:pt x="214" y="4071"/>
                  <a:pt x="222" y="3673"/>
                </a:cubicBezTo>
                <a:cubicBezTo>
                  <a:pt x="226" y="3575"/>
                  <a:pt x="226" y="3472"/>
                  <a:pt x="230" y="3382"/>
                </a:cubicBezTo>
                <a:cubicBezTo>
                  <a:pt x="230" y="3292"/>
                  <a:pt x="239" y="3197"/>
                  <a:pt x="251" y="3103"/>
                </a:cubicBezTo>
                <a:cubicBezTo>
                  <a:pt x="259" y="3013"/>
                  <a:pt x="263" y="2910"/>
                  <a:pt x="263" y="2820"/>
                </a:cubicBezTo>
                <a:lnTo>
                  <a:pt x="263" y="2561"/>
                </a:lnTo>
                <a:cubicBezTo>
                  <a:pt x="263" y="2520"/>
                  <a:pt x="263" y="2479"/>
                  <a:pt x="263" y="2442"/>
                </a:cubicBezTo>
                <a:cubicBezTo>
                  <a:pt x="263" y="2405"/>
                  <a:pt x="267" y="2368"/>
                  <a:pt x="267" y="2331"/>
                </a:cubicBezTo>
                <a:cubicBezTo>
                  <a:pt x="276" y="2258"/>
                  <a:pt x="284" y="2184"/>
                  <a:pt x="292" y="2110"/>
                </a:cubicBezTo>
                <a:cubicBezTo>
                  <a:pt x="296" y="2073"/>
                  <a:pt x="300" y="2036"/>
                  <a:pt x="304" y="1999"/>
                </a:cubicBezTo>
                <a:cubicBezTo>
                  <a:pt x="308" y="1979"/>
                  <a:pt x="304" y="1962"/>
                  <a:pt x="308" y="1946"/>
                </a:cubicBezTo>
                <a:cubicBezTo>
                  <a:pt x="308" y="1925"/>
                  <a:pt x="308" y="1909"/>
                  <a:pt x="308" y="1892"/>
                </a:cubicBezTo>
                <a:cubicBezTo>
                  <a:pt x="313" y="1827"/>
                  <a:pt x="317" y="1765"/>
                  <a:pt x="321" y="1708"/>
                </a:cubicBezTo>
                <a:cubicBezTo>
                  <a:pt x="325" y="1593"/>
                  <a:pt x="329" y="1494"/>
                  <a:pt x="333" y="1412"/>
                </a:cubicBezTo>
                <a:cubicBezTo>
                  <a:pt x="341" y="1334"/>
                  <a:pt x="345" y="1269"/>
                  <a:pt x="349" y="1228"/>
                </a:cubicBezTo>
                <a:cubicBezTo>
                  <a:pt x="354" y="1141"/>
                  <a:pt x="358" y="1055"/>
                  <a:pt x="366" y="973"/>
                </a:cubicBezTo>
                <a:cubicBezTo>
                  <a:pt x="370" y="887"/>
                  <a:pt x="370" y="805"/>
                  <a:pt x="366" y="723"/>
                </a:cubicBezTo>
                <a:cubicBezTo>
                  <a:pt x="362" y="649"/>
                  <a:pt x="358" y="583"/>
                  <a:pt x="362" y="526"/>
                </a:cubicBezTo>
                <a:cubicBezTo>
                  <a:pt x="362" y="469"/>
                  <a:pt x="366" y="411"/>
                  <a:pt x="370" y="362"/>
                </a:cubicBezTo>
                <a:cubicBezTo>
                  <a:pt x="382" y="276"/>
                  <a:pt x="386" y="189"/>
                  <a:pt x="386" y="103"/>
                </a:cubicBezTo>
                <a:cubicBezTo>
                  <a:pt x="386" y="38"/>
                  <a:pt x="374" y="5"/>
                  <a:pt x="354" y="1"/>
                </a:cubicBezTo>
                <a:cubicBezTo>
                  <a:pt x="352" y="0"/>
                  <a:pt x="351" y="0"/>
                  <a:pt x="350" y="0"/>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43;p44">
            <a:extLst>
              <a:ext uri="{FF2B5EF4-FFF2-40B4-BE49-F238E27FC236}">
                <a16:creationId xmlns:a16="http://schemas.microsoft.com/office/drawing/2014/main" id="{48ADF181-4C64-4AC7-A67A-025C7300A4EE}"/>
              </a:ext>
            </a:extLst>
          </p:cNvPr>
          <p:cNvSpPr/>
          <p:nvPr/>
        </p:nvSpPr>
        <p:spPr>
          <a:xfrm>
            <a:off x="4575940" y="2083353"/>
            <a:ext cx="33233" cy="731290"/>
          </a:xfrm>
          <a:custGeom>
            <a:avLst/>
            <a:gdLst/>
            <a:ahLst/>
            <a:cxnLst/>
            <a:rect l="l" t="t" r="r" b="b"/>
            <a:pathLst>
              <a:path w="387" h="8516" extrusionOk="0">
                <a:moveTo>
                  <a:pt x="349" y="1"/>
                </a:moveTo>
                <a:cubicBezTo>
                  <a:pt x="330" y="1"/>
                  <a:pt x="306" y="29"/>
                  <a:pt x="279" y="79"/>
                </a:cubicBezTo>
                <a:cubicBezTo>
                  <a:pt x="238" y="153"/>
                  <a:pt x="206" y="235"/>
                  <a:pt x="177" y="313"/>
                </a:cubicBezTo>
                <a:cubicBezTo>
                  <a:pt x="156" y="375"/>
                  <a:pt x="140" y="436"/>
                  <a:pt x="128" y="498"/>
                </a:cubicBezTo>
                <a:cubicBezTo>
                  <a:pt x="115" y="572"/>
                  <a:pt x="107" y="645"/>
                  <a:pt x="103" y="719"/>
                </a:cubicBezTo>
                <a:cubicBezTo>
                  <a:pt x="99" y="793"/>
                  <a:pt x="99" y="871"/>
                  <a:pt x="91" y="945"/>
                </a:cubicBezTo>
                <a:cubicBezTo>
                  <a:pt x="82" y="1023"/>
                  <a:pt x="74" y="1113"/>
                  <a:pt x="66" y="1203"/>
                </a:cubicBezTo>
                <a:cubicBezTo>
                  <a:pt x="62" y="1249"/>
                  <a:pt x="58" y="1310"/>
                  <a:pt x="54" y="1396"/>
                </a:cubicBezTo>
                <a:cubicBezTo>
                  <a:pt x="50" y="1478"/>
                  <a:pt x="50" y="1581"/>
                  <a:pt x="46" y="1696"/>
                </a:cubicBezTo>
                <a:cubicBezTo>
                  <a:pt x="46" y="1757"/>
                  <a:pt x="41" y="1819"/>
                  <a:pt x="41" y="1885"/>
                </a:cubicBezTo>
                <a:cubicBezTo>
                  <a:pt x="37" y="1917"/>
                  <a:pt x="41" y="1950"/>
                  <a:pt x="37" y="1983"/>
                </a:cubicBezTo>
                <a:cubicBezTo>
                  <a:pt x="37" y="2016"/>
                  <a:pt x="33" y="2049"/>
                  <a:pt x="33" y="2086"/>
                </a:cubicBezTo>
                <a:cubicBezTo>
                  <a:pt x="25" y="2155"/>
                  <a:pt x="17" y="2233"/>
                  <a:pt x="13" y="2315"/>
                </a:cubicBezTo>
                <a:cubicBezTo>
                  <a:pt x="9" y="2402"/>
                  <a:pt x="9" y="2488"/>
                  <a:pt x="13" y="2574"/>
                </a:cubicBezTo>
                <a:cubicBezTo>
                  <a:pt x="17" y="2660"/>
                  <a:pt x="21" y="2746"/>
                  <a:pt x="21" y="2832"/>
                </a:cubicBezTo>
                <a:cubicBezTo>
                  <a:pt x="25" y="2923"/>
                  <a:pt x="21" y="3005"/>
                  <a:pt x="17" y="3099"/>
                </a:cubicBezTo>
                <a:cubicBezTo>
                  <a:pt x="13" y="3194"/>
                  <a:pt x="0" y="3296"/>
                  <a:pt x="5" y="3395"/>
                </a:cubicBezTo>
                <a:cubicBezTo>
                  <a:pt x="9" y="3489"/>
                  <a:pt x="9" y="3587"/>
                  <a:pt x="9" y="3690"/>
                </a:cubicBezTo>
                <a:cubicBezTo>
                  <a:pt x="17" y="4088"/>
                  <a:pt x="21" y="4503"/>
                  <a:pt x="33" y="4925"/>
                </a:cubicBezTo>
                <a:cubicBezTo>
                  <a:pt x="37" y="5044"/>
                  <a:pt x="46" y="5159"/>
                  <a:pt x="46" y="5270"/>
                </a:cubicBezTo>
                <a:cubicBezTo>
                  <a:pt x="50" y="5377"/>
                  <a:pt x="33" y="5487"/>
                  <a:pt x="25" y="5602"/>
                </a:cubicBezTo>
                <a:cubicBezTo>
                  <a:pt x="21" y="5660"/>
                  <a:pt x="21" y="5717"/>
                  <a:pt x="21" y="5775"/>
                </a:cubicBezTo>
                <a:cubicBezTo>
                  <a:pt x="21" y="5832"/>
                  <a:pt x="25" y="5889"/>
                  <a:pt x="33" y="5947"/>
                </a:cubicBezTo>
                <a:cubicBezTo>
                  <a:pt x="50" y="6049"/>
                  <a:pt x="58" y="6152"/>
                  <a:pt x="54" y="6255"/>
                </a:cubicBezTo>
                <a:cubicBezTo>
                  <a:pt x="50" y="6357"/>
                  <a:pt x="37" y="6460"/>
                  <a:pt x="29" y="6562"/>
                </a:cubicBezTo>
                <a:cubicBezTo>
                  <a:pt x="25" y="6665"/>
                  <a:pt x="25" y="6768"/>
                  <a:pt x="29" y="6870"/>
                </a:cubicBezTo>
                <a:cubicBezTo>
                  <a:pt x="33" y="6969"/>
                  <a:pt x="37" y="7055"/>
                  <a:pt x="33" y="7149"/>
                </a:cubicBezTo>
                <a:cubicBezTo>
                  <a:pt x="33" y="7243"/>
                  <a:pt x="37" y="7330"/>
                  <a:pt x="41" y="7412"/>
                </a:cubicBezTo>
                <a:cubicBezTo>
                  <a:pt x="46" y="7494"/>
                  <a:pt x="50" y="7572"/>
                  <a:pt x="46" y="7646"/>
                </a:cubicBezTo>
                <a:cubicBezTo>
                  <a:pt x="41" y="7715"/>
                  <a:pt x="37" y="7785"/>
                  <a:pt x="33" y="7855"/>
                </a:cubicBezTo>
                <a:cubicBezTo>
                  <a:pt x="25" y="7921"/>
                  <a:pt x="25" y="7986"/>
                  <a:pt x="25" y="8052"/>
                </a:cubicBezTo>
                <a:cubicBezTo>
                  <a:pt x="29" y="8109"/>
                  <a:pt x="33" y="8163"/>
                  <a:pt x="37" y="8212"/>
                </a:cubicBezTo>
                <a:cubicBezTo>
                  <a:pt x="58" y="8405"/>
                  <a:pt x="87" y="8516"/>
                  <a:pt x="140" y="8516"/>
                </a:cubicBezTo>
                <a:cubicBezTo>
                  <a:pt x="189" y="8516"/>
                  <a:pt x="214" y="8405"/>
                  <a:pt x="222" y="8212"/>
                </a:cubicBezTo>
                <a:cubicBezTo>
                  <a:pt x="226" y="8163"/>
                  <a:pt x="226" y="8105"/>
                  <a:pt x="226" y="8052"/>
                </a:cubicBezTo>
                <a:cubicBezTo>
                  <a:pt x="230" y="7998"/>
                  <a:pt x="234" y="7937"/>
                  <a:pt x="238" y="7871"/>
                </a:cubicBezTo>
                <a:cubicBezTo>
                  <a:pt x="247" y="7806"/>
                  <a:pt x="251" y="7732"/>
                  <a:pt x="255" y="7650"/>
                </a:cubicBezTo>
                <a:cubicBezTo>
                  <a:pt x="255" y="7564"/>
                  <a:pt x="251" y="7481"/>
                  <a:pt x="247" y="7395"/>
                </a:cubicBezTo>
                <a:cubicBezTo>
                  <a:pt x="238" y="7313"/>
                  <a:pt x="230" y="7235"/>
                  <a:pt x="230" y="7141"/>
                </a:cubicBezTo>
                <a:cubicBezTo>
                  <a:pt x="226" y="7047"/>
                  <a:pt x="222" y="6948"/>
                  <a:pt x="214" y="6854"/>
                </a:cubicBezTo>
                <a:cubicBezTo>
                  <a:pt x="206" y="6759"/>
                  <a:pt x="201" y="6661"/>
                  <a:pt x="206" y="6566"/>
                </a:cubicBezTo>
                <a:cubicBezTo>
                  <a:pt x="210" y="6464"/>
                  <a:pt x="218" y="6361"/>
                  <a:pt x="218" y="6246"/>
                </a:cubicBezTo>
                <a:cubicBezTo>
                  <a:pt x="218" y="6136"/>
                  <a:pt x="206" y="6025"/>
                  <a:pt x="185" y="5910"/>
                </a:cubicBezTo>
                <a:cubicBezTo>
                  <a:pt x="177" y="5861"/>
                  <a:pt x="173" y="5811"/>
                  <a:pt x="173" y="5758"/>
                </a:cubicBezTo>
                <a:cubicBezTo>
                  <a:pt x="173" y="5705"/>
                  <a:pt x="177" y="5651"/>
                  <a:pt x="181" y="5598"/>
                </a:cubicBezTo>
                <a:cubicBezTo>
                  <a:pt x="189" y="5487"/>
                  <a:pt x="201" y="5368"/>
                  <a:pt x="201" y="5249"/>
                </a:cubicBezTo>
                <a:cubicBezTo>
                  <a:pt x="201" y="5130"/>
                  <a:pt x="197" y="5015"/>
                  <a:pt x="197" y="4905"/>
                </a:cubicBezTo>
                <a:cubicBezTo>
                  <a:pt x="206" y="4486"/>
                  <a:pt x="214" y="4072"/>
                  <a:pt x="222" y="3674"/>
                </a:cubicBezTo>
                <a:cubicBezTo>
                  <a:pt x="226" y="3575"/>
                  <a:pt x="226" y="3473"/>
                  <a:pt x="230" y="3382"/>
                </a:cubicBezTo>
                <a:cubicBezTo>
                  <a:pt x="230" y="3292"/>
                  <a:pt x="238" y="3198"/>
                  <a:pt x="251" y="3103"/>
                </a:cubicBezTo>
                <a:cubicBezTo>
                  <a:pt x="259" y="3013"/>
                  <a:pt x="263" y="2910"/>
                  <a:pt x="263" y="2820"/>
                </a:cubicBezTo>
                <a:lnTo>
                  <a:pt x="263" y="2562"/>
                </a:lnTo>
                <a:cubicBezTo>
                  <a:pt x="263" y="2521"/>
                  <a:pt x="263" y="2480"/>
                  <a:pt x="263" y="2443"/>
                </a:cubicBezTo>
                <a:cubicBezTo>
                  <a:pt x="263" y="2406"/>
                  <a:pt x="267" y="2369"/>
                  <a:pt x="267" y="2332"/>
                </a:cubicBezTo>
                <a:cubicBezTo>
                  <a:pt x="275" y="2258"/>
                  <a:pt x="284" y="2184"/>
                  <a:pt x="292" y="2110"/>
                </a:cubicBezTo>
                <a:cubicBezTo>
                  <a:pt x="296" y="2073"/>
                  <a:pt x="300" y="2036"/>
                  <a:pt x="304" y="2000"/>
                </a:cubicBezTo>
                <a:cubicBezTo>
                  <a:pt x="308" y="1979"/>
                  <a:pt x="304" y="1963"/>
                  <a:pt x="308" y="1946"/>
                </a:cubicBezTo>
                <a:cubicBezTo>
                  <a:pt x="308" y="1926"/>
                  <a:pt x="308" y="1909"/>
                  <a:pt x="308" y="1893"/>
                </a:cubicBezTo>
                <a:cubicBezTo>
                  <a:pt x="312" y="1827"/>
                  <a:pt x="316" y="1766"/>
                  <a:pt x="320" y="1708"/>
                </a:cubicBezTo>
                <a:cubicBezTo>
                  <a:pt x="325" y="1593"/>
                  <a:pt x="329" y="1495"/>
                  <a:pt x="333" y="1413"/>
                </a:cubicBezTo>
                <a:cubicBezTo>
                  <a:pt x="341" y="1335"/>
                  <a:pt x="345" y="1269"/>
                  <a:pt x="349" y="1228"/>
                </a:cubicBezTo>
                <a:cubicBezTo>
                  <a:pt x="353" y="1142"/>
                  <a:pt x="357" y="1056"/>
                  <a:pt x="366" y="974"/>
                </a:cubicBezTo>
                <a:cubicBezTo>
                  <a:pt x="370" y="888"/>
                  <a:pt x="370" y="805"/>
                  <a:pt x="366" y="723"/>
                </a:cubicBezTo>
                <a:cubicBezTo>
                  <a:pt x="362" y="650"/>
                  <a:pt x="357" y="584"/>
                  <a:pt x="362" y="526"/>
                </a:cubicBezTo>
                <a:cubicBezTo>
                  <a:pt x="362" y="469"/>
                  <a:pt x="366" y="412"/>
                  <a:pt x="370" y="362"/>
                </a:cubicBezTo>
                <a:cubicBezTo>
                  <a:pt x="382" y="276"/>
                  <a:pt x="386" y="190"/>
                  <a:pt x="386" y="104"/>
                </a:cubicBezTo>
                <a:cubicBezTo>
                  <a:pt x="386" y="38"/>
                  <a:pt x="374" y="5"/>
                  <a:pt x="353" y="1"/>
                </a:cubicBezTo>
                <a:cubicBezTo>
                  <a:pt x="352" y="1"/>
                  <a:pt x="351" y="1"/>
                  <a:pt x="349" y="1"/>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44;p44">
            <a:extLst>
              <a:ext uri="{FF2B5EF4-FFF2-40B4-BE49-F238E27FC236}">
                <a16:creationId xmlns:a16="http://schemas.microsoft.com/office/drawing/2014/main" id="{48D15058-5347-4C07-B16C-5A034F35361A}"/>
              </a:ext>
            </a:extLst>
          </p:cNvPr>
          <p:cNvSpPr/>
          <p:nvPr/>
        </p:nvSpPr>
        <p:spPr>
          <a:xfrm>
            <a:off x="2095329" y="2496058"/>
            <a:ext cx="4957076" cy="32546"/>
          </a:xfrm>
          <a:custGeom>
            <a:avLst/>
            <a:gdLst/>
            <a:ahLst/>
            <a:cxnLst/>
            <a:rect l="l" t="t" r="r" b="b"/>
            <a:pathLst>
              <a:path w="57726" h="379" extrusionOk="0">
                <a:moveTo>
                  <a:pt x="34730" y="0"/>
                </a:moveTo>
                <a:lnTo>
                  <a:pt x="32728" y="4"/>
                </a:lnTo>
                <a:cubicBezTo>
                  <a:pt x="30012" y="12"/>
                  <a:pt x="27201" y="17"/>
                  <a:pt x="24341" y="29"/>
                </a:cubicBezTo>
                <a:cubicBezTo>
                  <a:pt x="23545" y="33"/>
                  <a:pt x="22774" y="41"/>
                  <a:pt x="22019" y="41"/>
                </a:cubicBezTo>
                <a:cubicBezTo>
                  <a:pt x="21939" y="42"/>
                  <a:pt x="21859" y="42"/>
                  <a:pt x="21779" y="42"/>
                </a:cubicBezTo>
                <a:cubicBezTo>
                  <a:pt x="21119" y="42"/>
                  <a:pt x="20453" y="28"/>
                  <a:pt x="19762" y="21"/>
                </a:cubicBezTo>
                <a:cubicBezTo>
                  <a:pt x="19372" y="12"/>
                  <a:pt x="18982" y="12"/>
                  <a:pt x="18580" y="12"/>
                </a:cubicBezTo>
                <a:cubicBezTo>
                  <a:pt x="18174" y="17"/>
                  <a:pt x="17784" y="21"/>
                  <a:pt x="17411" y="29"/>
                </a:cubicBezTo>
                <a:cubicBezTo>
                  <a:pt x="16797" y="39"/>
                  <a:pt x="16240" y="52"/>
                  <a:pt x="15692" y="52"/>
                </a:cubicBezTo>
                <a:cubicBezTo>
                  <a:pt x="15565" y="52"/>
                  <a:pt x="15440" y="51"/>
                  <a:pt x="15314" y="49"/>
                </a:cubicBezTo>
                <a:cubicBezTo>
                  <a:pt x="14624" y="45"/>
                  <a:pt x="13931" y="33"/>
                  <a:pt x="13221" y="25"/>
                </a:cubicBezTo>
                <a:cubicBezTo>
                  <a:pt x="12864" y="23"/>
                  <a:pt x="12512" y="22"/>
                  <a:pt x="12167" y="22"/>
                </a:cubicBezTo>
                <a:cubicBezTo>
                  <a:pt x="11822" y="22"/>
                  <a:pt x="11483" y="23"/>
                  <a:pt x="11153" y="25"/>
                </a:cubicBezTo>
                <a:cubicBezTo>
                  <a:pt x="10493" y="29"/>
                  <a:pt x="9881" y="29"/>
                  <a:pt x="9278" y="29"/>
                </a:cubicBezTo>
                <a:cubicBezTo>
                  <a:pt x="8642" y="29"/>
                  <a:pt x="8043" y="33"/>
                  <a:pt x="7485" y="37"/>
                </a:cubicBezTo>
                <a:cubicBezTo>
                  <a:pt x="6927" y="41"/>
                  <a:pt x="6389" y="41"/>
                  <a:pt x="5913" y="41"/>
                </a:cubicBezTo>
                <a:cubicBezTo>
                  <a:pt x="5429" y="37"/>
                  <a:pt x="4953" y="33"/>
                  <a:pt x="4489" y="29"/>
                </a:cubicBezTo>
                <a:cubicBezTo>
                  <a:pt x="4026" y="21"/>
                  <a:pt x="3579" y="21"/>
                  <a:pt x="3156" y="21"/>
                </a:cubicBezTo>
                <a:cubicBezTo>
                  <a:pt x="2754" y="25"/>
                  <a:pt x="2393" y="29"/>
                  <a:pt x="2064" y="33"/>
                </a:cubicBezTo>
                <a:cubicBezTo>
                  <a:pt x="755" y="53"/>
                  <a:pt x="9" y="86"/>
                  <a:pt x="5" y="136"/>
                </a:cubicBezTo>
                <a:cubicBezTo>
                  <a:pt x="0" y="189"/>
                  <a:pt x="751" y="214"/>
                  <a:pt x="2073" y="218"/>
                </a:cubicBezTo>
                <a:cubicBezTo>
                  <a:pt x="2401" y="222"/>
                  <a:pt x="2770" y="222"/>
                  <a:pt x="3164" y="222"/>
                </a:cubicBezTo>
                <a:cubicBezTo>
                  <a:pt x="3529" y="222"/>
                  <a:pt x="3935" y="230"/>
                  <a:pt x="4387" y="234"/>
                </a:cubicBezTo>
                <a:cubicBezTo>
                  <a:pt x="4842" y="238"/>
                  <a:pt x="5347" y="250"/>
                  <a:pt x="5905" y="250"/>
                </a:cubicBezTo>
                <a:cubicBezTo>
                  <a:pt x="6471" y="250"/>
                  <a:pt x="7029" y="246"/>
                  <a:pt x="7604" y="238"/>
                </a:cubicBezTo>
                <a:cubicBezTo>
                  <a:pt x="8182" y="234"/>
                  <a:pt x="8765" y="226"/>
                  <a:pt x="9356" y="226"/>
                </a:cubicBezTo>
                <a:cubicBezTo>
                  <a:pt x="9996" y="222"/>
                  <a:pt x="10648" y="214"/>
                  <a:pt x="11301" y="209"/>
                </a:cubicBezTo>
                <a:cubicBezTo>
                  <a:pt x="11781" y="203"/>
                  <a:pt x="12251" y="200"/>
                  <a:pt x="12727" y="200"/>
                </a:cubicBezTo>
                <a:cubicBezTo>
                  <a:pt x="12902" y="200"/>
                  <a:pt x="13077" y="200"/>
                  <a:pt x="13254" y="201"/>
                </a:cubicBezTo>
                <a:cubicBezTo>
                  <a:pt x="13923" y="205"/>
                  <a:pt x="14637" y="214"/>
                  <a:pt x="15400" y="214"/>
                </a:cubicBezTo>
                <a:cubicBezTo>
                  <a:pt x="15469" y="214"/>
                  <a:pt x="15538" y="214"/>
                  <a:pt x="15607" y="214"/>
                </a:cubicBezTo>
                <a:cubicBezTo>
                  <a:pt x="16324" y="214"/>
                  <a:pt x="17030" y="196"/>
                  <a:pt x="17677" y="181"/>
                </a:cubicBezTo>
                <a:cubicBezTo>
                  <a:pt x="18038" y="172"/>
                  <a:pt x="18387" y="168"/>
                  <a:pt x="18728" y="168"/>
                </a:cubicBezTo>
                <a:cubicBezTo>
                  <a:pt x="19077" y="168"/>
                  <a:pt x="19442" y="168"/>
                  <a:pt x="19815" y="172"/>
                </a:cubicBezTo>
                <a:cubicBezTo>
                  <a:pt x="20558" y="185"/>
                  <a:pt x="21358" y="197"/>
                  <a:pt x="22170" y="197"/>
                </a:cubicBezTo>
                <a:cubicBezTo>
                  <a:pt x="22966" y="197"/>
                  <a:pt x="23746" y="189"/>
                  <a:pt x="24509" y="189"/>
                </a:cubicBezTo>
                <a:lnTo>
                  <a:pt x="32847" y="218"/>
                </a:lnTo>
                <a:lnTo>
                  <a:pt x="34833" y="222"/>
                </a:lnTo>
                <a:cubicBezTo>
                  <a:pt x="35444" y="226"/>
                  <a:pt x="36076" y="234"/>
                  <a:pt x="36704" y="242"/>
                </a:cubicBezTo>
                <a:cubicBezTo>
                  <a:pt x="37336" y="250"/>
                  <a:pt x="38013" y="255"/>
                  <a:pt x="38616" y="255"/>
                </a:cubicBezTo>
                <a:lnTo>
                  <a:pt x="41189" y="255"/>
                </a:lnTo>
                <a:cubicBezTo>
                  <a:pt x="41452" y="259"/>
                  <a:pt x="41694" y="259"/>
                  <a:pt x="41948" y="263"/>
                </a:cubicBezTo>
                <a:cubicBezTo>
                  <a:pt x="42449" y="271"/>
                  <a:pt x="42953" y="279"/>
                  <a:pt x="43450" y="287"/>
                </a:cubicBezTo>
                <a:lnTo>
                  <a:pt x="44193" y="300"/>
                </a:lnTo>
                <a:lnTo>
                  <a:pt x="44898" y="300"/>
                </a:lnTo>
                <a:lnTo>
                  <a:pt x="46142" y="312"/>
                </a:lnTo>
                <a:cubicBezTo>
                  <a:pt x="46917" y="316"/>
                  <a:pt x="47594" y="320"/>
                  <a:pt x="48140" y="324"/>
                </a:cubicBezTo>
                <a:lnTo>
                  <a:pt x="49404" y="341"/>
                </a:lnTo>
                <a:lnTo>
                  <a:pt x="51156" y="357"/>
                </a:lnTo>
                <a:cubicBezTo>
                  <a:pt x="51468" y="359"/>
                  <a:pt x="51764" y="360"/>
                  <a:pt x="52045" y="360"/>
                </a:cubicBezTo>
                <a:cubicBezTo>
                  <a:pt x="52325" y="360"/>
                  <a:pt x="52590" y="359"/>
                  <a:pt x="52838" y="357"/>
                </a:cubicBezTo>
                <a:cubicBezTo>
                  <a:pt x="53339" y="353"/>
                  <a:pt x="53786" y="353"/>
                  <a:pt x="54172" y="353"/>
                </a:cubicBezTo>
                <a:cubicBezTo>
                  <a:pt x="54562" y="353"/>
                  <a:pt x="54947" y="357"/>
                  <a:pt x="55296" y="365"/>
                </a:cubicBezTo>
                <a:cubicBezTo>
                  <a:pt x="55872" y="372"/>
                  <a:pt x="56377" y="379"/>
                  <a:pt x="56773" y="379"/>
                </a:cubicBezTo>
                <a:cubicBezTo>
                  <a:pt x="56862" y="379"/>
                  <a:pt x="56946" y="378"/>
                  <a:pt x="57024" y="378"/>
                </a:cubicBezTo>
                <a:cubicBezTo>
                  <a:pt x="57442" y="378"/>
                  <a:pt x="57680" y="365"/>
                  <a:pt x="57705" y="345"/>
                </a:cubicBezTo>
                <a:cubicBezTo>
                  <a:pt x="57725" y="324"/>
                  <a:pt x="57541" y="300"/>
                  <a:pt x="57179" y="271"/>
                </a:cubicBezTo>
                <a:cubicBezTo>
                  <a:pt x="56822" y="242"/>
                  <a:pt x="56297" y="205"/>
                  <a:pt x="55579" y="168"/>
                </a:cubicBezTo>
                <a:cubicBezTo>
                  <a:pt x="55218" y="148"/>
                  <a:pt x="54804" y="131"/>
                  <a:pt x="54328" y="119"/>
                </a:cubicBezTo>
                <a:cubicBezTo>
                  <a:pt x="53852" y="107"/>
                  <a:pt x="53343" y="99"/>
                  <a:pt x="52834" y="95"/>
                </a:cubicBezTo>
                <a:cubicBezTo>
                  <a:pt x="52325" y="90"/>
                  <a:pt x="51812" y="90"/>
                  <a:pt x="51316" y="82"/>
                </a:cubicBezTo>
                <a:cubicBezTo>
                  <a:pt x="50766" y="74"/>
                  <a:pt x="50167" y="66"/>
                  <a:pt x="49556" y="58"/>
                </a:cubicBezTo>
                <a:lnTo>
                  <a:pt x="48263" y="45"/>
                </a:lnTo>
                <a:cubicBezTo>
                  <a:pt x="47697" y="41"/>
                  <a:pt x="47007" y="41"/>
                  <a:pt x="46211" y="37"/>
                </a:cubicBezTo>
                <a:lnTo>
                  <a:pt x="44935" y="33"/>
                </a:lnTo>
                <a:lnTo>
                  <a:pt x="44271" y="33"/>
                </a:lnTo>
                <a:cubicBezTo>
                  <a:pt x="44049" y="33"/>
                  <a:pt x="43815" y="29"/>
                  <a:pt x="43577" y="25"/>
                </a:cubicBezTo>
                <a:cubicBezTo>
                  <a:pt x="43097" y="21"/>
                  <a:pt x="42576" y="12"/>
                  <a:pt x="42014" y="8"/>
                </a:cubicBezTo>
                <a:cubicBezTo>
                  <a:pt x="41822" y="7"/>
                  <a:pt x="41630" y="7"/>
                  <a:pt x="41437" y="7"/>
                </a:cubicBezTo>
                <a:cubicBezTo>
                  <a:pt x="41051" y="7"/>
                  <a:pt x="40664" y="8"/>
                  <a:pt x="40278" y="8"/>
                </a:cubicBezTo>
                <a:lnTo>
                  <a:pt x="38514" y="17"/>
                </a:lnTo>
                <a:cubicBezTo>
                  <a:pt x="38339" y="18"/>
                  <a:pt x="38168" y="18"/>
                  <a:pt x="37996" y="18"/>
                </a:cubicBezTo>
                <a:cubicBezTo>
                  <a:pt x="37581" y="18"/>
                  <a:pt x="37166" y="15"/>
                  <a:pt x="36716" y="12"/>
                </a:cubicBezTo>
                <a:cubicBezTo>
                  <a:pt x="36093" y="8"/>
                  <a:pt x="35428" y="0"/>
                  <a:pt x="34730" y="0"/>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945;p44">
            <a:extLst>
              <a:ext uri="{FF2B5EF4-FFF2-40B4-BE49-F238E27FC236}">
                <a16:creationId xmlns:a16="http://schemas.microsoft.com/office/drawing/2014/main" id="{6DF477E0-C9A1-470A-B376-91BDEEE16F0E}"/>
              </a:ext>
            </a:extLst>
          </p:cNvPr>
          <p:cNvGrpSpPr/>
          <p:nvPr/>
        </p:nvGrpSpPr>
        <p:grpSpPr>
          <a:xfrm>
            <a:off x="4481610" y="3068815"/>
            <a:ext cx="221895" cy="237181"/>
            <a:chOff x="4477191" y="2723262"/>
            <a:chExt cx="221895" cy="237181"/>
          </a:xfrm>
        </p:grpSpPr>
        <p:sp>
          <p:nvSpPr>
            <p:cNvPr id="20" name="Google Shape;946;p44">
              <a:extLst>
                <a:ext uri="{FF2B5EF4-FFF2-40B4-BE49-F238E27FC236}">
                  <a16:creationId xmlns:a16="http://schemas.microsoft.com/office/drawing/2014/main" id="{9F51F457-3D4E-492C-A6BA-1F0E55ACB692}"/>
                </a:ext>
              </a:extLst>
            </p:cNvPr>
            <p:cNvSpPr/>
            <p:nvPr/>
          </p:nvSpPr>
          <p:spPr>
            <a:xfrm>
              <a:off x="4487410" y="2737688"/>
              <a:ext cx="206953" cy="206953"/>
            </a:xfrm>
            <a:custGeom>
              <a:avLst/>
              <a:gdLst/>
              <a:ahLst/>
              <a:cxnLst/>
              <a:rect l="l" t="t" r="r" b="b"/>
              <a:pathLst>
                <a:path w="2410" h="2410" extrusionOk="0">
                  <a:moveTo>
                    <a:pt x="1" y="0"/>
                  </a:moveTo>
                  <a:lnTo>
                    <a:pt x="1" y="2409"/>
                  </a:lnTo>
                  <a:lnTo>
                    <a:pt x="2409" y="2409"/>
                  </a:lnTo>
                  <a:lnTo>
                    <a:pt x="2409" y="0"/>
                  </a:lnTo>
                  <a:close/>
                </a:path>
              </a:pathLst>
            </a:custGeom>
            <a:solidFill>
              <a:srgbClr val="C1AD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47;p44">
              <a:extLst>
                <a:ext uri="{FF2B5EF4-FFF2-40B4-BE49-F238E27FC236}">
                  <a16:creationId xmlns:a16="http://schemas.microsoft.com/office/drawing/2014/main" id="{D999D259-24F8-42B2-8281-47E5BAD14FDB}"/>
                </a:ext>
              </a:extLst>
            </p:cNvPr>
            <p:cNvSpPr/>
            <p:nvPr/>
          </p:nvSpPr>
          <p:spPr>
            <a:xfrm>
              <a:off x="4477191" y="2730990"/>
              <a:ext cx="221895" cy="225244"/>
            </a:xfrm>
            <a:custGeom>
              <a:avLst/>
              <a:gdLst/>
              <a:ahLst/>
              <a:cxnLst/>
              <a:rect l="l" t="t" r="r" b="b"/>
              <a:pathLst>
                <a:path w="2584" h="2623" extrusionOk="0">
                  <a:moveTo>
                    <a:pt x="2442" y="177"/>
                  </a:moveTo>
                  <a:cubicBezTo>
                    <a:pt x="2454" y="926"/>
                    <a:pt x="2470" y="1674"/>
                    <a:pt x="2482" y="2423"/>
                  </a:cubicBezTo>
                  <a:lnTo>
                    <a:pt x="2482" y="2423"/>
                  </a:lnTo>
                  <a:cubicBezTo>
                    <a:pt x="2435" y="2392"/>
                    <a:pt x="2352" y="2369"/>
                    <a:pt x="2233" y="2368"/>
                  </a:cubicBezTo>
                  <a:lnTo>
                    <a:pt x="1178" y="2360"/>
                  </a:lnTo>
                  <a:lnTo>
                    <a:pt x="251" y="2356"/>
                  </a:lnTo>
                  <a:lnTo>
                    <a:pt x="251" y="1281"/>
                  </a:lnTo>
                  <a:lnTo>
                    <a:pt x="251" y="678"/>
                  </a:lnTo>
                  <a:lnTo>
                    <a:pt x="251" y="378"/>
                  </a:lnTo>
                  <a:lnTo>
                    <a:pt x="251" y="226"/>
                  </a:lnTo>
                  <a:lnTo>
                    <a:pt x="251" y="197"/>
                  </a:lnTo>
                  <a:lnTo>
                    <a:pt x="1334" y="185"/>
                  </a:lnTo>
                  <a:lnTo>
                    <a:pt x="1933" y="181"/>
                  </a:lnTo>
                  <a:lnTo>
                    <a:pt x="2237" y="177"/>
                  </a:lnTo>
                  <a:close/>
                  <a:moveTo>
                    <a:pt x="46" y="1"/>
                  </a:moveTo>
                  <a:lnTo>
                    <a:pt x="21" y="1285"/>
                  </a:lnTo>
                  <a:lnTo>
                    <a:pt x="9" y="1888"/>
                  </a:lnTo>
                  <a:lnTo>
                    <a:pt x="5" y="2192"/>
                  </a:lnTo>
                  <a:lnTo>
                    <a:pt x="1" y="2618"/>
                  </a:lnTo>
                  <a:lnTo>
                    <a:pt x="1186" y="2623"/>
                  </a:lnTo>
                  <a:cubicBezTo>
                    <a:pt x="1539" y="2623"/>
                    <a:pt x="1892" y="2623"/>
                    <a:pt x="2241" y="2618"/>
                  </a:cubicBezTo>
                  <a:cubicBezTo>
                    <a:pt x="2497" y="2613"/>
                    <a:pt x="2583" y="2506"/>
                    <a:pt x="2496" y="2434"/>
                  </a:cubicBezTo>
                  <a:lnTo>
                    <a:pt x="2496" y="2434"/>
                  </a:lnTo>
                  <a:lnTo>
                    <a:pt x="2524" y="1281"/>
                  </a:lnTo>
                  <a:cubicBezTo>
                    <a:pt x="2532" y="875"/>
                    <a:pt x="2545" y="468"/>
                    <a:pt x="2553" y="62"/>
                  </a:cubicBezTo>
                  <a:lnTo>
                    <a:pt x="1330" y="29"/>
                  </a:lnTo>
                  <a:lnTo>
                    <a:pt x="731" y="13"/>
                  </a:lnTo>
                  <a:lnTo>
                    <a:pt x="427" y="9"/>
                  </a:lnTo>
                  <a:lnTo>
                    <a:pt x="275" y="5"/>
                  </a:lnTo>
                  <a:lnTo>
                    <a:pt x="46"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48;p44">
              <a:extLst>
                <a:ext uri="{FF2B5EF4-FFF2-40B4-BE49-F238E27FC236}">
                  <a16:creationId xmlns:a16="http://schemas.microsoft.com/office/drawing/2014/main" id="{C364E1BC-1EA7-4238-A19C-B29B1CDB8AF8}"/>
                </a:ext>
              </a:extLst>
            </p:cNvPr>
            <p:cNvSpPr/>
            <p:nvPr/>
          </p:nvSpPr>
          <p:spPr>
            <a:xfrm>
              <a:off x="4505014" y="2840907"/>
              <a:ext cx="189349" cy="6784"/>
            </a:xfrm>
            <a:custGeom>
              <a:avLst/>
              <a:gdLst/>
              <a:ahLst/>
              <a:cxnLst/>
              <a:rect l="l" t="t" r="r" b="b"/>
              <a:pathLst>
                <a:path w="2205" h="79" extrusionOk="0">
                  <a:moveTo>
                    <a:pt x="1" y="79"/>
                  </a:moveTo>
                  <a:lnTo>
                    <a:pt x="2204" y="1"/>
                  </a:lnTo>
                </a:path>
              </a:pathLst>
            </a:custGeom>
            <a:solidFill>
              <a:srgbClr val="C1AD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49;p44">
              <a:extLst>
                <a:ext uri="{FF2B5EF4-FFF2-40B4-BE49-F238E27FC236}">
                  <a16:creationId xmlns:a16="http://schemas.microsoft.com/office/drawing/2014/main" id="{FC5CD6B6-0BDE-4CB0-9C35-7F2D205656F4}"/>
                </a:ext>
              </a:extLst>
            </p:cNvPr>
            <p:cNvSpPr/>
            <p:nvPr/>
          </p:nvSpPr>
          <p:spPr>
            <a:xfrm>
              <a:off x="4558255" y="2842196"/>
              <a:ext cx="18377" cy="6526"/>
            </a:xfrm>
            <a:custGeom>
              <a:avLst/>
              <a:gdLst/>
              <a:ahLst/>
              <a:cxnLst/>
              <a:rect l="l" t="t" r="r" b="b"/>
              <a:pathLst>
                <a:path w="214" h="76" extrusionOk="0">
                  <a:moveTo>
                    <a:pt x="107" y="1"/>
                  </a:moveTo>
                  <a:cubicBezTo>
                    <a:pt x="97" y="1"/>
                    <a:pt x="88" y="2"/>
                    <a:pt x="78" y="6"/>
                  </a:cubicBezTo>
                  <a:cubicBezTo>
                    <a:pt x="77" y="7"/>
                    <a:pt x="75" y="8"/>
                    <a:pt x="74" y="8"/>
                  </a:cubicBezTo>
                  <a:cubicBezTo>
                    <a:pt x="70" y="8"/>
                    <a:pt x="65" y="5"/>
                    <a:pt x="62" y="2"/>
                  </a:cubicBezTo>
                  <a:cubicBezTo>
                    <a:pt x="58" y="1"/>
                    <a:pt x="53" y="1"/>
                    <a:pt x="49" y="1"/>
                  </a:cubicBezTo>
                  <a:cubicBezTo>
                    <a:pt x="36" y="1"/>
                    <a:pt x="22" y="5"/>
                    <a:pt x="13" y="14"/>
                  </a:cubicBezTo>
                  <a:cubicBezTo>
                    <a:pt x="8" y="23"/>
                    <a:pt x="4" y="31"/>
                    <a:pt x="0" y="39"/>
                  </a:cubicBezTo>
                  <a:cubicBezTo>
                    <a:pt x="12" y="62"/>
                    <a:pt x="21" y="75"/>
                    <a:pt x="33" y="75"/>
                  </a:cubicBezTo>
                  <a:cubicBezTo>
                    <a:pt x="38" y="75"/>
                    <a:pt x="43" y="73"/>
                    <a:pt x="50" y="68"/>
                  </a:cubicBezTo>
                  <a:cubicBezTo>
                    <a:pt x="54" y="59"/>
                    <a:pt x="65" y="53"/>
                    <a:pt x="76" y="53"/>
                  </a:cubicBezTo>
                  <a:cubicBezTo>
                    <a:pt x="85" y="53"/>
                    <a:pt x="93" y="56"/>
                    <a:pt x="99" y="64"/>
                  </a:cubicBezTo>
                  <a:cubicBezTo>
                    <a:pt x="103" y="68"/>
                    <a:pt x="109" y="70"/>
                    <a:pt x="115" y="70"/>
                  </a:cubicBezTo>
                  <a:cubicBezTo>
                    <a:pt x="121" y="70"/>
                    <a:pt x="127" y="68"/>
                    <a:pt x="132" y="64"/>
                  </a:cubicBezTo>
                  <a:cubicBezTo>
                    <a:pt x="138" y="58"/>
                    <a:pt x="147" y="54"/>
                    <a:pt x="156" y="54"/>
                  </a:cubicBezTo>
                  <a:cubicBezTo>
                    <a:pt x="165" y="54"/>
                    <a:pt x="175" y="58"/>
                    <a:pt x="181" y="64"/>
                  </a:cubicBezTo>
                  <a:cubicBezTo>
                    <a:pt x="184" y="67"/>
                    <a:pt x="188" y="69"/>
                    <a:pt x="192" y="69"/>
                  </a:cubicBezTo>
                  <a:cubicBezTo>
                    <a:pt x="198" y="69"/>
                    <a:pt x="205" y="64"/>
                    <a:pt x="210" y="51"/>
                  </a:cubicBezTo>
                  <a:cubicBezTo>
                    <a:pt x="214" y="39"/>
                    <a:pt x="214" y="27"/>
                    <a:pt x="205" y="14"/>
                  </a:cubicBezTo>
                  <a:cubicBezTo>
                    <a:pt x="201" y="10"/>
                    <a:pt x="197" y="10"/>
                    <a:pt x="193" y="10"/>
                  </a:cubicBezTo>
                  <a:cubicBezTo>
                    <a:pt x="190" y="11"/>
                    <a:pt x="187" y="11"/>
                    <a:pt x="184" y="11"/>
                  </a:cubicBezTo>
                  <a:cubicBezTo>
                    <a:pt x="159" y="11"/>
                    <a:pt x="133" y="1"/>
                    <a:pt x="10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50;p44">
              <a:extLst>
                <a:ext uri="{FF2B5EF4-FFF2-40B4-BE49-F238E27FC236}">
                  <a16:creationId xmlns:a16="http://schemas.microsoft.com/office/drawing/2014/main" id="{950B2814-628D-4025-B80F-D63F21216CBE}"/>
                </a:ext>
              </a:extLst>
            </p:cNvPr>
            <p:cNvSpPr/>
            <p:nvPr/>
          </p:nvSpPr>
          <p:spPr>
            <a:xfrm>
              <a:off x="4594150" y="2840220"/>
              <a:ext cx="11765" cy="7042"/>
            </a:xfrm>
            <a:custGeom>
              <a:avLst/>
              <a:gdLst/>
              <a:ahLst/>
              <a:cxnLst/>
              <a:rect l="l" t="t" r="r" b="b"/>
              <a:pathLst>
                <a:path w="137" h="82" extrusionOk="0">
                  <a:moveTo>
                    <a:pt x="95" y="1"/>
                  </a:moveTo>
                  <a:lnTo>
                    <a:pt x="95" y="5"/>
                  </a:lnTo>
                  <a:lnTo>
                    <a:pt x="17" y="13"/>
                  </a:lnTo>
                  <a:lnTo>
                    <a:pt x="13" y="13"/>
                  </a:lnTo>
                  <a:cubicBezTo>
                    <a:pt x="5" y="13"/>
                    <a:pt x="1" y="21"/>
                    <a:pt x="1" y="42"/>
                  </a:cubicBezTo>
                  <a:cubicBezTo>
                    <a:pt x="1" y="62"/>
                    <a:pt x="5" y="78"/>
                    <a:pt x="13" y="78"/>
                  </a:cubicBezTo>
                  <a:cubicBezTo>
                    <a:pt x="21" y="81"/>
                    <a:pt x="28" y="82"/>
                    <a:pt x="36" y="82"/>
                  </a:cubicBezTo>
                  <a:cubicBezTo>
                    <a:pt x="43" y="82"/>
                    <a:pt x="50" y="81"/>
                    <a:pt x="58" y="78"/>
                  </a:cubicBezTo>
                  <a:cubicBezTo>
                    <a:pt x="68" y="75"/>
                    <a:pt x="80" y="62"/>
                    <a:pt x="92" y="62"/>
                  </a:cubicBezTo>
                  <a:cubicBezTo>
                    <a:pt x="96" y="62"/>
                    <a:pt x="100" y="63"/>
                    <a:pt x="103" y="66"/>
                  </a:cubicBezTo>
                  <a:cubicBezTo>
                    <a:pt x="104" y="67"/>
                    <a:pt x="105" y="67"/>
                    <a:pt x="106" y="67"/>
                  </a:cubicBezTo>
                  <a:cubicBezTo>
                    <a:pt x="110" y="67"/>
                    <a:pt x="116" y="61"/>
                    <a:pt x="120" y="58"/>
                  </a:cubicBezTo>
                  <a:cubicBezTo>
                    <a:pt x="128" y="54"/>
                    <a:pt x="136" y="46"/>
                    <a:pt x="132" y="25"/>
                  </a:cubicBezTo>
                  <a:cubicBezTo>
                    <a:pt x="128" y="1"/>
                    <a:pt x="124" y="1"/>
                    <a:pt x="1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51;p44">
              <a:extLst>
                <a:ext uri="{FF2B5EF4-FFF2-40B4-BE49-F238E27FC236}">
                  <a16:creationId xmlns:a16="http://schemas.microsoft.com/office/drawing/2014/main" id="{DFC711AE-3E7A-4840-B660-4B7932723503}"/>
                </a:ext>
              </a:extLst>
            </p:cNvPr>
            <p:cNvSpPr/>
            <p:nvPr/>
          </p:nvSpPr>
          <p:spPr>
            <a:xfrm>
              <a:off x="4606516" y="2840564"/>
              <a:ext cx="5753" cy="4551"/>
            </a:xfrm>
            <a:custGeom>
              <a:avLst/>
              <a:gdLst/>
              <a:ahLst/>
              <a:cxnLst/>
              <a:rect l="l" t="t" r="r" b="b"/>
              <a:pathLst>
                <a:path w="67" h="53" extrusionOk="0">
                  <a:moveTo>
                    <a:pt x="29" y="1"/>
                  </a:moveTo>
                  <a:cubicBezTo>
                    <a:pt x="17" y="1"/>
                    <a:pt x="9" y="1"/>
                    <a:pt x="0" y="38"/>
                  </a:cubicBezTo>
                  <a:cubicBezTo>
                    <a:pt x="10" y="47"/>
                    <a:pt x="23" y="53"/>
                    <a:pt x="37" y="53"/>
                  </a:cubicBezTo>
                  <a:cubicBezTo>
                    <a:pt x="45" y="53"/>
                    <a:pt x="54" y="51"/>
                    <a:pt x="62" y="46"/>
                  </a:cubicBezTo>
                  <a:cubicBezTo>
                    <a:pt x="62" y="46"/>
                    <a:pt x="66" y="33"/>
                    <a:pt x="66" y="25"/>
                  </a:cubicBezTo>
                  <a:cubicBezTo>
                    <a:pt x="66" y="21"/>
                    <a:pt x="62" y="13"/>
                    <a:pt x="62" y="9"/>
                  </a:cubicBezTo>
                  <a:cubicBezTo>
                    <a:pt x="50" y="5"/>
                    <a:pt x="37"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52;p44">
              <a:extLst>
                <a:ext uri="{FF2B5EF4-FFF2-40B4-BE49-F238E27FC236}">
                  <a16:creationId xmlns:a16="http://schemas.microsoft.com/office/drawing/2014/main" id="{D5F3992D-C3A8-4553-9A50-1E15D3F5A2F5}"/>
                </a:ext>
              </a:extLst>
            </p:cNvPr>
            <p:cNvSpPr/>
            <p:nvPr/>
          </p:nvSpPr>
          <p:spPr>
            <a:xfrm>
              <a:off x="4612871" y="2839877"/>
              <a:ext cx="5324" cy="5582"/>
            </a:xfrm>
            <a:custGeom>
              <a:avLst/>
              <a:gdLst/>
              <a:ahLst/>
              <a:cxnLst/>
              <a:rect l="l" t="t" r="r" b="b"/>
              <a:pathLst>
                <a:path w="62" h="65" extrusionOk="0">
                  <a:moveTo>
                    <a:pt x="34" y="1"/>
                  </a:moveTo>
                  <a:cubicBezTo>
                    <a:pt x="22" y="1"/>
                    <a:pt x="12" y="10"/>
                    <a:pt x="0" y="33"/>
                  </a:cubicBezTo>
                  <a:cubicBezTo>
                    <a:pt x="13" y="54"/>
                    <a:pt x="25" y="65"/>
                    <a:pt x="35" y="65"/>
                  </a:cubicBezTo>
                  <a:cubicBezTo>
                    <a:pt x="42" y="65"/>
                    <a:pt x="48" y="61"/>
                    <a:pt x="54" y="54"/>
                  </a:cubicBezTo>
                  <a:cubicBezTo>
                    <a:pt x="58" y="46"/>
                    <a:pt x="62" y="33"/>
                    <a:pt x="58" y="25"/>
                  </a:cubicBezTo>
                  <a:cubicBezTo>
                    <a:pt x="58" y="17"/>
                    <a:pt x="54" y="9"/>
                    <a:pt x="50" y="5"/>
                  </a:cubicBezTo>
                  <a:cubicBezTo>
                    <a:pt x="44" y="2"/>
                    <a:pt x="39" y="1"/>
                    <a:pt x="3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53;p44">
              <a:extLst>
                <a:ext uri="{FF2B5EF4-FFF2-40B4-BE49-F238E27FC236}">
                  <a16:creationId xmlns:a16="http://schemas.microsoft.com/office/drawing/2014/main" id="{A495788C-8567-4C71-887D-47A391EC770E}"/>
                </a:ext>
              </a:extLst>
            </p:cNvPr>
            <p:cNvSpPr/>
            <p:nvPr/>
          </p:nvSpPr>
          <p:spPr>
            <a:xfrm>
              <a:off x="4583931" y="2841680"/>
              <a:ext cx="3607" cy="5753"/>
            </a:xfrm>
            <a:custGeom>
              <a:avLst/>
              <a:gdLst/>
              <a:ahLst/>
              <a:cxnLst/>
              <a:rect l="l" t="t" r="r" b="b"/>
              <a:pathLst>
                <a:path w="42" h="67" extrusionOk="0">
                  <a:moveTo>
                    <a:pt x="18" y="1"/>
                  </a:moveTo>
                  <a:cubicBezTo>
                    <a:pt x="13" y="1"/>
                    <a:pt x="9" y="10"/>
                    <a:pt x="1" y="29"/>
                  </a:cubicBezTo>
                  <a:cubicBezTo>
                    <a:pt x="5" y="49"/>
                    <a:pt x="13" y="66"/>
                    <a:pt x="21" y="66"/>
                  </a:cubicBezTo>
                  <a:cubicBezTo>
                    <a:pt x="22" y="66"/>
                    <a:pt x="23" y="66"/>
                    <a:pt x="25" y="66"/>
                  </a:cubicBezTo>
                  <a:cubicBezTo>
                    <a:pt x="32" y="66"/>
                    <a:pt x="42" y="54"/>
                    <a:pt x="42" y="29"/>
                  </a:cubicBezTo>
                  <a:cubicBezTo>
                    <a:pt x="30" y="10"/>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54;p44">
              <a:extLst>
                <a:ext uri="{FF2B5EF4-FFF2-40B4-BE49-F238E27FC236}">
                  <a16:creationId xmlns:a16="http://schemas.microsoft.com/office/drawing/2014/main" id="{1AD3551E-E72A-4478-A6E2-595F50F20FB8}"/>
                </a:ext>
              </a:extLst>
            </p:cNvPr>
            <p:cNvSpPr/>
            <p:nvPr/>
          </p:nvSpPr>
          <p:spPr>
            <a:xfrm>
              <a:off x="4588912" y="2841594"/>
              <a:ext cx="3950" cy="6097"/>
            </a:xfrm>
            <a:custGeom>
              <a:avLst/>
              <a:gdLst/>
              <a:ahLst/>
              <a:cxnLst/>
              <a:rect l="l" t="t" r="r" b="b"/>
              <a:pathLst>
                <a:path w="46" h="71" extrusionOk="0">
                  <a:moveTo>
                    <a:pt x="21" y="1"/>
                  </a:moveTo>
                  <a:cubicBezTo>
                    <a:pt x="8" y="5"/>
                    <a:pt x="0" y="17"/>
                    <a:pt x="4" y="30"/>
                  </a:cubicBezTo>
                  <a:cubicBezTo>
                    <a:pt x="4" y="50"/>
                    <a:pt x="17" y="67"/>
                    <a:pt x="25" y="71"/>
                  </a:cubicBezTo>
                  <a:cubicBezTo>
                    <a:pt x="33" y="71"/>
                    <a:pt x="45" y="54"/>
                    <a:pt x="45" y="38"/>
                  </a:cubicBezTo>
                  <a:cubicBezTo>
                    <a:pt x="45" y="30"/>
                    <a:pt x="45" y="21"/>
                    <a:pt x="41" y="17"/>
                  </a:cubicBezTo>
                  <a:cubicBezTo>
                    <a:pt x="37" y="9"/>
                    <a:pt x="33" y="5"/>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55;p44">
              <a:extLst>
                <a:ext uri="{FF2B5EF4-FFF2-40B4-BE49-F238E27FC236}">
                  <a16:creationId xmlns:a16="http://schemas.microsoft.com/office/drawing/2014/main" id="{8D524288-ED3D-480D-A94E-319C71A70A0E}"/>
                </a:ext>
              </a:extLst>
            </p:cNvPr>
            <p:cNvSpPr/>
            <p:nvPr/>
          </p:nvSpPr>
          <p:spPr>
            <a:xfrm>
              <a:off x="4579380" y="2841594"/>
              <a:ext cx="3263" cy="5582"/>
            </a:xfrm>
            <a:custGeom>
              <a:avLst/>
              <a:gdLst/>
              <a:ahLst/>
              <a:cxnLst/>
              <a:rect l="l" t="t" r="r" b="b"/>
              <a:pathLst>
                <a:path w="38" h="65" extrusionOk="0">
                  <a:moveTo>
                    <a:pt x="17" y="1"/>
                  </a:moveTo>
                  <a:cubicBezTo>
                    <a:pt x="9" y="5"/>
                    <a:pt x="5" y="13"/>
                    <a:pt x="0" y="17"/>
                  </a:cubicBezTo>
                  <a:cubicBezTo>
                    <a:pt x="0" y="26"/>
                    <a:pt x="0" y="38"/>
                    <a:pt x="0" y="46"/>
                  </a:cubicBezTo>
                  <a:cubicBezTo>
                    <a:pt x="3" y="58"/>
                    <a:pt x="11" y="64"/>
                    <a:pt x="19" y="64"/>
                  </a:cubicBezTo>
                  <a:cubicBezTo>
                    <a:pt x="24" y="64"/>
                    <a:pt x="30" y="61"/>
                    <a:pt x="33" y="54"/>
                  </a:cubicBezTo>
                  <a:cubicBezTo>
                    <a:pt x="37" y="46"/>
                    <a:pt x="37" y="34"/>
                    <a:pt x="37" y="21"/>
                  </a:cubicBezTo>
                  <a:cubicBezTo>
                    <a:pt x="37" y="17"/>
                    <a:pt x="33" y="9"/>
                    <a:pt x="29" y="5"/>
                  </a:cubicBezTo>
                  <a:cubicBezTo>
                    <a:pt x="25" y="5"/>
                    <a:pt x="21" y="5"/>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56;p44">
              <a:extLst>
                <a:ext uri="{FF2B5EF4-FFF2-40B4-BE49-F238E27FC236}">
                  <a16:creationId xmlns:a16="http://schemas.microsoft.com/office/drawing/2014/main" id="{846C49B8-D3F3-4AD0-8B96-0FE8112C34F1}"/>
                </a:ext>
              </a:extLst>
            </p:cNvPr>
            <p:cNvSpPr/>
            <p:nvPr/>
          </p:nvSpPr>
          <p:spPr>
            <a:xfrm>
              <a:off x="4583588" y="2906514"/>
              <a:ext cx="35379" cy="8501"/>
            </a:xfrm>
            <a:custGeom>
              <a:avLst/>
              <a:gdLst/>
              <a:ahLst/>
              <a:cxnLst/>
              <a:rect l="l" t="t" r="r" b="b"/>
              <a:pathLst>
                <a:path w="412" h="99" extrusionOk="0">
                  <a:moveTo>
                    <a:pt x="396" y="1"/>
                  </a:moveTo>
                  <a:cubicBezTo>
                    <a:pt x="395" y="1"/>
                    <a:pt x="393" y="2"/>
                    <a:pt x="391" y="4"/>
                  </a:cubicBezTo>
                  <a:cubicBezTo>
                    <a:pt x="362" y="4"/>
                    <a:pt x="329" y="4"/>
                    <a:pt x="296" y="8"/>
                  </a:cubicBezTo>
                  <a:cubicBezTo>
                    <a:pt x="239" y="16"/>
                    <a:pt x="177" y="25"/>
                    <a:pt x="120" y="37"/>
                  </a:cubicBezTo>
                  <a:cubicBezTo>
                    <a:pt x="91" y="41"/>
                    <a:pt x="62" y="41"/>
                    <a:pt x="34" y="41"/>
                  </a:cubicBezTo>
                  <a:cubicBezTo>
                    <a:pt x="31" y="40"/>
                    <a:pt x="29" y="40"/>
                    <a:pt x="27" y="40"/>
                  </a:cubicBezTo>
                  <a:cubicBezTo>
                    <a:pt x="16" y="40"/>
                    <a:pt x="4" y="47"/>
                    <a:pt x="1" y="57"/>
                  </a:cubicBezTo>
                  <a:cubicBezTo>
                    <a:pt x="5" y="90"/>
                    <a:pt x="13" y="90"/>
                    <a:pt x="21" y="94"/>
                  </a:cubicBezTo>
                  <a:cubicBezTo>
                    <a:pt x="34" y="98"/>
                    <a:pt x="42" y="98"/>
                    <a:pt x="54" y="98"/>
                  </a:cubicBezTo>
                  <a:cubicBezTo>
                    <a:pt x="69" y="92"/>
                    <a:pt x="84" y="89"/>
                    <a:pt x="99" y="89"/>
                  </a:cubicBezTo>
                  <a:cubicBezTo>
                    <a:pt x="105" y="89"/>
                    <a:pt x="110" y="89"/>
                    <a:pt x="116" y="90"/>
                  </a:cubicBezTo>
                  <a:cubicBezTo>
                    <a:pt x="132" y="90"/>
                    <a:pt x="153" y="90"/>
                    <a:pt x="169" y="86"/>
                  </a:cubicBezTo>
                  <a:lnTo>
                    <a:pt x="292" y="74"/>
                  </a:lnTo>
                  <a:cubicBezTo>
                    <a:pt x="300" y="74"/>
                    <a:pt x="308" y="70"/>
                    <a:pt x="317" y="70"/>
                  </a:cubicBezTo>
                  <a:cubicBezTo>
                    <a:pt x="326" y="67"/>
                    <a:pt x="336" y="62"/>
                    <a:pt x="346" y="62"/>
                  </a:cubicBezTo>
                  <a:cubicBezTo>
                    <a:pt x="353" y="62"/>
                    <a:pt x="361" y="65"/>
                    <a:pt x="370" y="74"/>
                  </a:cubicBezTo>
                  <a:cubicBezTo>
                    <a:pt x="376" y="79"/>
                    <a:pt x="381" y="82"/>
                    <a:pt x="385" y="82"/>
                  </a:cubicBezTo>
                  <a:cubicBezTo>
                    <a:pt x="397" y="82"/>
                    <a:pt x="404" y="65"/>
                    <a:pt x="407" y="41"/>
                  </a:cubicBezTo>
                  <a:cubicBezTo>
                    <a:pt x="411" y="25"/>
                    <a:pt x="407" y="8"/>
                    <a:pt x="399" y="4"/>
                  </a:cubicBezTo>
                  <a:cubicBezTo>
                    <a:pt x="399" y="2"/>
                    <a:pt x="398" y="1"/>
                    <a:pt x="39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57;p44">
              <a:extLst>
                <a:ext uri="{FF2B5EF4-FFF2-40B4-BE49-F238E27FC236}">
                  <a16:creationId xmlns:a16="http://schemas.microsoft.com/office/drawing/2014/main" id="{802C0232-277E-4574-85B7-CF51C3847EDD}"/>
                </a:ext>
              </a:extLst>
            </p:cNvPr>
            <p:cNvSpPr/>
            <p:nvPr/>
          </p:nvSpPr>
          <p:spPr>
            <a:xfrm>
              <a:off x="4619225" y="2905999"/>
              <a:ext cx="5324" cy="5925"/>
            </a:xfrm>
            <a:custGeom>
              <a:avLst/>
              <a:gdLst/>
              <a:ahLst/>
              <a:cxnLst/>
              <a:rect l="l" t="t" r="r" b="b"/>
              <a:pathLst>
                <a:path w="62" h="69" extrusionOk="0">
                  <a:moveTo>
                    <a:pt x="28" y="0"/>
                  </a:moveTo>
                  <a:cubicBezTo>
                    <a:pt x="18" y="0"/>
                    <a:pt x="9" y="7"/>
                    <a:pt x="0" y="26"/>
                  </a:cubicBezTo>
                  <a:cubicBezTo>
                    <a:pt x="8" y="59"/>
                    <a:pt x="18" y="68"/>
                    <a:pt x="29" y="68"/>
                  </a:cubicBezTo>
                  <a:cubicBezTo>
                    <a:pt x="34" y="68"/>
                    <a:pt x="40" y="66"/>
                    <a:pt x="45" y="63"/>
                  </a:cubicBezTo>
                  <a:cubicBezTo>
                    <a:pt x="62" y="55"/>
                    <a:pt x="58" y="43"/>
                    <a:pt x="53" y="14"/>
                  </a:cubicBezTo>
                  <a:cubicBezTo>
                    <a:pt x="46" y="6"/>
                    <a:pt x="37" y="0"/>
                    <a:pt x="2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58;p44">
              <a:extLst>
                <a:ext uri="{FF2B5EF4-FFF2-40B4-BE49-F238E27FC236}">
                  <a16:creationId xmlns:a16="http://schemas.microsoft.com/office/drawing/2014/main" id="{F34876FE-60D2-46A1-8344-B3814BC779C1}"/>
                </a:ext>
              </a:extLst>
            </p:cNvPr>
            <p:cNvSpPr/>
            <p:nvPr/>
          </p:nvSpPr>
          <p:spPr>
            <a:xfrm>
              <a:off x="4625923" y="2906858"/>
              <a:ext cx="4637" cy="5753"/>
            </a:xfrm>
            <a:custGeom>
              <a:avLst/>
              <a:gdLst/>
              <a:ahLst/>
              <a:cxnLst/>
              <a:rect l="l" t="t" r="r" b="b"/>
              <a:pathLst>
                <a:path w="54" h="67" extrusionOk="0">
                  <a:moveTo>
                    <a:pt x="31" y="0"/>
                  </a:moveTo>
                  <a:cubicBezTo>
                    <a:pt x="25" y="0"/>
                    <a:pt x="19" y="4"/>
                    <a:pt x="12" y="8"/>
                  </a:cubicBezTo>
                  <a:cubicBezTo>
                    <a:pt x="0" y="12"/>
                    <a:pt x="4" y="29"/>
                    <a:pt x="8" y="41"/>
                  </a:cubicBezTo>
                  <a:cubicBezTo>
                    <a:pt x="12" y="52"/>
                    <a:pt x="22" y="66"/>
                    <a:pt x="33" y="66"/>
                  </a:cubicBezTo>
                  <a:cubicBezTo>
                    <a:pt x="34" y="66"/>
                    <a:pt x="36" y="66"/>
                    <a:pt x="37" y="66"/>
                  </a:cubicBezTo>
                  <a:cubicBezTo>
                    <a:pt x="49" y="62"/>
                    <a:pt x="53" y="41"/>
                    <a:pt x="53" y="16"/>
                  </a:cubicBezTo>
                  <a:cubicBezTo>
                    <a:pt x="45" y="4"/>
                    <a:pt x="38"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59;p44">
              <a:extLst>
                <a:ext uri="{FF2B5EF4-FFF2-40B4-BE49-F238E27FC236}">
                  <a16:creationId xmlns:a16="http://schemas.microsoft.com/office/drawing/2014/main" id="{A046396A-0EF5-4F1D-B3BD-9CA2F29B7C52}"/>
                </a:ext>
              </a:extLst>
            </p:cNvPr>
            <p:cNvSpPr/>
            <p:nvPr/>
          </p:nvSpPr>
          <p:spPr>
            <a:xfrm>
              <a:off x="4566327" y="2910207"/>
              <a:ext cx="2920" cy="4809"/>
            </a:xfrm>
            <a:custGeom>
              <a:avLst/>
              <a:gdLst/>
              <a:ahLst/>
              <a:cxnLst/>
              <a:rect l="l" t="t" r="r" b="b"/>
              <a:pathLst>
                <a:path w="34" h="56" extrusionOk="0">
                  <a:moveTo>
                    <a:pt x="14" y="1"/>
                  </a:moveTo>
                  <a:cubicBezTo>
                    <a:pt x="9" y="1"/>
                    <a:pt x="4" y="6"/>
                    <a:pt x="1" y="18"/>
                  </a:cubicBezTo>
                  <a:cubicBezTo>
                    <a:pt x="1" y="31"/>
                    <a:pt x="5" y="43"/>
                    <a:pt x="5" y="55"/>
                  </a:cubicBezTo>
                  <a:cubicBezTo>
                    <a:pt x="13" y="51"/>
                    <a:pt x="21" y="47"/>
                    <a:pt x="29" y="43"/>
                  </a:cubicBezTo>
                  <a:cubicBezTo>
                    <a:pt x="29" y="39"/>
                    <a:pt x="33" y="35"/>
                    <a:pt x="33" y="27"/>
                  </a:cubicBezTo>
                  <a:cubicBezTo>
                    <a:pt x="33" y="18"/>
                    <a:pt x="29" y="10"/>
                    <a:pt x="25" y="6"/>
                  </a:cubicBezTo>
                  <a:cubicBezTo>
                    <a:pt x="23" y="4"/>
                    <a:pt x="21" y="4"/>
                    <a:pt x="20" y="4"/>
                  </a:cubicBezTo>
                  <a:cubicBezTo>
                    <a:pt x="18" y="4"/>
                    <a:pt x="17" y="4"/>
                    <a:pt x="17" y="2"/>
                  </a:cubicBezTo>
                  <a:cubicBezTo>
                    <a:pt x="16" y="1"/>
                    <a:pt x="15"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60;p44">
              <a:extLst>
                <a:ext uri="{FF2B5EF4-FFF2-40B4-BE49-F238E27FC236}">
                  <a16:creationId xmlns:a16="http://schemas.microsoft.com/office/drawing/2014/main" id="{FB117144-E8A0-4BA1-9B26-28E7DCD07EBE}"/>
                </a:ext>
              </a:extLst>
            </p:cNvPr>
            <p:cNvSpPr/>
            <p:nvPr/>
          </p:nvSpPr>
          <p:spPr>
            <a:xfrm>
              <a:off x="4601965" y="2770492"/>
              <a:ext cx="57792" cy="10305"/>
            </a:xfrm>
            <a:custGeom>
              <a:avLst/>
              <a:gdLst/>
              <a:ahLst/>
              <a:cxnLst/>
              <a:rect l="l" t="t" r="r" b="b"/>
              <a:pathLst>
                <a:path w="673" h="120" extrusionOk="0">
                  <a:moveTo>
                    <a:pt x="579" y="0"/>
                  </a:moveTo>
                  <a:cubicBezTo>
                    <a:pt x="566" y="0"/>
                    <a:pt x="558" y="8"/>
                    <a:pt x="542" y="33"/>
                  </a:cubicBezTo>
                  <a:cubicBezTo>
                    <a:pt x="531" y="11"/>
                    <a:pt x="518" y="7"/>
                    <a:pt x="504" y="7"/>
                  </a:cubicBezTo>
                  <a:cubicBezTo>
                    <a:pt x="495" y="7"/>
                    <a:pt x="485" y="9"/>
                    <a:pt x="475" y="9"/>
                  </a:cubicBezTo>
                  <a:cubicBezTo>
                    <a:pt x="473" y="9"/>
                    <a:pt x="470" y="9"/>
                    <a:pt x="468" y="8"/>
                  </a:cubicBezTo>
                  <a:cubicBezTo>
                    <a:pt x="451" y="8"/>
                    <a:pt x="435" y="12"/>
                    <a:pt x="419" y="16"/>
                  </a:cubicBezTo>
                  <a:cubicBezTo>
                    <a:pt x="388" y="22"/>
                    <a:pt x="358" y="25"/>
                    <a:pt x="327" y="25"/>
                  </a:cubicBezTo>
                  <a:cubicBezTo>
                    <a:pt x="309" y="25"/>
                    <a:pt x="290" y="24"/>
                    <a:pt x="271" y="21"/>
                  </a:cubicBezTo>
                  <a:cubicBezTo>
                    <a:pt x="250" y="21"/>
                    <a:pt x="234" y="21"/>
                    <a:pt x="213" y="25"/>
                  </a:cubicBezTo>
                  <a:lnTo>
                    <a:pt x="193" y="25"/>
                  </a:lnTo>
                  <a:cubicBezTo>
                    <a:pt x="181" y="23"/>
                    <a:pt x="169" y="22"/>
                    <a:pt x="158" y="22"/>
                  </a:cubicBezTo>
                  <a:cubicBezTo>
                    <a:pt x="139" y="22"/>
                    <a:pt x="121" y="25"/>
                    <a:pt x="103" y="33"/>
                  </a:cubicBezTo>
                  <a:cubicBezTo>
                    <a:pt x="96" y="36"/>
                    <a:pt x="89" y="37"/>
                    <a:pt x="82" y="37"/>
                  </a:cubicBezTo>
                  <a:cubicBezTo>
                    <a:pt x="68" y="37"/>
                    <a:pt x="55" y="33"/>
                    <a:pt x="41" y="33"/>
                  </a:cubicBezTo>
                  <a:cubicBezTo>
                    <a:pt x="29" y="33"/>
                    <a:pt x="21" y="37"/>
                    <a:pt x="12" y="41"/>
                  </a:cubicBezTo>
                  <a:cubicBezTo>
                    <a:pt x="8" y="41"/>
                    <a:pt x="4" y="49"/>
                    <a:pt x="4" y="58"/>
                  </a:cubicBezTo>
                  <a:cubicBezTo>
                    <a:pt x="0" y="62"/>
                    <a:pt x="0" y="66"/>
                    <a:pt x="4" y="70"/>
                  </a:cubicBezTo>
                  <a:cubicBezTo>
                    <a:pt x="4" y="78"/>
                    <a:pt x="4" y="86"/>
                    <a:pt x="8" y="94"/>
                  </a:cubicBezTo>
                  <a:cubicBezTo>
                    <a:pt x="12" y="99"/>
                    <a:pt x="12" y="99"/>
                    <a:pt x="16" y="99"/>
                  </a:cubicBezTo>
                  <a:lnTo>
                    <a:pt x="103" y="90"/>
                  </a:lnTo>
                  <a:lnTo>
                    <a:pt x="115" y="90"/>
                  </a:lnTo>
                  <a:cubicBezTo>
                    <a:pt x="120" y="90"/>
                    <a:pt x="126" y="94"/>
                    <a:pt x="131" y="94"/>
                  </a:cubicBezTo>
                  <a:cubicBezTo>
                    <a:pt x="134" y="94"/>
                    <a:pt x="137" y="93"/>
                    <a:pt x="140" y="90"/>
                  </a:cubicBezTo>
                  <a:cubicBezTo>
                    <a:pt x="152" y="84"/>
                    <a:pt x="164" y="81"/>
                    <a:pt x="177" y="81"/>
                  </a:cubicBezTo>
                  <a:cubicBezTo>
                    <a:pt x="182" y="81"/>
                    <a:pt x="187" y="81"/>
                    <a:pt x="193" y="82"/>
                  </a:cubicBezTo>
                  <a:cubicBezTo>
                    <a:pt x="222" y="82"/>
                    <a:pt x="254" y="90"/>
                    <a:pt x="283" y="94"/>
                  </a:cubicBezTo>
                  <a:cubicBezTo>
                    <a:pt x="316" y="99"/>
                    <a:pt x="349" y="107"/>
                    <a:pt x="378" y="119"/>
                  </a:cubicBezTo>
                  <a:cubicBezTo>
                    <a:pt x="390" y="119"/>
                    <a:pt x="398" y="111"/>
                    <a:pt x="410" y="111"/>
                  </a:cubicBezTo>
                  <a:cubicBezTo>
                    <a:pt x="424" y="111"/>
                    <a:pt x="436" y="100"/>
                    <a:pt x="448" y="100"/>
                  </a:cubicBezTo>
                  <a:cubicBezTo>
                    <a:pt x="455" y="100"/>
                    <a:pt x="461" y="103"/>
                    <a:pt x="468" y="111"/>
                  </a:cubicBezTo>
                  <a:lnTo>
                    <a:pt x="546" y="66"/>
                  </a:lnTo>
                  <a:cubicBezTo>
                    <a:pt x="554" y="78"/>
                    <a:pt x="570" y="82"/>
                    <a:pt x="583" y="82"/>
                  </a:cubicBezTo>
                  <a:cubicBezTo>
                    <a:pt x="604" y="82"/>
                    <a:pt x="622" y="73"/>
                    <a:pt x="640" y="73"/>
                  </a:cubicBezTo>
                  <a:cubicBezTo>
                    <a:pt x="643" y="73"/>
                    <a:pt x="645" y="73"/>
                    <a:pt x="648" y="74"/>
                  </a:cubicBezTo>
                  <a:cubicBezTo>
                    <a:pt x="661" y="74"/>
                    <a:pt x="665" y="62"/>
                    <a:pt x="669" y="33"/>
                  </a:cubicBezTo>
                  <a:cubicBezTo>
                    <a:pt x="673" y="4"/>
                    <a:pt x="657" y="4"/>
                    <a:pt x="648" y="4"/>
                  </a:cubicBezTo>
                  <a:cubicBezTo>
                    <a:pt x="639" y="7"/>
                    <a:pt x="630" y="9"/>
                    <a:pt x="620" y="9"/>
                  </a:cubicBezTo>
                  <a:cubicBezTo>
                    <a:pt x="606" y="9"/>
                    <a:pt x="591" y="5"/>
                    <a:pt x="57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61;p44">
              <a:extLst>
                <a:ext uri="{FF2B5EF4-FFF2-40B4-BE49-F238E27FC236}">
                  <a16:creationId xmlns:a16="http://schemas.microsoft.com/office/drawing/2014/main" id="{B4A964CB-DC34-4184-B63F-588EC12DD619}"/>
                </a:ext>
              </a:extLst>
            </p:cNvPr>
            <p:cNvSpPr/>
            <p:nvPr/>
          </p:nvSpPr>
          <p:spPr>
            <a:xfrm>
              <a:off x="4571308" y="2773240"/>
              <a:ext cx="8845" cy="5410"/>
            </a:xfrm>
            <a:custGeom>
              <a:avLst/>
              <a:gdLst/>
              <a:ahLst/>
              <a:cxnLst/>
              <a:rect l="l" t="t" r="r" b="b"/>
              <a:pathLst>
                <a:path w="103" h="63" extrusionOk="0">
                  <a:moveTo>
                    <a:pt x="82" y="1"/>
                  </a:moveTo>
                  <a:cubicBezTo>
                    <a:pt x="66" y="1"/>
                    <a:pt x="45" y="5"/>
                    <a:pt x="29" y="5"/>
                  </a:cubicBezTo>
                  <a:cubicBezTo>
                    <a:pt x="12" y="5"/>
                    <a:pt x="12" y="9"/>
                    <a:pt x="0" y="38"/>
                  </a:cubicBezTo>
                  <a:cubicBezTo>
                    <a:pt x="4" y="58"/>
                    <a:pt x="12" y="62"/>
                    <a:pt x="25" y="62"/>
                  </a:cubicBezTo>
                  <a:cubicBezTo>
                    <a:pt x="27" y="63"/>
                    <a:pt x="29" y="63"/>
                    <a:pt x="30" y="63"/>
                  </a:cubicBezTo>
                  <a:cubicBezTo>
                    <a:pt x="43" y="63"/>
                    <a:pt x="53" y="56"/>
                    <a:pt x="65" y="56"/>
                  </a:cubicBezTo>
                  <a:cubicBezTo>
                    <a:pt x="70" y="56"/>
                    <a:pt x="76" y="58"/>
                    <a:pt x="82" y="62"/>
                  </a:cubicBezTo>
                  <a:lnTo>
                    <a:pt x="86" y="62"/>
                  </a:lnTo>
                  <a:cubicBezTo>
                    <a:pt x="99" y="54"/>
                    <a:pt x="103" y="42"/>
                    <a:pt x="103" y="26"/>
                  </a:cubicBezTo>
                  <a:cubicBezTo>
                    <a:pt x="103" y="13"/>
                    <a:pt x="94"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62;p44">
              <a:extLst>
                <a:ext uri="{FF2B5EF4-FFF2-40B4-BE49-F238E27FC236}">
                  <a16:creationId xmlns:a16="http://schemas.microsoft.com/office/drawing/2014/main" id="{FCEBE2D0-C906-48BF-8AD8-2F22F789743C}"/>
                </a:ext>
              </a:extLst>
            </p:cNvPr>
            <p:cNvSpPr/>
            <p:nvPr/>
          </p:nvSpPr>
          <p:spPr>
            <a:xfrm>
              <a:off x="4587109" y="2772123"/>
              <a:ext cx="4294" cy="6011"/>
            </a:xfrm>
            <a:custGeom>
              <a:avLst/>
              <a:gdLst/>
              <a:ahLst/>
              <a:cxnLst/>
              <a:rect l="l" t="t" r="r" b="b"/>
              <a:pathLst>
                <a:path w="50" h="70" extrusionOk="0">
                  <a:moveTo>
                    <a:pt x="35" y="1"/>
                  </a:moveTo>
                  <a:cubicBezTo>
                    <a:pt x="35" y="1"/>
                    <a:pt x="34" y="1"/>
                    <a:pt x="34" y="2"/>
                  </a:cubicBezTo>
                  <a:cubicBezTo>
                    <a:pt x="21" y="6"/>
                    <a:pt x="13" y="14"/>
                    <a:pt x="5" y="22"/>
                  </a:cubicBezTo>
                  <a:cubicBezTo>
                    <a:pt x="1" y="34"/>
                    <a:pt x="5" y="51"/>
                    <a:pt x="13" y="63"/>
                  </a:cubicBezTo>
                  <a:cubicBezTo>
                    <a:pt x="15" y="68"/>
                    <a:pt x="21" y="70"/>
                    <a:pt x="26" y="70"/>
                  </a:cubicBezTo>
                  <a:cubicBezTo>
                    <a:pt x="30" y="70"/>
                    <a:pt x="34" y="69"/>
                    <a:pt x="38" y="67"/>
                  </a:cubicBezTo>
                  <a:cubicBezTo>
                    <a:pt x="42" y="63"/>
                    <a:pt x="46" y="47"/>
                    <a:pt x="50" y="34"/>
                  </a:cubicBezTo>
                  <a:cubicBezTo>
                    <a:pt x="46" y="13"/>
                    <a:pt x="40" y="1"/>
                    <a:pt x="3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63;p44">
              <a:extLst>
                <a:ext uri="{FF2B5EF4-FFF2-40B4-BE49-F238E27FC236}">
                  <a16:creationId xmlns:a16="http://schemas.microsoft.com/office/drawing/2014/main" id="{20A44FC9-7C5B-4EB7-A58B-7D161CAF8755}"/>
                </a:ext>
              </a:extLst>
            </p:cNvPr>
            <p:cNvSpPr/>
            <p:nvPr/>
          </p:nvSpPr>
          <p:spPr>
            <a:xfrm>
              <a:off x="4593120" y="2772724"/>
              <a:ext cx="3950" cy="6011"/>
            </a:xfrm>
            <a:custGeom>
              <a:avLst/>
              <a:gdLst/>
              <a:ahLst/>
              <a:cxnLst/>
              <a:rect l="l" t="t" r="r" b="b"/>
              <a:pathLst>
                <a:path w="46" h="70" extrusionOk="0">
                  <a:moveTo>
                    <a:pt x="24" y="1"/>
                  </a:moveTo>
                  <a:cubicBezTo>
                    <a:pt x="19" y="1"/>
                    <a:pt x="14" y="4"/>
                    <a:pt x="9" y="7"/>
                  </a:cubicBezTo>
                  <a:cubicBezTo>
                    <a:pt x="0" y="15"/>
                    <a:pt x="0" y="27"/>
                    <a:pt x="5" y="40"/>
                  </a:cubicBezTo>
                  <a:cubicBezTo>
                    <a:pt x="8" y="54"/>
                    <a:pt x="22" y="69"/>
                    <a:pt x="30" y="69"/>
                  </a:cubicBezTo>
                  <a:cubicBezTo>
                    <a:pt x="31" y="69"/>
                    <a:pt x="32" y="69"/>
                    <a:pt x="33" y="68"/>
                  </a:cubicBezTo>
                  <a:cubicBezTo>
                    <a:pt x="46" y="64"/>
                    <a:pt x="46" y="48"/>
                    <a:pt x="46" y="23"/>
                  </a:cubicBezTo>
                  <a:cubicBezTo>
                    <a:pt x="38" y="6"/>
                    <a:pt x="31"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64;p44">
              <a:extLst>
                <a:ext uri="{FF2B5EF4-FFF2-40B4-BE49-F238E27FC236}">
                  <a16:creationId xmlns:a16="http://schemas.microsoft.com/office/drawing/2014/main" id="{A7F27F4E-5857-4216-A97C-E7081A5B0FEF}"/>
                </a:ext>
              </a:extLst>
            </p:cNvPr>
            <p:cNvSpPr/>
            <p:nvPr/>
          </p:nvSpPr>
          <p:spPr>
            <a:xfrm>
              <a:off x="4598015" y="2772982"/>
              <a:ext cx="3607" cy="6097"/>
            </a:xfrm>
            <a:custGeom>
              <a:avLst/>
              <a:gdLst/>
              <a:ahLst/>
              <a:cxnLst/>
              <a:rect l="l" t="t" r="r" b="b"/>
              <a:pathLst>
                <a:path w="42" h="71" extrusionOk="0">
                  <a:moveTo>
                    <a:pt x="21" y="1"/>
                  </a:moveTo>
                  <a:cubicBezTo>
                    <a:pt x="16" y="1"/>
                    <a:pt x="11" y="10"/>
                    <a:pt x="1" y="29"/>
                  </a:cubicBezTo>
                  <a:cubicBezTo>
                    <a:pt x="1" y="57"/>
                    <a:pt x="9" y="70"/>
                    <a:pt x="21" y="70"/>
                  </a:cubicBezTo>
                  <a:cubicBezTo>
                    <a:pt x="23" y="70"/>
                    <a:pt x="24" y="70"/>
                    <a:pt x="24" y="70"/>
                  </a:cubicBezTo>
                  <a:cubicBezTo>
                    <a:pt x="34" y="70"/>
                    <a:pt x="38" y="51"/>
                    <a:pt x="42" y="29"/>
                  </a:cubicBezTo>
                  <a:cubicBezTo>
                    <a:pt x="32" y="10"/>
                    <a:pt x="27"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65;p44">
              <a:extLst>
                <a:ext uri="{FF2B5EF4-FFF2-40B4-BE49-F238E27FC236}">
                  <a16:creationId xmlns:a16="http://schemas.microsoft.com/office/drawing/2014/main" id="{7BFAC1B6-3B6B-4BA7-B8BB-3699D043918B}"/>
                </a:ext>
              </a:extLst>
            </p:cNvPr>
            <p:cNvSpPr/>
            <p:nvPr/>
          </p:nvSpPr>
          <p:spPr>
            <a:xfrm>
              <a:off x="4582557" y="2772896"/>
              <a:ext cx="3607" cy="4809"/>
            </a:xfrm>
            <a:custGeom>
              <a:avLst/>
              <a:gdLst/>
              <a:ahLst/>
              <a:cxnLst/>
              <a:rect l="l" t="t" r="r" b="b"/>
              <a:pathLst>
                <a:path w="42" h="56" extrusionOk="0">
                  <a:moveTo>
                    <a:pt x="21" y="1"/>
                  </a:moveTo>
                  <a:cubicBezTo>
                    <a:pt x="15" y="1"/>
                    <a:pt x="9" y="7"/>
                    <a:pt x="0" y="21"/>
                  </a:cubicBezTo>
                  <a:cubicBezTo>
                    <a:pt x="7" y="49"/>
                    <a:pt x="15" y="56"/>
                    <a:pt x="22" y="56"/>
                  </a:cubicBezTo>
                  <a:cubicBezTo>
                    <a:pt x="25" y="56"/>
                    <a:pt x="27" y="55"/>
                    <a:pt x="29" y="54"/>
                  </a:cubicBezTo>
                  <a:cubicBezTo>
                    <a:pt x="41" y="50"/>
                    <a:pt x="37" y="34"/>
                    <a:pt x="37" y="21"/>
                  </a:cubicBezTo>
                  <a:cubicBezTo>
                    <a:pt x="37" y="17"/>
                    <a:pt x="33" y="9"/>
                    <a:pt x="29" y="5"/>
                  </a:cubicBezTo>
                  <a:cubicBezTo>
                    <a:pt x="27" y="2"/>
                    <a:pt x="24"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966;p44">
              <a:extLst>
                <a:ext uri="{FF2B5EF4-FFF2-40B4-BE49-F238E27FC236}">
                  <a16:creationId xmlns:a16="http://schemas.microsoft.com/office/drawing/2014/main" id="{ED4AA846-A223-4380-BB36-E73E272DDC43}"/>
                </a:ext>
              </a:extLst>
            </p:cNvPr>
            <p:cNvSpPr/>
            <p:nvPr/>
          </p:nvSpPr>
          <p:spPr>
            <a:xfrm>
              <a:off x="4659757" y="2770578"/>
              <a:ext cx="2834" cy="4895"/>
            </a:xfrm>
            <a:custGeom>
              <a:avLst/>
              <a:gdLst/>
              <a:ahLst/>
              <a:cxnLst/>
              <a:rect l="l" t="t" r="r" b="b"/>
              <a:pathLst>
                <a:path w="33" h="57" extrusionOk="0">
                  <a:moveTo>
                    <a:pt x="18" y="0"/>
                  </a:moveTo>
                  <a:cubicBezTo>
                    <a:pt x="15" y="0"/>
                    <a:pt x="12" y="1"/>
                    <a:pt x="8" y="3"/>
                  </a:cubicBezTo>
                  <a:cubicBezTo>
                    <a:pt x="0" y="11"/>
                    <a:pt x="0" y="24"/>
                    <a:pt x="4" y="48"/>
                  </a:cubicBezTo>
                  <a:lnTo>
                    <a:pt x="25" y="57"/>
                  </a:lnTo>
                  <a:cubicBezTo>
                    <a:pt x="33" y="40"/>
                    <a:pt x="33" y="24"/>
                    <a:pt x="29" y="7"/>
                  </a:cubicBezTo>
                  <a:cubicBezTo>
                    <a:pt x="26" y="2"/>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967;p44">
              <a:extLst>
                <a:ext uri="{FF2B5EF4-FFF2-40B4-BE49-F238E27FC236}">
                  <a16:creationId xmlns:a16="http://schemas.microsoft.com/office/drawing/2014/main" id="{B7E8FA30-3EFE-4241-AE4E-63AFF2B5B1D2}"/>
                </a:ext>
              </a:extLst>
            </p:cNvPr>
            <p:cNvSpPr/>
            <p:nvPr/>
          </p:nvSpPr>
          <p:spPr>
            <a:xfrm>
              <a:off x="4600848" y="2929356"/>
              <a:ext cx="40961" cy="6956"/>
            </a:xfrm>
            <a:custGeom>
              <a:avLst/>
              <a:gdLst/>
              <a:ahLst/>
              <a:cxnLst/>
              <a:rect l="l" t="t" r="r" b="b"/>
              <a:pathLst>
                <a:path w="477" h="81" extrusionOk="0">
                  <a:moveTo>
                    <a:pt x="437" y="0"/>
                  </a:moveTo>
                  <a:cubicBezTo>
                    <a:pt x="431" y="0"/>
                    <a:pt x="425" y="1"/>
                    <a:pt x="419" y="1"/>
                  </a:cubicBezTo>
                  <a:cubicBezTo>
                    <a:pt x="399" y="1"/>
                    <a:pt x="370" y="5"/>
                    <a:pt x="345" y="9"/>
                  </a:cubicBezTo>
                  <a:cubicBezTo>
                    <a:pt x="292" y="9"/>
                    <a:pt x="243" y="9"/>
                    <a:pt x="190" y="17"/>
                  </a:cubicBezTo>
                  <a:cubicBezTo>
                    <a:pt x="184" y="18"/>
                    <a:pt x="179" y="18"/>
                    <a:pt x="173" y="18"/>
                  </a:cubicBezTo>
                  <a:cubicBezTo>
                    <a:pt x="162" y="18"/>
                    <a:pt x="151" y="17"/>
                    <a:pt x="140" y="17"/>
                  </a:cubicBezTo>
                  <a:cubicBezTo>
                    <a:pt x="123" y="17"/>
                    <a:pt x="105" y="19"/>
                    <a:pt x="87" y="29"/>
                  </a:cubicBezTo>
                  <a:cubicBezTo>
                    <a:pt x="86" y="30"/>
                    <a:pt x="85" y="31"/>
                    <a:pt x="84" y="31"/>
                  </a:cubicBezTo>
                  <a:cubicBezTo>
                    <a:pt x="81" y="31"/>
                    <a:pt x="77" y="25"/>
                    <a:pt x="71" y="25"/>
                  </a:cubicBezTo>
                  <a:cubicBezTo>
                    <a:pt x="62" y="21"/>
                    <a:pt x="55" y="19"/>
                    <a:pt x="47" y="19"/>
                  </a:cubicBezTo>
                  <a:cubicBezTo>
                    <a:pt x="32" y="19"/>
                    <a:pt x="17" y="28"/>
                    <a:pt x="1" y="50"/>
                  </a:cubicBezTo>
                  <a:cubicBezTo>
                    <a:pt x="16" y="68"/>
                    <a:pt x="32" y="78"/>
                    <a:pt x="47" y="78"/>
                  </a:cubicBezTo>
                  <a:cubicBezTo>
                    <a:pt x="52" y="78"/>
                    <a:pt x="57" y="77"/>
                    <a:pt x="62" y="75"/>
                  </a:cubicBezTo>
                  <a:cubicBezTo>
                    <a:pt x="71" y="70"/>
                    <a:pt x="79" y="68"/>
                    <a:pt x="87" y="68"/>
                  </a:cubicBezTo>
                  <a:cubicBezTo>
                    <a:pt x="95" y="68"/>
                    <a:pt x="103" y="70"/>
                    <a:pt x="112" y="75"/>
                  </a:cubicBezTo>
                  <a:cubicBezTo>
                    <a:pt x="126" y="77"/>
                    <a:pt x="143" y="80"/>
                    <a:pt x="158" y="80"/>
                  </a:cubicBezTo>
                  <a:cubicBezTo>
                    <a:pt x="165" y="80"/>
                    <a:pt x="171" y="80"/>
                    <a:pt x="177" y="79"/>
                  </a:cubicBezTo>
                  <a:lnTo>
                    <a:pt x="436" y="66"/>
                  </a:lnTo>
                  <a:cubicBezTo>
                    <a:pt x="452" y="66"/>
                    <a:pt x="469" y="54"/>
                    <a:pt x="477" y="42"/>
                  </a:cubicBezTo>
                  <a:lnTo>
                    <a:pt x="477" y="13"/>
                  </a:lnTo>
                  <a:cubicBezTo>
                    <a:pt x="463" y="2"/>
                    <a:pt x="449" y="0"/>
                    <a:pt x="43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68;p44">
              <a:extLst>
                <a:ext uri="{FF2B5EF4-FFF2-40B4-BE49-F238E27FC236}">
                  <a16:creationId xmlns:a16="http://schemas.microsoft.com/office/drawing/2014/main" id="{BB792E17-BD72-4439-A7B7-8F89E9A979CB}"/>
                </a:ext>
              </a:extLst>
            </p:cNvPr>
            <p:cNvSpPr/>
            <p:nvPr/>
          </p:nvSpPr>
          <p:spPr>
            <a:xfrm>
              <a:off x="4596641" y="2931933"/>
              <a:ext cx="3607" cy="3521"/>
            </a:xfrm>
            <a:custGeom>
              <a:avLst/>
              <a:gdLst/>
              <a:ahLst/>
              <a:cxnLst/>
              <a:rect l="l" t="t" r="r" b="b"/>
              <a:pathLst>
                <a:path w="42" h="41" extrusionOk="0">
                  <a:moveTo>
                    <a:pt x="20" y="0"/>
                  </a:moveTo>
                  <a:cubicBezTo>
                    <a:pt x="13" y="0"/>
                    <a:pt x="7" y="6"/>
                    <a:pt x="1" y="20"/>
                  </a:cubicBezTo>
                  <a:cubicBezTo>
                    <a:pt x="10" y="33"/>
                    <a:pt x="17" y="41"/>
                    <a:pt x="23" y="41"/>
                  </a:cubicBezTo>
                  <a:cubicBezTo>
                    <a:pt x="30" y="41"/>
                    <a:pt x="35" y="31"/>
                    <a:pt x="42" y="12"/>
                  </a:cubicBezTo>
                  <a:cubicBezTo>
                    <a:pt x="33" y="6"/>
                    <a:pt x="26"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69;p44">
              <a:extLst>
                <a:ext uri="{FF2B5EF4-FFF2-40B4-BE49-F238E27FC236}">
                  <a16:creationId xmlns:a16="http://schemas.microsoft.com/office/drawing/2014/main" id="{557B2BBC-A0C6-44E7-BF2D-529F9C2E8877}"/>
                </a:ext>
              </a:extLst>
            </p:cNvPr>
            <p:cNvSpPr/>
            <p:nvPr/>
          </p:nvSpPr>
          <p:spPr>
            <a:xfrm>
              <a:off x="4570535" y="2952971"/>
              <a:ext cx="38900" cy="6440"/>
            </a:xfrm>
            <a:custGeom>
              <a:avLst/>
              <a:gdLst/>
              <a:ahLst/>
              <a:cxnLst/>
              <a:rect l="l" t="t" r="r" b="b"/>
              <a:pathLst>
                <a:path w="453" h="75" extrusionOk="0">
                  <a:moveTo>
                    <a:pt x="424" y="1"/>
                  </a:moveTo>
                  <a:cubicBezTo>
                    <a:pt x="387" y="5"/>
                    <a:pt x="350" y="9"/>
                    <a:pt x="313" y="13"/>
                  </a:cubicBezTo>
                  <a:lnTo>
                    <a:pt x="173" y="13"/>
                  </a:lnTo>
                  <a:cubicBezTo>
                    <a:pt x="151" y="9"/>
                    <a:pt x="127" y="7"/>
                    <a:pt x="103" y="7"/>
                  </a:cubicBezTo>
                  <a:cubicBezTo>
                    <a:pt x="80" y="7"/>
                    <a:pt x="56" y="9"/>
                    <a:pt x="34" y="13"/>
                  </a:cubicBezTo>
                  <a:cubicBezTo>
                    <a:pt x="21" y="17"/>
                    <a:pt x="9" y="25"/>
                    <a:pt x="1" y="33"/>
                  </a:cubicBezTo>
                  <a:cubicBezTo>
                    <a:pt x="13" y="70"/>
                    <a:pt x="26" y="74"/>
                    <a:pt x="38" y="74"/>
                  </a:cubicBezTo>
                  <a:lnTo>
                    <a:pt x="276" y="74"/>
                  </a:lnTo>
                  <a:cubicBezTo>
                    <a:pt x="305" y="74"/>
                    <a:pt x="333" y="66"/>
                    <a:pt x="362" y="62"/>
                  </a:cubicBezTo>
                  <a:cubicBezTo>
                    <a:pt x="382" y="62"/>
                    <a:pt x="403" y="62"/>
                    <a:pt x="419" y="58"/>
                  </a:cubicBezTo>
                  <a:cubicBezTo>
                    <a:pt x="432" y="58"/>
                    <a:pt x="440" y="54"/>
                    <a:pt x="444" y="50"/>
                  </a:cubicBezTo>
                  <a:cubicBezTo>
                    <a:pt x="448" y="42"/>
                    <a:pt x="452" y="33"/>
                    <a:pt x="452" y="25"/>
                  </a:cubicBezTo>
                  <a:cubicBezTo>
                    <a:pt x="452" y="17"/>
                    <a:pt x="448" y="13"/>
                    <a:pt x="444" y="5"/>
                  </a:cubicBezTo>
                  <a:cubicBezTo>
                    <a:pt x="440" y="1"/>
                    <a:pt x="432" y="1"/>
                    <a:pt x="4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970;p44">
              <a:extLst>
                <a:ext uri="{FF2B5EF4-FFF2-40B4-BE49-F238E27FC236}">
                  <a16:creationId xmlns:a16="http://schemas.microsoft.com/office/drawing/2014/main" id="{80B6C094-FE89-450C-99C1-38B2C7C503BD}"/>
                </a:ext>
              </a:extLst>
            </p:cNvPr>
            <p:cNvSpPr/>
            <p:nvPr/>
          </p:nvSpPr>
          <p:spPr>
            <a:xfrm>
              <a:off x="4563150" y="2954431"/>
              <a:ext cx="6440" cy="4981"/>
            </a:xfrm>
            <a:custGeom>
              <a:avLst/>
              <a:gdLst/>
              <a:ahLst/>
              <a:cxnLst/>
              <a:rect l="l" t="t" r="r" b="b"/>
              <a:pathLst>
                <a:path w="75" h="58" extrusionOk="0">
                  <a:moveTo>
                    <a:pt x="39" y="1"/>
                  </a:moveTo>
                  <a:cubicBezTo>
                    <a:pt x="27" y="1"/>
                    <a:pt x="14" y="6"/>
                    <a:pt x="1" y="25"/>
                  </a:cubicBezTo>
                  <a:cubicBezTo>
                    <a:pt x="15" y="51"/>
                    <a:pt x="30" y="58"/>
                    <a:pt x="44" y="58"/>
                  </a:cubicBezTo>
                  <a:cubicBezTo>
                    <a:pt x="53" y="58"/>
                    <a:pt x="62" y="55"/>
                    <a:pt x="70" y="53"/>
                  </a:cubicBezTo>
                  <a:cubicBezTo>
                    <a:pt x="75" y="53"/>
                    <a:pt x="75" y="41"/>
                    <a:pt x="75" y="33"/>
                  </a:cubicBezTo>
                  <a:cubicBezTo>
                    <a:pt x="75" y="25"/>
                    <a:pt x="70" y="8"/>
                    <a:pt x="70" y="8"/>
                  </a:cubicBezTo>
                  <a:cubicBezTo>
                    <a:pt x="59" y="5"/>
                    <a:pt x="49" y="1"/>
                    <a:pt x="3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971;p44">
              <a:extLst>
                <a:ext uri="{FF2B5EF4-FFF2-40B4-BE49-F238E27FC236}">
                  <a16:creationId xmlns:a16="http://schemas.microsoft.com/office/drawing/2014/main" id="{21AC0DC6-2EC5-4589-B1B8-16BEED70231E}"/>
                </a:ext>
              </a:extLst>
            </p:cNvPr>
            <p:cNvSpPr/>
            <p:nvPr/>
          </p:nvSpPr>
          <p:spPr>
            <a:xfrm>
              <a:off x="4553275" y="2955118"/>
              <a:ext cx="6784" cy="5324"/>
            </a:xfrm>
            <a:custGeom>
              <a:avLst/>
              <a:gdLst/>
              <a:ahLst/>
              <a:cxnLst/>
              <a:rect l="l" t="t" r="r" b="b"/>
              <a:pathLst>
                <a:path w="79" h="62" extrusionOk="0">
                  <a:moveTo>
                    <a:pt x="58" y="0"/>
                  </a:moveTo>
                  <a:cubicBezTo>
                    <a:pt x="42" y="0"/>
                    <a:pt x="30" y="8"/>
                    <a:pt x="17" y="13"/>
                  </a:cubicBezTo>
                  <a:cubicBezTo>
                    <a:pt x="9" y="13"/>
                    <a:pt x="9" y="33"/>
                    <a:pt x="1" y="45"/>
                  </a:cubicBezTo>
                  <a:cubicBezTo>
                    <a:pt x="9" y="54"/>
                    <a:pt x="13" y="62"/>
                    <a:pt x="17" y="62"/>
                  </a:cubicBezTo>
                  <a:cubicBezTo>
                    <a:pt x="34" y="62"/>
                    <a:pt x="50" y="58"/>
                    <a:pt x="66" y="58"/>
                  </a:cubicBezTo>
                  <a:cubicBezTo>
                    <a:pt x="71" y="54"/>
                    <a:pt x="71" y="54"/>
                    <a:pt x="79" y="17"/>
                  </a:cubicBezTo>
                  <a:cubicBezTo>
                    <a:pt x="71" y="13"/>
                    <a:pt x="62" y="0"/>
                    <a:pt x="5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972;p44">
              <a:extLst>
                <a:ext uri="{FF2B5EF4-FFF2-40B4-BE49-F238E27FC236}">
                  <a16:creationId xmlns:a16="http://schemas.microsoft.com/office/drawing/2014/main" id="{21F9B46B-024B-4747-8260-6902CC9E42B3}"/>
                </a:ext>
              </a:extLst>
            </p:cNvPr>
            <p:cNvSpPr/>
            <p:nvPr/>
          </p:nvSpPr>
          <p:spPr>
            <a:xfrm>
              <a:off x="4546577" y="2955805"/>
              <a:ext cx="3607" cy="3778"/>
            </a:xfrm>
            <a:custGeom>
              <a:avLst/>
              <a:gdLst/>
              <a:ahLst/>
              <a:cxnLst/>
              <a:rect l="l" t="t" r="r" b="b"/>
              <a:pathLst>
                <a:path w="42" h="44" extrusionOk="0">
                  <a:moveTo>
                    <a:pt x="21" y="0"/>
                  </a:moveTo>
                  <a:cubicBezTo>
                    <a:pt x="16" y="0"/>
                    <a:pt x="11" y="9"/>
                    <a:pt x="1" y="25"/>
                  </a:cubicBezTo>
                  <a:cubicBezTo>
                    <a:pt x="9" y="37"/>
                    <a:pt x="15" y="43"/>
                    <a:pt x="21" y="43"/>
                  </a:cubicBezTo>
                  <a:cubicBezTo>
                    <a:pt x="28" y="43"/>
                    <a:pt x="34" y="37"/>
                    <a:pt x="42" y="25"/>
                  </a:cubicBezTo>
                  <a:cubicBezTo>
                    <a:pt x="32" y="9"/>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973;p44">
              <a:extLst>
                <a:ext uri="{FF2B5EF4-FFF2-40B4-BE49-F238E27FC236}">
                  <a16:creationId xmlns:a16="http://schemas.microsoft.com/office/drawing/2014/main" id="{08F0BC7E-40C6-4FDA-986D-149785AC9B8A}"/>
                </a:ext>
              </a:extLst>
            </p:cNvPr>
            <p:cNvSpPr/>
            <p:nvPr/>
          </p:nvSpPr>
          <p:spPr>
            <a:xfrm>
              <a:off x="4592433" y="2749281"/>
              <a:ext cx="3950" cy="5066"/>
            </a:xfrm>
            <a:custGeom>
              <a:avLst/>
              <a:gdLst/>
              <a:ahLst/>
              <a:cxnLst/>
              <a:rect l="l" t="t" r="r" b="b"/>
              <a:pathLst>
                <a:path w="46" h="59" extrusionOk="0">
                  <a:moveTo>
                    <a:pt x="28" y="1"/>
                  </a:moveTo>
                  <a:cubicBezTo>
                    <a:pt x="21" y="1"/>
                    <a:pt x="13" y="8"/>
                    <a:pt x="4" y="17"/>
                  </a:cubicBezTo>
                  <a:cubicBezTo>
                    <a:pt x="0" y="21"/>
                    <a:pt x="0" y="46"/>
                    <a:pt x="8" y="50"/>
                  </a:cubicBezTo>
                  <a:cubicBezTo>
                    <a:pt x="17" y="54"/>
                    <a:pt x="21" y="58"/>
                    <a:pt x="29" y="58"/>
                  </a:cubicBezTo>
                  <a:cubicBezTo>
                    <a:pt x="37" y="54"/>
                    <a:pt x="45" y="46"/>
                    <a:pt x="45" y="21"/>
                  </a:cubicBezTo>
                  <a:cubicBezTo>
                    <a:pt x="40" y="6"/>
                    <a:pt x="34"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974;p44">
              <a:extLst>
                <a:ext uri="{FF2B5EF4-FFF2-40B4-BE49-F238E27FC236}">
                  <a16:creationId xmlns:a16="http://schemas.microsoft.com/office/drawing/2014/main" id="{8AE334A4-0D38-4D9A-A932-1E18E8729413}"/>
                </a:ext>
              </a:extLst>
            </p:cNvPr>
            <p:cNvSpPr/>
            <p:nvPr/>
          </p:nvSpPr>
          <p:spPr>
            <a:xfrm>
              <a:off x="4620256" y="2748422"/>
              <a:ext cx="3263" cy="4981"/>
            </a:xfrm>
            <a:custGeom>
              <a:avLst/>
              <a:gdLst/>
              <a:ahLst/>
              <a:cxnLst/>
              <a:rect l="l" t="t" r="r" b="b"/>
              <a:pathLst>
                <a:path w="38" h="58" extrusionOk="0">
                  <a:moveTo>
                    <a:pt x="17" y="1"/>
                  </a:moveTo>
                  <a:cubicBezTo>
                    <a:pt x="14" y="1"/>
                    <a:pt x="11" y="1"/>
                    <a:pt x="9" y="3"/>
                  </a:cubicBezTo>
                  <a:cubicBezTo>
                    <a:pt x="5" y="7"/>
                    <a:pt x="0" y="15"/>
                    <a:pt x="0" y="23"/>
                  </a:cubicBezTo>
                  <a:cubicBezTo>
                    <a:pt x="0" y="31"/>
                    <a:pt x="5" y="40"/>
                    <a:pt x="9" y="52"/>
                  </a:cubicBezTo>
                  <a:cubicBezTo>
                    <a:pt x="11" y="56"/>
                    <a:pt x="14" y="57"/>
                    <a:pt x="17" y="57"/>
                  </a:cubicBezTo>
                  <a:cubicBezTo>
                    <a:pt x="24" y="57"/>
                    <a:pt x="32" y="46"/>
                    <a:pt x="37" y="23"/>
                  </a:cubicBezTo>
                  <a:cubicBezTo>
                    <a:pt x="32" y="6"/>
                    <a:pt x="24"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975;p44">
              <a:extLst>
                <a:ext uri="{FF2B5EF4-FFF2-40B4-BE49-F238E27FC236}">
                  <a16:creationId xmlns:a16="http://schemas.microsoft.com/office/drawing/2014/main" id="{9F382B8A-0FEA-4A2A-BDB3-CC1B646C40A3}"/>
                </a:ext>
              </a:extLst>
            </p:cNvPr>
            <p:cNvSpPr/>
            <p:nvPr/>
          </p:nvSpPr>
          <p:spPr>
            <a:xfrm>
              <a:off x="4597671" y="2749024"/>
              <a:ext cx="20524" cy="6269"/>
            </a:xfrm>
            <a:custGeom>
              <a:avLst/>
              <a:gdLst/>
              <a:ahLst/>
              <a:cxnLst/>
              <a:rect l="l" t="t" r="r" b="b"/>
              <a:pathLst>
                <a:path w="239" h="73" extrusionOk="0">
                  <a:moveTo>
                    <a:pt x="222" y="1"/>
                  </a:moveTo>
                  <a:cubicBezTo>
                    <a:pt x="221" y="1"/>
                    <a:pt x="220" y="2"/>
                    <a:pt x="218" y="4"/>
                  </a:cubicBezTo>
                  <a:lnTo>
                    <a:pt x="34" y="4"/>
                  </a:lnTo>
                  <a:cubicBezTo>
                    <a:pt x="21" y="4"/>
                    <a:pt x="13" y="8"/>
                    <a:pt x="1" y="24"/>
                  </a:cubicBezTo>
                  <a:cubicBezTo>
                    <a:pt x="10" y="60"/>
                    <a:pt x="23" y="72"/>
                    <a:pt x="35" y="72"/>
                  </a:cubicBezTo>
                  <a:cubicBezTo>
                    <a:pt x="39" y="72"/>
                    <a:pt x="42" y="71"/>
                    <a:pt x="46" y="70"/>
                  </a:cubicBezTo>
                  <a:cubicBezTo>
                    <a:pt x="54" y="67"/>
                    <a:pt x="63" y="66"/>
                    <a:pt x="72" y="66"/>
                  </a:cubicBezTo>
                  <a:cubicBezTo>
                    <a:pt x="89" y="66"/>
                    <a:pt x="108" y="70"/>
                    <a:pt x="124" y="70"/>
                  </a:cubicBezTo>
                  <a:cubicBezTo>
                    <a:pt x="137" y="70"/>
                    <a:pt x="147" y="71"/>
                    <a:pt x="157" y="71"/>
                  </a:cubicBezTo>
                  <a:cubicBezTo>
                    <a:pt x="169" y="71"/>
                    <a:pt x="180" y="69"/>
                    <a:pt x="194" y="57"/>
                  </a:cubicBezTo>
                  <a:cubicBezTo>
                    <a:pt x="194" y="57"/>
                    <a:pt x="195" y="56"/>
                    <a:pt x="196" y="56"/>
                  </a:cubicBezTo>
                  <a:cubicBezTo>
                    <a:pt x="200" y="56"/>
                    <a:pt x="207" y="65"/>
                    <a:pt x="214" y="65"/>
                  </a:cubicBezTo>
                  <a:cubicBezTo>
                    <a:pt x="218" y="65"/>
                    <a:pt x="231" y="65"/>
                    <a:pt x="235" y="45"/>
                  </a:cubicBezTo>
                  <a:cubicBezTo>
                    <a:pt x="239" y="24"/>
                    <a:pt x="235" y="8"/>
                    <a:pt x="227" y="4"/>
                  </a:cubicBezTo>
                  <a:cubicBezTo>
                    <a:pt x="224" y="2"/>
                    <a:pt x="223" y="1"/>
                    <a:pt x="2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76;p44">
              <a:extLst>
                <a:ext uri="{FF2B5EF4-FFF2-40B4-BE49-F238E27FC236}">
                  <a16:creationId xmlns:a16="http://schemas.microsoft.com/office/drawing/2014/main" id="{1560C2E0-3124-4B25-A6B4-F814D4848CC3}"/>
                </a:ext>
              </a:extLst>
            </p:cNvPr>
            <p:cNvSpPr/>
            <p:nvPr/>
          </p:nvSpPr>
          <p:spPr>
            <a:xfrm>
              <a:off x="4581527" y="2750483"/>
              <a:ext cx="4294" cy="5238"/>
            </a:xfrm>
            <a:custGeom>
              <a:avLst/>
              <a:gdLst/>
              <a:ahLst/>
              <a:cxnLst/>
              <a:rect l="l" t="t" r="r" b="b"/>
              <a:pathLst>
                <a:path w="50" h="61" extrusionOk="0">
                  <a:moveTo>
                    <a:pt x="31" y="0"/>
                  </a:moveTo>
                  <a:cubicBezTo>
                    <a:pt x="24" y="0"/>
                    <a:pt x="14" y="9"/>
                    <a:pt x="0" y="28"/>
                  </a:cubicBezTo>
                  <a:cubicBezTo>
                    <a:pt x="4" y="57"/>
                    <a:pt x="12" y="61"/>
                    <a:pt x="25" y="61"/>
                  </a:cubicBezTo>
                  <a:cubicBezTo>
                    <a:pt x="33" y="57"/>
                    <a:pt x="45" y="61"/>
                    <a:pt x="49" y="28"/>
                  </a:cubicBezTo>
                  <a:cubicBezTo>
                    <a:pt x="43" y="9"/>
                    <a:pt x="38"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977;p44">
              <a:extLst>
                <a:ext uri="{FF2B5EF4-FFF2-40B4-BE49-F238E27FC236}">
                  <a16:creationId xmlns:a16="http://schemas.microsoft.com/office/drawing/2014/main" id="{9F81A95E-BE79-4FE8-8F67-3F0F9B468DA4}"/>
                </a:ext>
              </a:extLst>
            </p:cNvPr>
            <p:cNvSpPr/>
            <p:nvPr/>
          </p:nvSpPr>
          <p:spPr>
            <a:xfrm>
              <a:off x="4639663" y="2748594"/>
              <a:ext cx="3263" cy="5410"/>
            </a:xfrm>
            <a:custGeom>
              <a:avLst/>
              <a:gdLst/>
              <a:ahLst/>
              <a:cxnLst/>
              <a:rect l="l" t="t" r="r" b="b"/>
              <a:pathLst>
                <a:path w="38" h="63" extrusionOk="0">
                  <a:moveTo>
                    <a:pt x="12" y="1"/>
                  </a:moveTo>
                  <a:cubicBezTo>
                    <a:pt x="4" y="1"/>
                    <a:pt x="0" y="9"/>
                    <a:pt x="0" y="25"/>
                  </a:cubicBezTo>
                  <a:cubicBezTo>
                    <a:pt x="4" y="38"/>
                    <a:pt x="4" y="46"/>
                    <a:pt x="12" y="58"/>
                  </a:cubicBezTo>
                  <a:cubicBezTo>
                    <a:pt x="15" y="61"/>
                    <a:pt x="18" y="63"/>
                    <a:pt x="21" y="63"/>
                  </a:cubicBezTo>
                  <a:cubicBezTo>
                    <a:pt x="28" y="63"/>
                    <a:pt x="34" y="47"/>
                    <a:pt x="37" y="13"/>
                  </a:cubicBezTo>
                  <a:cubicBezTo>
                    <a:pt x="29" y="5"/>
                    <a:pt x="21" y="5"/>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978;p44">
              <a:extLst>
                <a:ext uri="{FF2B5EF4-FFF2-40B4-BE49-F238E27FC236}">
                  <a16:creationId xmlns:a16="http://schemas.microsoft.com/office/drawing/2014/main" id="{56DDABC3-75D8-4DB7-88A4-FFF9BAEA010F}"/>
                </a:ext>
              </a:extLst>
            </p:cNvPr>
            <p:cNvSpPr/>
            <p:nvPr/>
          </p:nvSpPr>
          <p:spPr>
            <a:xfrm>
              <a:off x="4587796" y="2750054"/>
              <a:ext cx="3263" cy="5324"/>
            </a:xfrm>
            <a:custGeom>
              <a:avLst/>
              <a:gdLst/>
              <a:ahLst/>
              <a:cxnLst/>
              <a:rect l="l" t="t" r="r" b="b"/>
              <a:pathLst>
                <a:path w="38" h="62" extrusionOk="0">
                  <a:moveTo>
                    <a:pt x="20" y="0"/>
                  </a:moveTo>
                  <a:cubicBezTo>
                    <a:pt x="15" y="0"/>
                    <a:pt x="10" y="3"/>
                    <a:pt x="5" y="8"/>
                  </a:cubicBezTo>
                  <a:cubicBezTo>
                    <a:pt x="1" y="21"/>
                    <a:pt x="1" y="37"/>
                    <a:pt x="5" y="49"/>
                  </a:cubicBezTo>
                  <a:cubicBezTo>
                    <a:pt x="9" y="53"/>
                    <a:pt x="17" y="58"/>
                    <a:pt x="26" y="62"/>
                  </a:cubicBezTo>
                  <a:cubicBezTo>
                    <a:pt x="34" y="62"/>
                    <a:pt x="34" y="58"/>
                    <a:pt x="38" y="21"/>
                  </a:cubicBezTo>
                  <a:cubicBezTo>
                    <a:pt x="33" y="6"/>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979;p44">
              <a:extLst>
                <a:ext uri="{FF2B5EF4-FFF2-40B4-BE49-F238E27FC236}">
                  <a16:creationId xmlns:a16="http://schemas.microsoft.com/office/drawing/2014/main" id="{41DC9C86-DE52-4C47-9208-F1A81EEDD475}"/>
                </a:ext>
              </a:extLst>
            </p:cNvPr>
            <p:cNvSpPr/>
            <p:nvPr/>
          </p:nvSpPr>
          <p:spPr>
            <a:xfrm>
              <a:off x="4626610" y="2748938"/>
              <a:ext cx="2920" cy="5066"/>
            </a:xfrm>
            <a:custGeom>
              <a:avLst/>
              <a:gdLst/>
              <a:ahLst/>
              <a:cxnLst/>
              <a:rect l="l" t="t" r="r" b="b"/>
              <a:pathLst>
                <a:path w="34" h="59" extrusionOk="0">
                  <a:moveTo>
                    <a:pt x="16" y="1"/>
                  </a:moveTo>
                  <a:cubicBezTo>
                    <a:pt x="12" y="1"/>
                    <a:pt x="6" y="7"/>
                    <a:pt x="0" y="21"/>
                  </a:cubicBezTo>
                  <a:cubicBezTo>
                    <a:pt x="4" y="46"/>
                    <a:pt x="7" y="59"/>
                    <a:pt x="17" y="59"/>
                  </a:cubicBezTo>
                  <a:cubicBezTo>
                    <a:pt x="18" y="59"/>
                    <a:pt x="19" y="59"/>
                    <a:pt x="21" y="58"/>
                  </a:cubicBezTo>
                  <a:cubicBezTo>
                    <a:pt x="33" y="54"/>
                    <a:pt x="33" y="42"/>
                    <a:pt x="33" y="25"/>
                  </a:cubicBezTo>
                  <a:cubicBezTo>
                    <a:pt x="29" y="17"/>
                    <a:pt x="25" y="9"/>
                    <a:pt x="21" y="5"/>
                  </a:cubicBezTo>
                  <a:cubicBezTo>
                    <a:pt x="20" y="2"/>
                    <a:pt x="18"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980;p44">
              <a:extLst>
                <a:ext uri="{FF2B5EF4-FFF2-40B4-BE49-F238E27FC236}">
                  <a16:creationId xmlns:a16="http://schemas.microsoft.com/office/drawing/2014/main" id="{04313B7E-B13E-41D1-815B-47A6066B365B}"/>
                </a:ext>
              </a:extLst>
            </p:cNvPr>
            <p:cNvSpPr/>
            <p:nvPr/>
          </p:nvSpPr>
          <p:spPr>
            <a:xfrm>
              <a:off x="4635713" y="2748594"/>
              <a:ext cx="2233" cy="5410"/>
            </a:xfrm>
            <a:custGeom>
              <a:avLst/>
              <a:gdLst/>
              <a:ahLst/>
              <a:cxnLst/>
              <a:rect l="l" t="t" r="r" b="b"/>
              <a:pathLst>
                <a:path w="26" h="63" extrusionOk="0">
                  <a:moveTo>
                    <a:pt x="13" y="1"/>
                  </a:moveTo>
                  <a:cubicBezTo>
                    <a:pt x="9" y="1"/>
                    <a:pt x="1" y="13"/>
                    <a:pt x="1" y="54"/>
                  </a:cubicBezTo>
                  <a:cubicBezTo>
                    <a:pt x="5" y="58"/>
                    <a:pt x="10" y="63"/>
                    <a:pt x="14" y="63"/>
                  </a:cubicBezTo>
                  <a:cubicBezTo>
                    <a:pt x="18" y="63"/>
                    <a:pt x="22" y="59"/>
                    <a:pt x="26" y="50"/>
                  </a:cubicBezTo>
                  <a:cubicBezTo>
                    <a:pt x="26" y="38"/>
                    <a:pt x="26" y="29"/>
                    <a:pt x="26" y="17"/>
                  </a:cubicBezTo>
                  <a:cubicBezTo>
                    <a:pt x="26" y="9"/>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981;p44">
              <a:extLst>
                <a:ext uri="{FF2B5EF4-FFF2-40B4-BE49-F238E27FC236}">
                  <a16:creationId xmlns:a16="http://schemas.microsoft.com/office/drawing/2014/main" id="{0202CC6C-2411-446C-AA7A-4F7F8F02F081}"/>
                </a:ext>
              </a:extLst>
            </p:cNvPr>
            <p:cNvSpPr/>
            <p:nvPr/>
          </p:nvSpPr>
          <p:spPr>
            <a:xfrm>
              <a:off x="4575516" y="2752029"/>
              <a:ext cx="3263" cy="4122"/>
            </a:xfrm>
            <a:custGeom>
              <a:avLst/>
              <a:gdLst/>
              <a:ahLst/>
              <a:cxnLst/>
              <a:rect l="l" t="t" r="r" b="b"/>
              <a:pathLst>
                <a:path w="38" h="48" extrusionOk="0">
                  <a:moveTo>
                    <a:pt x="21" y="1"/>
                  </a:moveTo>
                  <a:cubicBezTo>
                    <a:pt x="14" y="1"/>
                    <a:pt x="6" y="4"/>
                    <a:pt x="0" y="22"/>
                  </a:cubicBezTo>
                  <a:cubicBezTo>
                    <a:pt x="6" y="41"/>
                    <a:pt x="13" y="47"/>
                    <a:pt x="19" y="47"/>
                  </a:cubicBezTo>
                  <a:cubicBezTo>
                    <a:pt x="23" y="47"/>
                    <a:pt x="26" y="46"/>
                    <a:pt x="29" y="43"/>
                  </a:cubicBezTo>
                  <a:cubicBezTo>
                    <a:pt x="33" y="35"/>
                    <a:pt x="37" y="30"/>
                    <a:pt x="37" y="22"/>
                  </a:cubicBezTo>
                  <a:cubicBezTo>
                    <a:pt x="37" y="14"/>
                    <a:pt x="33" y="2"/>
                    <a:pt x="29" y="2"/>
                  </a:cubicBezTo>
                  <a:cubicBezTo>
                    <a:pt x="28" y="2"/>
                    <a:pt x="24"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982;p44">
              <a:extLst>
                <a:ext uri="{FF2B5EF4-FFF2-40B4-BE49-F238E27FC236}">
                  <a16:creationId xmlns:a16="http://schemas.microsoft.com/office/drawing/2014/main" id="{8788A9A5-BAEC-4B80-9C38-F35B6F6DCF18}"/>
                </a:ext>
              </a:extLst>
            </p:cNvPr>
            <p:cNvSpPr/>
            <p:nvPr/>
          </p:nvSpPr>
          <p:spPr>
            <a:xfrm>
              <a:off x="4630818" y="2749281"/>
              <a:ext cx="2233" cy="4723"/>
            </a:xfrm>
            <a:custGeom>
              <a:avLst/>
              <a:gdLst/>
              <a:ahLst/>
              <a:cxnLst/>
              <a:rect l="l" t="t" r="r" b="b"/>
              <a:pathLst>
                <a:path w="26" h="55" extrusionOk="0">
                  <a:moveTo>
                    <a:pt x="13" y="1"/>
                  </a:moveTo>
                  <a:cubicBezTo>
                    <a:pt x="5" y="1"/>
                    <a:pt x="1" y="13"/>
                    <a:pt x="1" y="25"/>
                  </a:cubicBezTo>
                  <a:cubicBezTo>
                    <a:pt x="1" y="42"/>
                    <a:pt x="9" y="54"/>
                    <a:pt x="17" y="54"/>
                  </a:cubicBezTo>
                  <a:cubicBezTo>
                    <a:pt x="21" y="54"/>
                    <a:pt x="25" y="42"/>
                    <a:pt x="25" y="21"/>
                  </a:cubicBezTo>
                  <a:cubicBezTo>
                    <a:pt x="25" y="9"/>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983;p44">
              <a:extLst>
                <a:ext uri="{FF2B5EF4-FFF2-40B4-BE49-F238E27FC236}">
                  <a16:creationId xmlns:a16="http://schemas.microsoft.com/office/drawing/2014/main" id="{90A470BF-A84B-4044-894D-88CFA05C3739}"/>
                </a:ext>
              </a:extLst>
            </p:cNvPr>
            <p:cNvSpPr/>
            <p:nvPr/>
          </p:nvSpPr>
          <p:spPr>
            <a:xfrm>
              <a:off x="4571652" y="2818666"/>
              <a:ext cx="14169" cy="6011"/>
            </a:xfrm>
            <a:custGeom>
              <a:avLst/>
              <a:gdLst/>
              <a:ahLst/>
              <a:cxnLst/>
              <a:rect l="l" t="t" r="r" b="b"/>
              <a:pathLst>
                <a:path w="165" h="70" extrusionOk="0">
                  <a:moveTo>
                    <a:pt x="48" y="0"/>
                  </a:moveTo>
                  <a:cubicBezTo>
                    <a:pt x="27" y="0"/>
                    <a:pt x="7" y="12"/>
                    <a:pt x="0" y="30"/>
                  </a:cubicBezTo>
                  <a:cubicBezTo>
                    <a:pt x="10" y="58"/>
                    <a:pt x="22" y="70"/>
                    <a:pt x="32" y="70"/>
                  </a:cubicBezTo>
                  <a:cubicBezTo>
                    <a:pt x="35" y="70"/>
                    <a:pt x="38" y="69"/>
                    <a:pt x="41" y="67"/>
                  </a:cubicBezTo>
                  <a:cubicBezTo>
                    <a:pt x="54" y="59"/>
                    <a:pt x="66" y="57"/>
                    <a:pt x="78" y="57"/>
                  </a:cubicBezTo>
                  <a:cubicBezTo>
                    <a:pt x="97" y="57"/>
                    <a:pt x="115" y="63"/>
                    <a:pt x="136" y="63"/>
                  </a:cubicBezTo>
                  <a:cubicBezTo>
                    <a:pt x="144" y="63"/>
                    <a:pt x="156" y="59"/>
                    <a:pt x="164" y="55"/>
                  </a:cubicBezTo>
                  <a:cubicBezTo>
                    <a:pt x="164" y="22"/>
                    <a:pt x="160" y="9"/>
                    <a:pt x="152" y="5"/>
                  </a:cubicBezTo>
                  <a:cubicBezTo>
                    <a:pt x="136" y="5"/>
                    <a:pt x="123" y="1"/>
                    <a:pt x="111" y="1"/>
                  </a:cubicBezTo>
                  <a:lnTo>
                    <a:pt x="58" y="1"/>
                  </a:lnTo>
                  <a:cubicBezTo>
                    <a:pt x="54" y="1"/>
                    <a:pt x="51" y="0"/>
                    <a:pt x="4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984;p44">
              <a:extLst>
                <a:ext uri="{FF2B5EF4-FFF2-40B4-BE49-F238E27FC236}">
                  <a16:creationId xmlns:a16="http://schemas.microsoft.com/office/drawing/2014/main" id="{3B97E50A-47BE-40EE-B61B-510F51CC01E0}"/>
                </a:ext>
              </a:extLst>
            </p:cNvPr>
            <p:cNvSpPr/>
            <p:nvPr/>
          </p:nvSpPr>
          <p:spPr>
            <a:xfrm>
              <a:off x="4561776" y="2820298"/>
              <a:ext cx="6784" cy="4981"/>
            </a:xfrm>
            <a:custGeom>
              <a:avLst/>
              <a:gdLst/>
              <a:ahLst/>
              <a:cxnLst/>
              <a:rect l="l" t="t" r="r" b="b"/>
              <a:pathLst>
                <a:path w="79" h="58" extrusionOk="0">
                  <a:moveTo>
                    <a:pt x="54" y="1"/>
                  </a:moveTo>
                  <a:cubicBezTo>
                    <a:pt x="45" y="1"/>
                    <a:pt x="37" y="5"/>
                    <a:pt x="29" y="7"/>
                  </a:cubicBezTo>
                  <a:cubicBezTo>
                    <a:pt x="17" y="11"/>
                    <a:pt x="9" y="7"/>
                    <a:pt x="0" y="40"/>
                  </a:cubicBezTo>
                  <a:cubicBezTo>
                    <a:pt x="10" y="52"/>
                    <a:pt x="25" y="58"/>
                    <a:pt x="40" y="58"/>
                  </a:cubicBezTo>
                  <a:cubicBezTo>
                    <a:pt x="51" y="58"/>
                    <a:pt x="61" y="55"/>
                    <a:pt x="70" y="48"/>
                  </a:cubicBezTo>
                  <a:cubicBezTo>
                    <a:pt x="74" y="48"/>
                    <a:pt x="74" y="27"/>
                    <a:pt x="78" y="19"/>
                  </a:cubicBezTo>
                  <a:cubicBezTo>
                    <a:pt x="70" y="5"/>
                    <a:pt x="62" y="1"/>
                    <a:pt x="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985;p44">
              <a:extLst>
                <a:ext uri="{FF2B5EF4-FFF2-40B4-BE49-F238E27FC236}">
                  <a16:creationId xmlns:a16="http://schemas.microsoft.com/office/drawing/2014/main" id="{F37B6F81-9901-4539-8863-DC6087E446AC}"/>
                </a:ext>
              </a:extLst>
            </p:cNvPr>
            <p:cNvSpPr/>
            <p:nvPr/>
          </p:nvSpPr>
          <p:spPr>
            <a:xfrm>
              <a:off x="4551901" y="2819783"/>
              <a:ext cx="6097" cy="5753"/>
            </a:xfrm>
            <a:custGeom>
              <a:avLst/>
              <a:gdLst/>
              <a:ahLst/>
              <a:cxnLst/>
              <a:rect l="l" t="t" r="r" b="b"/>
              <a:pathLst>
                <a:path w="71" h="67" extrusionOk="0">
                  <a:moveTo>
                    <a:pt x="50" y="9"/>
                  </a:moveTo>
                  <a:cubicBezTo>
                    <a:pt x="33" y="17"/>
                    <a:pt x="13" y="1"/>
                    <a:pt x="0" y="37"/>
                  </a:cubicBezTo>
                  <a:cubicBezTo>
                    <a:pt x="5" y="66"/>
                    <a:pt x="17" y="66"/>
                    <a:pt x="25" y="66"/>
                  </a:cubicBezTo>
                  <a:cubicBezTo>
                    <a:pt x="27" y="67"/>
                    <a:pt x="29" y="67"/>
                    <a:pt x="32" y="67"/>
                  </a:cubicBezTo>
                  <a:cubicBezTo>
                    <a:pt x="47" y="67"/>
                    <a:pt x="63" y="56"/>
                    <a:pt x="70" y="42"/>
                  </a:cubicBezTo>
                  <a:cubicBezTo>
                    <a:pt x="62" y="13"/>
                    <a:pt x="58"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986;p44">
              <a:extLst>
                <a:ext uri="{FF2B5EF4-FFF2-40B4-BE49-F238E27FC236}">
                  <a16:creationId xmlns:a16="http://schemas.microsoft.com/office/drawing/2014/main" id="{3A5EE7DB-96A7-4120-8C5D-436082DC1056}"/>
                </a:ext>
              </a:extLst>
            </p:cNvPr>
            <p:cNvSpPr/>
            <p:nvPr/>
          </p:nvSpPr>
          <p:spPr>
            <a:xfrm>
              <a:off x="4619569" y="2817636"/>
              <a:ext cx="4294" cy="6097"/>
            </a:xfrm>
            <a:custGeom>
              <a:avLst/>
              <a:gdLst/>
              <a:ahLst/>
              <a:cxnLst/>
              <a:rect l="l" t="t" r="r" b="b"/>
              <a:pathLst>
                <a:path w="50" h="71" extrusionOk="0">
                  <a:moveTo>
                    <a:pt x="32" y="1"/>
                  </a:moveTo>
                  <a:cubicBezTo>
                    <a:pt x="24" y="1"/>
                    <a:pt x="10" y="3"/>
                    <a:pt x="0" y="26"/>
                  </a:cubicBezTo>
                  <a:cubicBezTo>
                    <a:pt x="8" y="55"/>
                    <a:pt x="18" y="71"/>
                    <a:pt x="29" y="71"/>
                  </a:cubicBezTo>
                  <a:cubicBezTo>
                    <a:pt x="34" y="71"/>
                    <a:pt x="40" y="67"/>
                    <a:pt x="45" y="58"/>
                  </a:cubicBezTo>
                  <a:cubicBezTo>
                    <a:pt x="49" y="46"/>
                    <a:pt x="49" y="34"/>
                    <a:pt x="49" y="21"/>
                  </a:cubicBezTo>
                  <a:cubicBezTo>
                    <a:pt x="49" y="5"/>
                    <a:pt x="45" y="1"/>
                    <a:pt x="37" y="1"/>
                  </a:cubicBezTo>
                  <a:cubicBezTo>
                    <a:pt x="36" y="1"/>
                    <a:pt x="35"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987;p44">
              <a:extLst>
                <a:ext uri="{FF2B5EF4-FFF2-40B4-BE49-F238E27FC236}">
                  <a16:creationId xmlns:a16="http://schemas.microsoft.com/office/drawing/2014/main" id="{C04D3794-96A4-4B87-9059-AE247D27CD19}"/>
                </a:ext>
              </a:extLst>
            </p:cNvPr>
            <p:cNvSpPr/>
            <p:nvPr/>
          </p:nvSpPr>
          <p:spPr>
            <a:xfrm>
              <a:off x="4613558" y="2818065"/>
              <a:ext cx="3263" cy="4723"/>
            </a:xfrm>
            <a:custGeom>
              <a:avLst/>
              <a:gdLst/>
              <a:ahLst/>
              <a:cxnLst/>
              <a:rect l="l" t="t" r="r" b="b"/>
              <a:pathLst>
                <a:path w="38" h="55" extrusionOk="0">
                  <a:moveTo>
                    <a:pt x="17" y="0"/>
                  </a:moveTo>
                  <a:cubicBezTo>
                    <a:pt x="13" y="0"/>
                    <a:pt x="9" y="4"/>
                    <a:pt x="5" y="8"/>
                  </a:cubicBezTo>
                  <a:cubicBezTo>
                    <a:pt x="0" y="16"/>
                    <a:pt x="0" y="33"/>
                    <a:pt x="5" y="45"/>
                  </a:cubicBezTo>
                  <a:cubicBezTo>
                    <a:pt x="11" y="51"/>
                    <a:pt x="17" y="55"/>
                    <a:pt x="21" y="55"/>
                  </a:cubicBezTo>
                  <a:cubicBezTo>
                    <a:pt x="23" y="55"/>
                    <a:pt x="24" y="54"/>
                    <a:pt x="25" y="53"/>
                  </a:cubicBezTo>
                  <a:cubicBezTo>
                    <a:pt x="33" y="49"/>
                    <a:pt x="37" y="37"/>
                    <a:pt x="37" y="29"/>
                  </a:cubicBezTo>
                  <a:cubicBezTo>
                    <a:pt x="37" y="16"/>
                    <a:pt x="33" y="4"/>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988;p44">
              <a:extLst>
                <a:ext uri="{FF2B5EF4-FFF2-40B4-BE49-F238E27FC236}">
                  <a16:creationId xmlns:a16="http://schemas.microsoft.com/office/drawing/2014/main" id="{7A280EBD-3F10-4503-83BF-481D8CED90BE}"/>
                </a:ext>
              </a:extLst>
            </p:cNvPr>
            <p:cNvSpPr/>
            <p:nvPr/>
          </p:nvSpPr>
          <p:spPr>
            <a:xfrm>
              <a:off x="4587109" y="2819525"/>
              <a:ext cx="3263" cy="4036"/>
            </a:xfrm>
            <a:custGeom>
              <a:avLst/>
              <a:gdLst/>
              <a:ahLst/>
              <a:cxnLst/>
              <a:rect l="l" t="t" r="r" b="b"/>
              <a:pathLst>
                <a:path w="38" h="47" extrusionOk="0">
                  <a:moveTo>
                    <a:pt x="18" y="0"/>
                  </a:moveTo>
                  <a:cubicBezTo>
                    <a:pt x="13" y="0"/>
                    <a:pt x="9" y="6"/>
                    <a:pt x="1" y="16"/>
                  </a:cubicBezTo>
                  <a:cubicBezTo>
                    <a:pt x="1" y="32"/>
                    <a:pt x="9" y="45"/>
                    <a:pt x="17" y="45"/>
                  </a:cubicBezTo>
                  <a:cubicBezTo>
                    <a:pt x="19" y="46"/>
                    <a:pt x="21" y="46"/>
                    <a:pt x="24" y="46"/>
                  </a:cubicBezTo>
                  <a:cubicBezTo>
                    <a:pt x="29" y="46"/>
                    <a:pt x="35" y="40"/>
                    <a:pt x="38" y="16"/>
                  </a:cubicBezTo>
                  <a:cubicBezTo>
                    <a:pt x="27"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989;p44">
              <a:extLst>
                <a:ext uri="{FF2B5EF4-FFF2-40B4-BE49-F238E27FC236}">
                  <a16:creationId xmlns:a16="http://schemas.microsoft.com/office/drawing/2014/main" id="{57834972-23E9-4AC6-8C42-E243855824BF}"/>
                </a:ext>
              </a:extLst>
            </p:cNvPr>
            <p:cNvSpPr/>
            <p:nvPr/>
          </p:nvSpPr>
          <p:spPr>
            <a:xfrm>
              <a:off x="4600848" y="2818752"/>
              <a:ext cx="2576" cy="4294"/>
            </a:xfrm>
            <a:custGeom>
              <a:avLst/>
              <a:gdLst/>
              <a:ahLst/>
              <a:cxnLst/>
              <a:rect l="l" t="t" r="r" b="b"/>
              <a:pathLst>
                <a:path w="30" h="50" extrusionOk="0">
                  <a:moveTo>
                    <a:pt x="9" y="0"/>
                  </a:moveTo>
                  <a:cubicBezTo>
                    <a:pt x="5" y="0"/>
                    <a:pt x="1" y="13"/>
                    <a:pt x="1" y="21"/>
                  </a:cubicBezTo>
                  <a:cubicBezTo>
                    <a:pt x="1" y="33"/>
                    <a:pt x="5" y="49"/>
                    <a:pt x="13" y="49"/>
                  </a:cubicBezTo>
                  <a:cubicBezTo>
                    <a:pt x="21" y="49"/>
                    <a:pt x="25" y="41"/>
                    <a:pt x="29" y="8"/>
                  </a:cubicBezTo>
                  <a:cubicBezTo>
                    <a:pt x="21" y="4"/>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990;p44">
              <a:extLst>
                <a:ext uri="{FF2B5EF4-FFF2-40B4-BE49-F238E27FC236}">
                  <a16:creationId xmlns:a16="http://schemas.microsoft.com/office/drawing/2014/main" id="{2F68CDC6-4102-426A-9660-59154958B4F0}"/>
                </a:ext>
              </a:extLst>
            </p:cNvPr>
            <p:cNvSpPr/>
            <p:nvPr/>
          </p:nvSpPr>
          <p:spPr>
            <a:xfrm>
              <a:off x="4594923" y="2819010"/>
              <a:ext cx="2147" cy="4122"/>
            </a:xfrm>
            <a:custGeom>
              <a:avLst/>
              <a:gdLst/>
              <a:ahLst/>
              <a:cxnLst/>
              <a:rect l="l" t="t" r="r" b="b"/>
              <a:pathLst>
                <a:path w="25" h="48" extrusionOk="0">
                  <a:moveTo>
                    <a:pt x="13" y="0"/>
                  </a:moveTo>
                  <a:cubicBezTo>
                    <a:pt x="7" y="0"/>
                    <a:pt x="3" y="8"/>
                    <a:pt x="0" y="22"/>
                  </a:cubicBezTo>
                  <a:cubicBezTo>
                    <a:pt x="3" y="41"/>
                    <a:pt x="9" y="48"/>
                    <a:pt x="15" y="48"/>
                  </a:cubicBezTo>
                  <a:cubicBezTo>
                    <a:pt x="17" y="48"/>
                    <a:pt x="19" y="47"/>
                    <a:pt x="21" y="46"/>
                  </a:cubicBezTo>
                  <a:cubicBezTo>
                    <a:pt x="25" y="34"/>
                    <a:pt x="25" y="26"/>
                    <a:pt x="25" y="18"/>
                  </a:cubicBezTo>
                  <a:cubicBezTo>
                    <a:pt x="25" y="10"/>
                    <a:pt x="21" y="5"/>
                    <a:pt x="16" y="1"/>
                  </a:cubicBezTo>
                  <a:cubicBezTo>
                    <a:pt x="15" y="1"/>
                    <a:pt x="14"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991;p44">
              <a:extLst>
                <a:ext uri="{FF2B5EF4-FFF2-40B4-BE49-F238E27FC236}">
                  <a16:creationId xmlns:a16="http://schemas.microsoft.com/office/drawing/2014/main" id="{44903A1C-123B-4FD1-B158-7D48423CDBF2}"/>
                </a:ext>
              </a:extLst>
            </p:cNvPr>
            <p:cNvSpPr/>
            <p:nvPr/>
          </p:nvSpPr>
          <p:spPr>
            <a:xfrm>
              <a:off x="4607890" y="2818752"/>
              <a:ext cx="2233" cy="4981"/>
            </a:xfrm>
            <a:custGeom>
              <a:avLst/>
              <a:gdLst/>
              <a:ahLst/>
              <a:cxnLst/>
              <a:rect l="l" t="t" r="r" b="b"/>
              <a:pathLst>
                <a:path w="26" h="58" extrusionOk="0">
                  <a:moveTo>
                    <a:pt x="9" y="0"/>
                  </a:moveTo>
                  <a:cubicBezTo>
                    <a:pt x="5" y="0"/>
                    <a:pt x="1" y="8"/>
                    <a:pt x="1" y="17"/>
                  </a:cubicBezTo>
                  <a:cubicBezTo>
                    <a:pt x="1" y="25"/>
                    <a:pt x="1" y="33"/>
                    <a:pt x="1" y="41"/>
                  </a:cubicBezTo>
                  <a:cubicBezTo>
                    <a:pt x="5" y="45"/>
                    <a:pt x="5" y="49"/>
                    <a:pt x="9" y="49"/>
                  </a:cubicBezTo>
                  <a:cubicBezTo>
                    <a:pt x="13" y="54"/>
                    <a:pt x="13" y="54"/>
                    <a:pt x="17" y="58"/>
                  </a:cubicBezTo>
                  <a:cubicBezTo>
                    <a:pt x="25" y="17"/>
                    <a:pt x="21"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992;p44">
              <a:extLst>
                <a:ext uri="{FF2B5EF4-FFF2-40B4-BE49-F238E27FC236}">
                  <a16:creationId xmlns:a16="http://schemas.microsoft.com/office/drawing/2014/main" id="{3D619533-4DC2-49F8-9156-BB9B3A8081C7}"/>
                </a:ext>
              </a:extLst>
            </p:cNvPr>
            <p:cNvSpPr/>
            <p:nvPr/>
          </p:nvSpPr>
          <p:spPr>
            <a:xfrm>
              <a:off x="4576890" y="2797284"/>
              <a:ext cx="4294" cy="4551"/>
            </a:xfrm>
            <a:custGeom>
              <a:avLst/>
              <a:gdLst/>
              <a:ahLst/>
              <a:cxnLst/>
              <a:rect l="l" t="t" r="r" b="b"/>
              <a:pathLst>
                <a:path w="50" h="53" extrusionOk="0">
                  <a:moveTo>
                    <a:pt x="30" y="0"/>
                  </a:moveTo>
                  <a:cubicBezTo>
                    <a:pt x="20" y="0"/>
                    <a:pt x="10" y="6"/>
                    <a:pt x="1" y="20"/>
                  </a:cubicBezTo>
                  <a:cubicBezTo>
                    <a:pt x="11" y="44"/>
                    <a:pt x="20" y="52"/>
                    <a:pt x="29" y="52"/>
                  </a:cubicBezTo>
                  <a:cubicBezTo>
                    <a:pt x="34" y="52"/>
                    <a:pt x="40" y="50"/>
                    <a:pt x="46" y="45"/>
                  </a:cubicBezTo>
                  <a:cubicBezTo>
                    <a:pt x="50" y="41"/>
                    <a:pt x="50" y="29"/>
                    <a:pt x="50" y="8"/>
                  </a:cubicBezTo>
                  <a:cubicBezTo>
                    <a:pt x="43" y="3"/>
                    <a:pt x="36" y="0"/>
                    <a:pt x="3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993;p44">
              <a:extLst>
                <a:ext uri="{FF2B5EF4-FFF2-40B4-BE49-F238E27FC236}">
                  <a16:creationId xmlns:a16="http://schemas.microsoft.com/office/drawing/2014/main" id="{BA30A048-40A0-491C-9513-92547079F936}"/>
                </a:ext>
              </a:extLst>
            </p:cNvPr>
            <p:cNvSpPr/>
            <p:nvPr/>
          </p:nvSpPr>
          <p:spPr>
            <a:xfrm>
              <a:off x="4585391" y="2797112"/>
              <a:ext cx="3263" cy="4294"/>
            </a:xfrm>
            <a:custGeom>
              <a:avLst/>
              <a:gdLst/>
              <a:ahLst/>
              <a:cxnLst/>
              <a:rect l="l" t="t" r="r" b="b"/>
              <a:pathLst>
                <a:path w="38" h="50" extrusionOk="0">
                  <a:moveTo>
                    <a:pt x="18" y="0"/>
                  </a:moveTo>
                  <a:cubicBezTo>
                    <a:pt x="13" y="0"/>
                    <a:pt x="8" y="7"/>
                    <a:pt x="0" y="18"/>
                  </a:cubicBezTo>
                  <a:cubicBezTo>
                    <a:pt x="0" y="39"/>
                    <a:pt x="8" y="47"/>
                    <a:pt x="17" y="47"/>
                  </a:cubicBezTo>
                  <a:cubicBezTo>
                    <a:pt x="18" y="48"/>
                    <a:pt x="20" y="50"/>
                    <a:pt x="23" y="50"/>
                  </a:cubicBezTo>
                  <a:cubicBezTo>
                    <a:pt x="28" y="50"/>
                    <a:pt x="34" y="44"/>
                    <a:pt x="37" y="22"/>
                  </a:cubicBezTo>
                  <a:cubicBezTo>
                    <a:pt x="29" y="8"/>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994;p44">
              <a:extLst>
                <a:ext uri="{FF2B5EF4-FFF2-40B4-BE49-F238E27FC236}">
                  <a16:creationId xmlns:a16="http://schemas.microsoft.com/office/drawing/2014/main" id="{58A15DAE-4DA7-49DE-8A77-07F00897BBAF}"/>
                </a:ext>
              </a:extLst>
            </p:cNvPr>
            <p:cNvSpPr/>
            <p:nvPr/>
          </p:nvSpPr>
          <p:spPr>
            <a:xfrm>
              <a:off x="4615704" y="2796339"/>
              <a:ext cx="2147" cy="4208"/>
            </a:xfrm>
            <a:custGeom>
              <a:avLst/>
              <a:gdLst/>
              <a:ahLst/>
              <a:cxnLst/>
              <a:rect l="l" t="t" r="r" b="b"/>
              <a:pathLst>
                <a:path w="25" h="49" extrusionOk="0">
                  <a:moveTo>
                    <a:pt x="15" y="0"/>
                  </a:moveTo>
                  <a:cubicBezTo>
                    <a:pt x="14" y="0"/>
                    <a:pt x="13" y="1"/>
                    <a:pt x="12" y="3"/>
                  </a:cubicBezTo>
                  <a:cubicBezTo>
                    <a:pt x="4" y="7"/>
                    <a:pt x="0" y="11"/>
                    <a:pt x="0" y="31"/>
                  </a:cubicBezTo>
                  <a:cubicBezTo>
                    <a:pt x="3" y="44"/>
                    <a:pt x="5" y="49"/>
                    <a:pt x="10" y="49"/>
                  </a:cubicBezTo>
                  <a:cubicBezTo>
                    <a:pt x="14" y="49"/>
                    <a:pt x="18" y="47"/>
                    <a:pt x="25" y="44"/>
                  </a:cubicBezTo>
                  <a:cubicBezTo>
                    <a:pt x="21" y="14"/>
                    <a:pt x="18"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995;p44">
              <a:extLst>
                <a:ext uri="{FF2B5EF4-FFF2-40B4-BE49-F238E27FC236}">
                  <a16:creationId xmlns:a16="http://schemas.microsoft.com/office/drawing/2014/main" id="{78835244-86C6-459C-81C3-F4AD291E9DEA}"/>
                </a:ext>
              </a:extLst>
            </p:cNvPr>
            <p:cNvSpPr/>
            <p:nvPr/>
          </p:nvSpPr>
          <p:spPr>
            <a:xfrm>
              <a:off x="4625494" y="2884874"/>
              <a:ext cx="5066" cy="4723"/>
            </a:xfrm>
            <a:custGeom>
              <a:avLst/>
              <a:gdLst/>
              <a:ahLst/>
              <a:cxnLst/>
              <a:rect l="l" t="t" r="r" b="b"/>
              <a:pathLst>
                <a:path w="59" h="55" extrusionOk="0">
                  <a:moveTo>
                    <a:pt x="32" y="1"/>
                  </a:moveTo>
                  <a:cubicBezTo>
                    <a:pt x="22" y="1"/>
                    <a:pt x="12" y="9"/>
                    <a:pt x="1" y="26"/>
                  </a:cubicBezTo>
                  <a:cubicBezTo>
                    <a:pt x="18" y="45"/>
                    <a:pt x="30" y="55"/>
                    <a:pt x="39" y="55"/>
                  </a:cubicBezTo>
                  <a:cubicBezTo>
                    <a:pt x="48" y="55"/>
                    <a:pt x="54" y="42"/>
                    <a:pt x="58" y="18"/>
                  </a:cubicBezTo>
                  <a:cubicBezTo>
                    <a:pt x="49" y="7"/>
                    <a:pt x="40"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996;p44">
              <a:extLst>
                <a:ext uri="{FF2B5EF4-FFF2-40B4-BE49-F238E27FC236}">
                  <a16:creationId xmlns:a16="http://schemas.microsoft.com/office/drawing/2014/main" id="{F685C770-E29D-4E4D-96CF-0DDE627589E2}"/>
                </a:ext>
              </a:extLst>
            </p:cNvPr>
            <p:cNvSpPr/>
            <p:nvPr/>
          </p:nvSpPr>
          <p:spPr>
            <a:xfrm>
              <a:off x="4610037" y="2885991"/>
              <a:ext cx="3607" cy="4723"/>
            </a:xfrm>
            <a:custGeom>
              <a:avLst/>
              <a:gdLst/>
              <a:ahLst/>
              <a:cxnLst/>
              <a:rect l="l" t="t" r="r" b="b"/>
              <a:pathLst>
                <a:path w="42" h="55" extrusionOk="0">
                  <a:moveTo>
                    <a:pt x="23" y="1"/>
                  </a:moveTo>
                  <a:cubicBezTo>
                    <a:pt x="17" y="1"/>
                    <a:pt x="11" y="9"/>
                    <a:pt x="0" y="26"/>
                  </a:cubicBezTo>
                  <a:cubicBezTo>
                    <a:pt x="0" y="46"/>
                    <a:pt x="9" y="50"/>
                    <a:pt x="17" y="54"/>
                  </a:cubicBezTo>
                  <a:cubicBezTo>
                    <a:pt x="21" y="54"/>
                    <a:pt x="37" y="50"/>
                    <a:pt x="41" y="26"/>
                  </a:cubicBezTo>
                  <a:cubicBezTo>
                    <a:pt x="33" y="9"/>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997;p44">
              <a:extLst>
                <a:ext uri="{FF2B5EF4-FFF2-40B4-BE49-F238E27FC236}">
                  <a16:creationId xmlns:a16="http://schemas.microsoft.com/office/drawing/2014/main" id="{97B12BBF-5431-4E2D-94A1-F279ADBBC94F}"/>
                </a:ext>
              </a:extLst>
            </p:cNvPr>
            <p:cNvSpPr/>
            <p:nvPr/>
          </p:nvSpPr>
          <p:spPr>
            <a:xfrm>
              <a:off x="4561433" y="2887365"/>
              <a:ext cx="2490" cy="4036"/>
            </a:xfrm>
            <a:custGeom>
              <a:avLst/>
              <a:gdLst/>
              <a:ahLst/>
              <a:cxnLst/>
              <a:rect l="l" t="t" r="r" b="b"/>
              <a:pathLst>
                <a:path w="29" h="47" extrusionOk="0">
                  <a:moveTo>
                    <a:pt x="12" y="0"/>
                  </a:moveTo>
                  <a:cubicBezTo>
                    <a:pt x="7" y="0"/>
                    <a:pt x="4" y="10"/>
                    <a:pt x="0" y="46"/>
                  </a:cubicBezTo>
                  <a:lnTo>
                    <a:pt x="25" y="46"/>
                  </a:lnTo>
                  <a:cubicBezTo>
                    <a:pt x="29" y="18"/>
                    <a:pt x="25" y="5"/>
                    <a:pt x="17" y="1"/>
                  </a:cubicBezTo>
                  <a:cubicBezTo>
                    <a:pt x="15" y="1"/>
                    <a:pt x="14"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998;p44">
              <a:extLst>
                <a:ext uri="{FF2B5EF4-FFF2-40B4-BE49-F238E27FC236}">
                  <a16:creationId xmlns:a16="http://schemas.microsoft.com/office/drawing/2014/main" id="{8BA57192-FE5E-4A98-9556-AEA62297604B}"/>
                </a:ext>
              </a:extLst>
            </p:cNvPr>
            <p:cNvSpPr/>
            <p:nvPr/>
          </p:nvSpPr>
          <p:spPr>
            <a:xfrm>
              <a:off x="4568131" y="2887622"/>
              <a:ext cx="2490" cy="4122"/>
            </a:xfrm>
            <a:custGeom>
              <a:avLst/>
              <a:gdLst/>
              <a:ahLst/>
              <a:cxnLst/>
              <a:rect l="l" t="t" r="r" b="b"/>
              <a:pathLst>
                <a:path w="29" h="48" extrusionOk="0">
                  <a:moveTo>
                    <a:pt x="15" y="1"/>
                  </a:moveTo>
                  <a:cubicBezTo>
                    <a:pt x="10" y="1"/>
                    <a:pt x="6" y="6"/>
                    <a:pt x="0" y="19"/>
                  </a:cubicBezTo>
                  <a:cubicBezTo>
                    <a:pt x="6" y="39"/>
                    <a:pt x="12" y="47"/>
                    <a:pt x="18" y="47"/>
                  </a:cubicBezTo>
                  <a:cubicBezTo>
                    <a:pt x="20" y="47"/>
                    <a:pt x="22" y="46"/>
                    <a:pt x="25" y="43"/>
                  </a:cubicBezTo>
                  <a:cubicBezTo>
                    <a:pt x="25" y="35"/>
                    <a:pt x="29" y="31"/>
                    <a:pt x="29" y="23"/>
                  </a:cubicBezTo>
                  <a:cubicBezTo>
                    <a:pt x="25" y="15"/>
                    <a:pt x="25" y="7"/>
                    <a:pt x="21" y="2"/>
                  </a:cubicBezTo>
                  <a:cubicBezTo>
                    <a:pt x="19" y="1"/>
                    <a:pt x="17" y="1"/>
                    <a:pt x="1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999;p44">
              <a:extLst>
                <a:ext uri="{FF2B5EF4-FFF2-40B4-BE49-F238E27FC236}">
                  <a16:creationId xmlns:a16="http://schemas.microsoft.com/office/drawing/2014/main" id="{B776E817-1A0F-4D0C-B5E6-D77C2B0F7A63}"/>
                </a:ext>
              </a:extLst>
            </p:cNvPr>
            <p:cNvSpPr/>
            <p:nvPr/>
          </p:nvSpPr>
          <p:spPr>
            <a:xfrm>
              <a:off x="4574485" y="2887107"/>
              <a:ext cx="2490" cy="3693"/>
            </a:xfrm>
            <a:custGeom>
              <a:avLst/>
              <a:gdLst/>
              <a:ahLst/>
              <a:cxnLst/>
              <a:rect l="l" t="t" r="r" b="b"/>
              <a:pathLst>
                <a:path w="29" h="43" extrusionOk="0">
                  <a:moveTo>
                    <a:pt x="16" y="0"/>
                  </a:moveTo>
                  <a:cubicBezTo>
                    <a:pt x="8" y="0"/>
                    <a:pt x="0" y="13"/>
                    <a:pt x="0" y="33"/>
                  </a:cubicBezTo>
                  <a:cubicBezTo>
                    <a:pt x="7" y="40"/>
                    <a:pt x="11" y="43"/>
                    <a:pt x="16" y="43"/>
                  </a:cubicBezTo>
                  <a:cubicBezTo>
                    <a:pt x="19" y="43"/>
                    <a:pt x="23" y="41"/>
                    <a:pt x="29" y="37"/>
                  </a:cubicBezTo>
                  <a:cubicBezTo>
                    <a:pt x="29" y="13"/>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00;p44">
              <a:extLst>
                <a:ext uri="{FF2B5EF4-FFF2-40B4-BE49-F238E27FC236}">
                  <a16:creationId xmlns:a16="http://schemas.microsoft.com/office/drawing/2014/main" id="{47E8C2E0-C66B-4E5E-9FD1-22E52B186A9A}"/>
                </a:ext>
              </a:extLst>
            </p:cNvPr>
            <p:cNvSpPr/>
            <p:nvPr/>
          </p:nvSpPr>
          <p:spPr>
            <a:xfrm>
              <a:off x="4558942" y="2864179"/>
              <a:ext cx="12795" cy="5925"/>
            </a:xfrm>
            <a:custGeom>
              <a:avLst/>
              <a:gdLst/>
              <a:ahLst/>
              <a:cxnLst/>
              <a:rect l="l" t="t" r="r" b="b"/>
              <a:pathLst>
                <a:path w="149" h="69" extrusionOk="0">
                  <a:moveTo>
                    <a:pt x="70" y="1"/>
                  </a:moveTo>
                  <a:cubicBezTo>
                    <a:pt x="50" y="1"/>
                    <a:pt x="29" y="5"/>
                    <a:pt x="9" y="21"/>
                  </a:cubicBezTo>
                  <a:cubicBezTo>
                    <a:pt x="5" y="25"/>
                    <a:pt x="5" y="33"/>
                    <a:pt x="0" y="37"/>
                  </a:cubicBezTo>
                  <a:cubicBezTo>
                    <a:pt x="10" y="62"/>
                    <a:pt x="19" y="68"/>
                    <a:pt x="28" y="68"/>
                  </a:cubicBezTo>
                  <a:cubicBezTo>
                    <a:pt x="31" y="68"/>
                    <a:pt x="34" y="67"/>
                    <a:pt x="37" y="66"/>
                  </a:cubicBezTo>
                  <a:cubicBezTo>
                    <a:pt x="50" y="64"/>
                    <a:pt x="61" y="63"/>
                    <a:pt x="72" y="63"/>
                  </a:cubicBezTo>
                  <a:cubicBezTo>
                    <a:pt x="83" y="63"/>
                    <a:pt x="93" y="64"/>
                    <a:pt x="103" y="66"/>
                  </a:cubicBezTo>
                  <a:cubicBezTo>
                    <a:pt x="107" y="67"/>
                    <a:pt x="110" y="68"/>
                    <a:pt x="114" y="68"/>
                  </a:cubicBezTo>
                  <a:cubicBezTo>
                    <a:pt x="127" y="68"/>
                    <a:pt x="139" y="62"/>
                    <a:pt x="148" y="46"/>
                  </a:cubicBezTo>
                  <a:cubicBezTo>
                    <a:pt x="148" y="17"/>
                    <a:pt x="140" y="5"/>
                    <a:pt x="132" y="5"/>
                  </a:cubicBezTo>
                  <a:cubicBezTo>
                    <a:pt x="111" y="5"/>
                    <a:pt x="91" y="1"/>
                    <a:pt x="7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01;p44">
              <a:extLst>
                <a:ext uri="{FF2B5EF4-FFF2-40B4-BE49-F238E27FC236}">
                  <a16:creationId xmlns:a16="http://schemas.microsoft.com/office/drawing/2014/main" id="{2E8FD9E5-2FAC-40E0-9686-02BB8A259432}"/>
                </a:ext>
              </a:extLst>
            </p:cNvPr>
            <p:cNvSpPr/>
            <p:nvPr/>
          </p:nvSpPr>
          <p:spPr>
            <a:xfrm>
              <a:off x="4604369" y="2862719"/>
              <a:ext cx="9618" cy="6355"/>
            </a:xfrm>
            <a:custGeom>
              <a:avLst/>
              <a:gdLst/>
              <a:ahLst/>
              <a:cxnLst/>
              <a:rect l="l" t="t" r="r" b="b"/>
              <a:pathLst>
                <a:path w="112" h="74" extrusionOk="0">
                  <a:moveTo>
                    <a:pt x="103" y="0"/>
                  </a:moveTo>
                  <a:cubicBezTo>
                    <a:pt x="102" y="0"/>
                    <a:pt x="101" y="1"/>
                    <a:pt x="99" y="1"/>
                  </a:cubicBezTo>
                  <a:cubicBezTo>
                    <a:pt x="85" y="3"/>
                    <a:pt x="71" y="3"/>
                    <a:pt x="57" y="3"/>
                  </a:cubicBezTo>
                  <a:cubicBezTo>
                    <a:pt x="43" y="3"/>
                    <a:pt x="30" y="3"/>
                    <a:pt x="17" y="5"/>
                  </a:cubicBezTo>
                  <a:cubicBezTo>
                    <a:pt x="9" y="5"/>
                    <a:pt x="5" y="18"/>
                    <a:pt x="1" y="26"/>
                  </a:cubicBezTo>
                  <a:cubicBezTo>
                    <a:pt x="12" y="59"/>
                    <a:pt x="21" y="73"/>
                    <a:pt x="33" y="73"/>
                  </a:cubicBezTo>
                  <a:cubicBezTo>
                    <a:pt x="39" y="73"/>
                    <a:pt x="46" y="70"/>
                    <a:pt x="54" y="63"/>
                  </a:cubicBezTo>
                  <a:cubicBezTo>
                    <a:pt x="57" y="59"/>
                    <a:pt x="61" y="53"/>
                    <a:pt x="62" y="53"/>
                  </a:cubicBezTo>
                  <a:cubicBezTo>
                    <a:pt x="62" y="53"/>
                    <a:pt x="62" y="54"/>
                    <a:pt x="62" y="54"/>
                  </a:cubicBezTo>
                  <a:cubicBezTo>
                    <a:pt x="71" y="63"/>
                    <a:pt x="79" y="68"/>
                    <a:pt x="85" y="68"/>
                  </a:cubicBezTo>
                  <a:cubicBezTo>
                    <a:pt x="94" y="68"/>
                    <a:pt x="102" y="60"/>
                    <a:pt x="112" y="46"/>
                  </a:cubicBezTo>
                  <a:cubicBezTo>
                    <a:pt x="112" y="14"/>
                    <a:pt x="112" y="0"/>
                    <a:pt x="10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02;p44">
              <a:extLst>
                <a:ext uri="{FF2B5EF4-FFF2-40B4-BE49-F238E27FC236}">
                  <a16:creationId xmlns:a16="http://schemas.microsoft.com/office/drawing/2014/main" id="{AC421F51-FB8F-4244-9F97-8AAB4EC8544B}"/>
                </a:ext>
              </a:extLst>
            </p:cNvPr>
            <p:cNvSpPr/>
            <p:nvPr/>
          </p:nvSpPr>
          <p:spPr>
            <a:xfrm>
              <a:off x="4589599" y="2862719"/>
              <a:ext cx="6440" cy="6269"/>
            </a:xfrm>
            <a:custGeom>
              <a:avLst/>
              <a:gdLst/>
              <a:ahLst/>
              <a:cxnLst/>
              <a:rect l="l" t="t" r="r" b="b"/>
              <a:pathLst>
                <a:path w="75" h="73" extrusionOk="0">
                  <a:moveTo>
                    <a:pt x="58" y="0"/>
                  </a:moveTo>
                  <a:cubicBezTo>
                    <a:pt x="57" y="0"/>
                    <a:pt x="55" y="0"/>
                    <a:pt x="54" y="1"/>
                  </a:cubicBezTo>
                  <a:cubicBezTo>
                    <a:pt x="37" y="9"/>
                    <a:pt x="17" y="1"/>
                    <a:pt x="0" y="38"/>
                  </a:cubicBezTo>
                  <a:cubicBezTo>
                    <a:pt x="14" y="67"/>
                    <a:pt x="25" y="72"/>
                    <a:pt x="36" y="72"/>
                  </a:cubicBezTo>
                  <a:cubicBezTo>
                    <a:pt x="42" y="72"/>
                    <a:pt x="48" y="71"/>
                    <a:pt x="54" y="71"/>
                  </a:cubicBezTo>
                  <a:cubicBezTo>
                    <a:pt x="70" y="67"/>
                    <a:pt x="70" y="54"/>
                    <a:pt x="74" y="26"/>
                  </a:cubicBezTo>
                  <a:cubicBezTo>
                    <a:pt x="71" y="9"/>
                    <a:pt x="65" y="0"/>
                    <a:pt x="5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03;p44">
              <a:extLst>
                <a:ext uri="{FF2B5EF4-FFF2-40B4-BE49-F238E27FC236}">
                  <a16:creationId xmlns:a16="http://schemas.microsoft.com/office/drawing/2014/main" id="{EE8D968D-8ADC-47A4-BAF5-3300E7D9A35A}"/>
                </a:ext>
              </a:extLst>
            </p:cNvPr>
            <p:cNvSpPr/>
            <p:nvPr/>
          </p:nvSpPr>
          <p:spPr>
            <a:xfrm>
              <a:off x="4581527" y="2863406"/>
              <a:ext cx="5324" cy="5324"/>
            </a:xfrm>
            <a:custGeom>
              <a:avLst/>
              <a:gdLst/>
              <a:ahLst/>
              <a:cxnLst/>
              <a:rect l="l" t="t" r="r" b="b"/>
              <a:pathLst>
                <a:path w="62" h="62" extrusionOk="0">
                  <a:moveTo>
                    <a:pt x="45" y="1"/>
                  </a:moveTo>
                  <a:cubicBezTo>
                    <a:pt x="27" y="1"/>
                    <a:pt x="7" y="12"/>
                    <a:pt x="0" y="30"/>
                  </a:cubicBezTo>
                  <a:cubicBezTo>
                    <a:pt x="14" y="52"/>
                    <a:pt x="27" y="62"/>
                    <a:pt x="38" y="62"/>
                  </a:cubicBezTo>
                  <a:cubicBezTo>
                    <a:pt x="46" y="62"/>
                    <a:pt x="52" y="57"/>
                    <a:pt x="58" y="46"/>
                  </a:cubicBezTo>
                  <a:cubicBezTo>
                    <a:pt x="62" y="38"/>
                    <a:pt x="62" y="30"/>
                    <a:pt x="62" y="22"/>
                  </a:cubicBezTo>
                  <a:cubicBezTo>
                    <a:pt x="62" y="14"/>
                    <a:pt x="58" y="1"/>
                    <a:pt x="53" y="1"/>
                  </a:cubicBezTo>
                  <a:cubicBezTo>
                    <a:pt x="51" y="1"/>
                    <a:pt x="48" y="1"/>
                    <a:pt x="4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04;p44">
              <a:extLst>
                <a:ext uri="{FF2B5EF4-FFF2-40B4-BE49-F238E27FC236}">
                  <a16:creationId xmlns:a16="http://schemas.microsoft.com/office/drawing/2014/main" id="{D23CA567-DAC0-44C9-B7FB-22325E0A0370}"/>
                </a:ext>
              </a:extLst>
            </p:cNvPr>
            <p:cNvSpPr/>
            <p:nvPr/>
          </p:nvSpPr>
          <p:spPr>
            <a:xfrm>
              <a:off x="4574056" y="2864179"/>
              <a:ext cx="5066" cy="5753"/>
            </a:xfrm>
            <a:custGeom>
              <a:avLst/>
              <a:gdLst/>
              <a:ahLst/>
              <a:cxnLst/>
              <a:rect l="l" t="t" r="r" b="b"/>
              <a:pathLst>
                <a:path w="59" h="67" extrusionOk="0">
                  <a:moveTo>
                    <a:pt x="21" y="1"/>
                  </a:moveTo>
                  <a:cubicBezTo>
                    <a:pt x="13" y="1"/>
                    <a:pt x="5" y="9"/>
                    <a:pt x="1" y="42"/>
                  </a:cubicBezTo>
                  <a:lnTo>
                    <a:pt x="26" y="62"/>
                  </a:lnTo>
                  <a:cubicBezTo>
                    <a:pt x="29" y="65"/>
                    <a:pt x="32" y="67"/>
                    <a:pt x="35" y="67"/>
                  </a:cubicBezTo>
                  <a:cubicBezTo>
                    <a:pt x="42" y="67"/>
                    <a:pt x="48" y="55"/>
                    <a:pt x="54" y="37"/>
                  </a:cubicBezTo>
                  <a:cubicBezTo>
                    <a:pt x="58" y="29"/>
                    <a:pt x="54" y="13"/>
                    <a:pt x="50" y="9"/>
                  </a:cubicBezTo>
                  <a:cubicBezTo>
                    <a:pt x="42" y="5"/>
                    <a:pt x="30"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05;p44">
              <a:extLst>
                <a:ext uri="{FF2B5EF4-FFF2-40B4-BE49-F238E27FC236}">
                  <a16:creationId xmlns:a16="http://schemas.microsoft.com/office/drawing/2014/main" id="{7BFAD9CD-D1D2-4683-92FC-16C02E9DB455}"/>
                </a:ext>
              </a:extLst>
            </p:cNvPr>
            <p:cNvSpPr/>
            <p:nvPr/>
          </p:nvSpPr>
          <p:spPr>
            <a:xfrm>
              <a:off x="4598444" y="2862891"/>
              <a:ext cx="4294" cy="5753"/>
            </a:xfrm>
            <a:custGeom>
              <a:avLst/>
              <a:gdLst/>
              <a:ahLst/>
              <a:cxnLst/>
              <a:rect l="l" t="t" r="r" b="b"/>
              <a:pathLst>
                <a:path w="50" h="67" extrusionOk="0">
                  <a:moveTo>
                    <a:pt x="26" y="1"/>
                  </a:moveTo>
                  <a:cubicBezTo>
                    <a:pt x="17" y="1"/>
                    <a:pt x="6" y="7"/>
                    <a:pt x="0" y="32"/>
                  </a:cubicBezTo>
                  <a:cubicBezTo>
                    <a:pt x="9" y="55"/>
                    <a:pt x="17" y="66"/>
                    <a:pt x="28" y="66"/>
                  </a:cubicBezTo>
                  <a:cubicBezTo>
                    <a:pt x="32" y="66"/>
                    <a:pt x="36" y="64"/>
                    <a:pt x="41" y="61"/>
                  </a:cubicBezTo>
                  <a:cubicBezTo>
                    <a:pt x="49" y="48"/>
                    <a:pt x="49" y="36"/>
                    <a:pt x="49" y="24"/>
                  </a:cubicBezTo>
                  <a:cubicBezTo>
                    <a:pt x="49" y="7"/>
                    <a:pt x="41" y="3"/>
                    <a:pt x="37" y="3"/>
                  </a:cubicBezTo>
                  <a:cubicBezTo>
                    <a:pt x="34" y="2"/>
                    <a:pt x="31"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06;p44">
              <a:extLst>
                <a:ext uri="{FF2B5EF4-FFF2-40B4-BE49-F238E27FC236}">
                  <a16:creationId xmlns:a16="http://schemas.microsoft.com/office/drawing/2014/main" id="{CC74EB79-7381-4EC5-BD4A-368AF3D8523D}"/>
                </a:ext>
              </a:extLst>
            </p:cNvPr>
            <p:cNvSpPr/>
            <p:nvPr/>
          </p:nvSpPr>
          <p:spPr>
            <a:xfrm>
              <a:off x="4622402" y="2862118"/>
              <a:ext cx="3607" cy="5238"/>
            </a:xfrm>
            <a:custGeom>
              <a:avLst/>
              <a:gdLst/>
              <a:ahLst/>
              <a:cxnLst/>
              <a:rect l="l" t="t" r="r" b="b"/>
              <a:pathLst>
                <a:path w="42" h="61" extrusionOk="0">
                  <a:moveTo>
                    <a:pt x="19" y="0"/>
                  </a:moveTo>
                  <a:cubicBezTo>
                    <a:pt x="15" y="0"/>
                    <a:pt x="12" y="2"/>
                    <a:pt x="8" y="4"/>
                  </a:cubicBezTo>
                  <a:cubicBezTo>
                    <a:pt x="4" y="12"/>
                    <a:pt x="0" y="20"/>
                    <a:pt x="4" y="29"/>
                  </a:cubicBezTo>
                  <a:cubicBezTo>
                    <a:pt x="4" y="41"/>
                    <a:pt x="4" y="49"/>
                    <a:pt x="12" y="57"/>
                  </a:cubicBezTo>
                  <a:cubicBezTo>
                    <a:pt x="15" y="59"/>
                    <a:pt x="18" y="60"/>
                    <a:pt x="20" y="60"/>
                  </a:cubicBezTo>
                  <a:cubicBezTo>
                    <a:pt x="27" y="60"/>
                    <a:pt x="32" y="50"/>
                    <a:pt x="41" y="25"/>
                  </a:cubicBezTo>
                  <a:cubicBezTo>
                    <a:pt x="33" y="7"/>
                    <a:pt x="26"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07;p44">
              <a:extLst>
                <a:ext uri="{FF2B5EF4-FFF2-40B4-BE49-F238E27FC236}">
                  <a16:creationId xmlns:a16="http://schemas.microsoft.com/office/drawing/2014/main" id="{A390FD49-9FD9-4722-A6BA-93A7D886B37E}"/>
                </a:ext>
              </a:extLst>
            </p:cNvPr>
            <p:cNvSpPr/>
            <p:nvPr/>
          </p:nvSpPr>
          <p:spPr>
            <a:xfrm>
              <a:off x="4627297" y="2862032"/>
              <a:ext cx="2233" cy="5066"/>
            </a:xfrm>
            <a:custGeom>
              <a:avLst/>
              <a:gdLst/>
              <a:ahLst/>
              <a:cxnLst/>
              <a:rect l="l" t="t" r="r" b="b"/>
              <a:pathLst>
                <a:path w="26" h="59" extrusionOk="0">
                  <a:moveTo>
                    <a:pt x="9" y="1"/>
                  </a:moveTo>
                  <a:cubicBezTo>
                    <a:pt x="5" y="9"/>
                    <a:pt x="1" y="13"/>
                    <a:pt x="1" y="21"/>
                  </a:cubicBezTo>
                  <a:cubicBezTo>
                    <a:pt x="1" y="34"/>
                    <a:pt x="9" y="58"/>
                    <a:pt x="13" y="58"/>
                  </a:cubicBezTo>
                  <a:cubicBezTo>
                    <a:pt x="21" y="58"/>
                    <a:pt x="25" y="42"/>
                    <a:pt x="25" y="26"/>
                  </a:cubicBezTo>
                  <a:cubicBezTo>
                    <a:pt x="25" y="9"/>
                    <a:pt x="21"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08;p44">
              <a:extLst>
                <a:ext uri="{FF2B5EF4-FFF2-40B4-BE49-F238E27FC236}">
                  <a16:creationId xmlns:a16="http://schemas.microsoft.com/office/drawing/2014/main" id="{F4F105FB-68A9-4BCC-AB7B-E7991970CC5D}"/>
                </a:ext>
              </a:extLst>
            </p:cNvPr>
            <p:cNvSpPr/>
            <p:nvPr/>
          </p:nvSpPr>
          <p:spPr>
            <a:xfrm>
              <a:off x="4617422" y="2862977"/>
              <a:ext cx="2576" cy="3521"/>
            </a:xfrm>
            <a:custGeom>
              <a:avLst/>
              <a:gdLst/>
              <a:ahLst/>
              <a:cxnLst/>
              <a:rect l="l" t="t" r="r" b="b"/>
              <a:pathLst>
                <a:path w="30" h="41" extrusionOk="0">
                  <a:moveTo>
                    <a:pt x="13" y="0"/>
                  </a:moveTo>
                  <a:cubicBezTo>
                    <a:pt x="10" y="0"/>
                    <a:pt x="7" y="6"/>
                    <a:pt x="1" y="19"/>
                  </a:cubicBezTo>
                  <a:cubicBezTo>
                    <a:pt x="7" y="33"/>
                    <a:pt x="10" y="40"/>
                    <a:pt x="13" y="40"/>
                  </a:cubicBezTo>
                  <a:cubicBezTo>
                    <a:pt x="17" y="40"/>
                    <a:pt x="21" y="33"/>
                    <a:pt x="29" y="19"/>
                  </a:cubicBezTo>
                  <a:cubicBezTo>
                    <a:pt x="21" y="6"/>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09;p44">
              <a:extLst>
                <a:ext uri="{FF2B5EF4-FFF2-40B4-BE49-F238E27FC236}">
                  <a16:creationId xmlns:a16="http://schemas.microsoft.com/office/drawing/2014/main" id="{2A74C9D9-D3D4-42A5-BDD7-DFADF390D062}"/>
                </a:ext>
              </a:extLst>
            </p:cNvPr>
            <p:cNvSpPr/>
            <p:nvPr/>
          </p:nvSpPr>
          <p:spPr>
            <a:xfrm>
              <a:off x="4596641" y="2725323"/>
              <a:ext cx="72992" cy="9274"/>
            </a:xfrm>
            <a:custGeom>
              <a:avLst/>
              <a:gdLst/>
              <a:ahLst/>
              <a:cxnLst/>
              <a:rect l="l" t="t" r="r" b="b"/>
              <a:pathLst>
                <a:path w="850" h="108" extrusionOk="0">
                  <a:moveTo>
                    <a:pt x="751" y="0"/>
                  </a:moveTo>
                  <a:cubicBezTo>
                    <a:pt x="742" y="0"/>
                    <a:pt x="732" y="2"/>
                    <a:pt x="723" y="5"/>
                  </a:cubicBezTo>
                  <a:cubicBezTo>
                    <a:pt x="694" y="13"/>
                    <a:pt x="669" y="17"/>
                    <a:pt x="645" y="17"/>
                  </a:cubicBezTo>
                  <a:cubicBezTo>
                    <a:pt x="632" y="17"/>
                    <a:pt x="624" y="25"/>
                    <a:pt x="612" y="25"/>
                  </a:cubicBezTo>
                  <a:cubicBezTo>
                    <a:pt x="587" y="25"/>
                    <a:pt x="559" y="30"/>
                    <a:pt x="530" y="30"/>
                  </a:cubicBezTo>
                  <a:cubicBezTo>
                    <a:pt x="472" y="30"/>
                    <a:pt x="411" y="25"/>
                    <a:pt x="349" y="21"/>
                  </a:cubicBezTo>
                  <a:cubicBezTo>
                    <a:pt x="308" y="21"/>
                    <a:pt x="267" y="17"/>
                    <a:pt x="226" y="17"/>
                  </a:cubicBezTo>
                  <a:cubicBezTo>
                    <a:pt x="210" y="21"/>
                    <a:pt x="193" y="21"/>
                    <a:pt x="181" y="30"/>
                  </a:cubicBezTo>
                  <a:cubicBezTo>
                    <a:pt x="152" y="38"/>
                    <a:pt x="123" y="42"/>
                    <a:pt x="94" y="42"/>
                  </a:cubicBezTo>
                  <a:cubicBezTo>
                    <a:pt x="78" y="42"/>
                    <a:pt x="62" y="41"/>
                    <a:pt x="46" y="38"/>
                  </a:cubicBezTo>
                  <a:cubicBezTo>
                    <a:pt x="37" y="34"/>
                    <a:pt x="25" y="34"/>
                    <a:pt x="17" y="34"/>
                  </a:cubicBezTo>
                  <a:cubicBezTo>
                    <a:pt x="13" y="34"/>
                    <a:pt x="5" y="42"/>
                    <a:pt x="1" y="46"/>
                  </a:cubicBezTo>
                  <a:cubicBezTo>
                    <a:pt x="5" y="79"/>
                    <a:pt x="9" y="95"/>
                    <a:pt x="21" y="99"/>
                  </a:cubicBezTo>
                  <a:cubicBezTo>
                    <a:pt x="46" y="103"/>
                    <a:pt x="70" y="108"/>
                    <a:pt x="95" y="108"/>
                  </a:cubicBezTo>
                  <a:cubicBezTo>
                    <a:pt x="124" y="108"/>
                    <a:pt x="152" y="99"/>
                    <a:pt x="181" y="95"/>
                  </a:cubicBezTo>
                  <a:cubicBezTo>
                    <a:pt x="189" y="95"/>
                    <a:pt x="197" y="99"/>
                    <a:pt x="206" y="99"/>
                  </a:cubicBezTo>
                  <a:cubicBezTo>
                    <a:pt x="255" y="91"/>
                    <a:pt x="304" y="91"/>
                    <a:pt x="353" y="91"/>
                  </a:cubicBezTo>
                  <a:cubicBezTo>
                    <a:pt x="399" y="91"/>
                    <a:pt x="444" y="95"/>
                    <a:pt x="489" y="95"/>
                  </a:cubicBezTo>
                  <a:cubicBezTo>
                    <a:pt x="534" y="99"/>
                    <a:pt x="575" y="99"/>
                    <a:pt x="620" y="99"/>
                  </a:cubicBezTo>
                  <a:cubicBezTo>
                    <a:pt x="645" y="95"/>
                    <a:pt x="669" y="91"/>
                    <a:pt x="694" y="83"/>
                  </a:cubicBezTo>
                  <a:cubicBezTo>
                    <a:pt x="709" y="78"/>
                    <a:pt x="725" y="72"/>
                    <a:pt x="740" y="72"/>
                  </a:cubicBezTo>
                  <a:cubicBezTo>
                    <a:pt x="750" y="72"/>
                    <a:pt x="760" y="75"/>
                    <a:pt x="768" y="83"/>
                  </a:cubicBezTo>
                  <a:cubicBezTo>
                    <a:pt x="771" y="80"/>
                    <a:pt x="774" y="80"/>
                    <a:pt x="778" y="80"/>
                  </a:cubicBezTo>
                  <a:cubicBezTo>
                    <a:pt x="784" y="80"/>
                    <a:pt x="791" y="83"/>
                    <a:pt x="796" y="83"/>
                  </a:cubicBezTo>
                  <a:cubicBezTo>
                    <a:pt x="802" y="83"/>
                    <a:pt x="808" y="80"/>
                    <a:pt x="813" y="67"/>
                  </a:cubicBezTo>
                  <a:cubicBezTo>
                    <a:pt x="813" y="65"/>
                    <a:pt x="814" y="65"/>
                    <a:pt x="815" y="65"/>
                  </a:cubicBezTo>
                  <a:cubicBezTo>
                    <a:pt x="818" y="65"/>
                    <a:pt x="823" y="67"/>
                    <a:pt x="825" y="67"/>
                  </a:cubicBezTo>
                  <a:cubicBezTo>
                    <a:pt x="829" y="67"/>
                    <a:pt x="842" y="58"/>
                    <a:pt x="846" y="38"/>
                  </a:cubicBezTo>
                  <a:cubicBezTo>
                    <a:pt x="849" y="22"/>
                    <a:pt x="840" y="11"/>
                    <a:pt x="831" y="11"/>
                  </a:cubicBezTo>
                  <a:cubicBezTo>
                    <a:pt x="829" y="11"/>
                    <a:pt x="827" y="11"/>
                    <a:pt x="825" y="13"/>
                  </a:cubicBezTo>
                  <a:cubicBezTo>
                    <a:pt x="823" y="14"/>
                    <a:pt x="820" y="15"/>
                    <a:pt x="817" y="15"/>
                  </a:cubicBezTo>
                  <a:cubicBezTo>
                    <a:pt x="810" y="15"/>
                    <a:pt x="802" y="12"/>
                    <a:pt x="797" y="9"/>
                  </a:cubicBezTo>
                  <a:cubicBezTo>
                    <a:pt x="781" y="4"/>
                    <a:pt x="766" y="0"/>
                    <a:pt x="7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10;p44">
              <a:extLst>
                <a:ext uri="{FF2B5EF4-FFF2-40B4-BE49-F238E27FC236}">
                  <a16:creationId xmlns:a16="http://schemas.microsoft.com/office/drawing/2014/main" id="{79C43CB6-4BE9-4A83-9F8E-82C7464B416F}"/>
                </a:ext>
              </a:extLst>
            </p:cNvPr>
            <p:cNvSpPr/>
            <p:nvPr/>
          </p:nvSpPr>
          <p:spPr>
            <a:xfrm>
              <a:off x="4556109" y="2727985"/>
              <a:ext cx="39244" cy="6870"/>
            </a:xfrm>
            <a:custGeom>
              <a:avLst/>
              <a:gdLst/>
              <a:ahLst/>
              <a:cxnLst/>
              <a:rect l="l" t="t" r="r" b="b"/>
              <a:pathLst>
                <a:path w="457" h="80" extrusionOk="0">
                  <a:moveTo>
                    <a:pt x="259" y="1"/>
                  </a:moveTo>
                  <a:cubicBezTo>
                    <a:pt x="242" y="1"/>
                    <a:pt x="226" y="3"/>
                    <a:pt x="210" y="11"/>
                  </a:cubicBezTo>
                  <a:cubicBezTo>
                    <a:pt x="203" y="9"/>
                    <a:pt x="197" y="8"/>
                    <a:pt x="190" y="8"/>
                  </a:cubicBezTo>
                  <a:cubicBezTo>
                    <a:pt x="159" y="8"/>
                    <a:pt x="129" y="26"/>
                    <a:pt x="98" y="26"/>
                  </a:cubicBezTo>
                  <a:cubicBezTo>
                    <a:pt x="92" y="26"/>
                    <a:pt x="85" y="25"/>
                    <a:pt x="79" y="23"/>
                  </a:cubicBezTo>
                  <a:cubicBezTo>
                    <a:pt x="74" y="22"/>
                    <a:pt x="69" y="22"/>
                    <a:pt x="64" y="22"/>
                  </a:cubicBezTo>
                  <a:cubicBezTo>
                    <a:pt x="53" y="22"/>
                    <a:pt x="41" y="24"/>
                    <a:pt x="29" y="27"/>
                  </a:cubicBezTo>
                  <a:cubicBezTo>
                    <a:pt x="21" y="27"/>
                    <a:pt x="9" y="36"/>
                    <a:pt x="1" y="52"/>
                  </a:cubicBezTo>
                  <a:cubicBezTo>
                    <a:pt x="10" y="70"/>
                    <a:pt x="19" y="80"/>
                    <a:pt x="28" y="80"/>
                  </a:cubicBezTo>
                  <a:cubicBezTo>
                    <a:pt x="31" y="80"/>
                    <a:pt x="35" y="79"/>
                    <a:pt x="38" y="77"/>
                  </a:cubicBezTo>
                  <a:lnTo>
                    <a:pt x="140" y="77"/>
                  </a:lnTo>
                  <a:cubicBezTo>
                    <a:pt x="155" y="71"/>
                    <a:pt x="172" y="68"/>
                    <a:pt x="190" y="68"/>
                  </a:cubicBezTo>
                  <a:cubicBezTo>
                    <a:pt x="200" y="68"/>
                    <a:pt x="211" y="69"/>
                    <a:pt x="222" y="72"/>
                  </a:cubicBezTo>
                  <a:cubicBezTo>
                    <a:pt x="230" y="72"/>
                    <a:pt x="235" y="68"/>
                    <a:pt x="239" y="64"/>
                  </a:cubicBezTo>
                  <a:cubicBezTo>
                    <a:pt x="247" y="60"/>
                    <a:pt x="256" y="58"/>
                    <a:pt x="265" y="58"/>
                  </a:cubicBezTo>
                  <a:cubicBezTo>
                    <a:pt x="274" y="58"/>
                    <a:pt x="282" y="60"/>
                    <a:pt x="288" y="64"/>
                  </a:cubicBezTo>
                  <a:cubicBezTo>
                    <a:pt x="292" y="66"/>
                    <a:pt x="295" y="67"/>
                    <a:pt x="298" y="67"/>
                  </a:cubicBezTo>
                  <a:cubicBezTo>
                    <a:pt x="301" y="67"/>
                    <a:pt x="304" y="66"/>
                    <a:pt x="308" y="64"/>
                  </a:cubicBezTo>
                  <a:cubicBezTo>
                    <a:pt x="314" y="63"/>
                    <a:pt x="322" y="62"/>
                    <a:pt x="329" y="62"/>
                  </a:cubicBezTo>
                  <a:cubicBezTo>
                    <a:pt x="342" y="62"/>
                    <a:pt x="355" y="65"/>
                    <a:pt x="366" y="72"/>
                  </a:cubicBezTo>
                  <a:cubicBezTo>
                    <a:pt x="367" y="74"/>
                    <a:pt x="369" y="74"/>
                    <a:pt x="370" y="74"/>
                  </a:cubicBezTo>
                  <a:cubicBezTo>
                    <a:pt x="374" y="74"/>
                    <a:pt x="379" y="71"/>
                    <a:pt x="382" y="68"/>
                  </a:cubicBezTo>
                  <a:cubicBezTo>
                    <a:pt x="386" y="60"/>
                    <a:pt x="395" y="52"/>
                    <a:pt x="399" y="48"/>
                  </a:cubicBezTo>
                  <a:cubicBezTo>
                    <a:pt x="417" y="62"/>
                    <a:pt x="427" y="70"/>
                    <a:pt x="434" y="70"/>
                  </a:cubicBezTo>
                  <a:cubicBezTo>
                    <a:pt x="443" y="70"/>
                    <a:pt x="447" y="57"/>
                    <a:pt x="456" y="27"/>
                  </a:cubicBezTo>
                  <a:cubicBezTo>
                    <a:pt x="456" y="11"/>
                    <a:pt x="452" y="3"/>
                    <a:pt x="444" y="3"/>
                  </a:cubicBezTo>
                  <a:lnTo>
                    <a:pt x="427" y="3"/>
                  </a:lnTo>
                  <a:cubicBezTo>
                    <a:pt x="410" y="8"/>
                    <a:pt x="390" y="11"/>
                    <a:pt x="371" y="11"/>
                  </a:cubicBezTo>
                  <a:cubicBezTo>
                    <a:pt x="360" y="11"/>
                    <a:pt x="348" y="10"/>
                    <a:pt x="337" y="7"/>
                  </a:cubicBezTo>
                  <a:cubicBezTo>
                    <a:pt x="312" y="7"/>
                    <a:pt x="285" y="1"/>
                    <a:pt x="2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11;p44">
              <a:extLst>
                <a:ext uri="{FF2B5EF4-FFF2-40B4-BE49-F238E27FC236}">
                  <a16:creationId xmlns:a16="http://schemas.microsoft.com/office/drawing/2014/main" id="{8720CA16-B2A0-4811-92BC-3BFE3FB58B42}"/>
                </a:ext>
              </a:extLst>
            </p:cNvPr>
            <p:cNvSpPr/>
            <p:nvPr/>
          </p:nvSpPr>
          <p:spPr>
            <a:xfrm>
              <a:off x="4518410" y="2729960"/>
              <a:ext cx="30055" cy="6526"/>
            </a:xfrm>
            <a:custGeom>
              <a:avLst/>
              <a:gdLst/>
              <a:ahLst/>
              <a:cxnLst/>
              <a:rect l="l" t="t" r="r" b="b"/>
              <a:pathLst>
                <a:path w="350" h="76" extrusionOk="0">
                  <a:moveTo>
                    <a:pt x="259" y="0"/>
                  </a:moveTo>
                  <a:cubicBezTo>
                    <a:pt x="226" y="0"/>
                    <a:pt x="193" y="0"/>
                    <a:pt x="165" y="8"/>
                  </a:cubicBezTo>
                  <a:cubicBezTo>
                    <a:pt x="148" y="8"/>
                    <a:pt x="128" y="17"/>
                    <a:pt x="111" y="21"/>
                  </a:cubicBezTo>
                  <a:cubicBezTo>
                    <a:pt x="83" y="21"/>
                    <a:pt x="54" y="21"/>
                    <a:pt x="25" y="25"/>
                  </a:cubicBezTo>
                  <a:cubicBezTo>
                    <a:pt x="24" y="24"/>
                    <a:pt x="22" y="24"/>
                    <a:pt x="21" y="24"/>
                  </a:cubicBezTo>
                  <a:cubicBezTo>
                    <a:pt x="13" y="24"/>
                    <a:pt x="4" y="31"/>
                    <a:pt x="1" y="41"/>
                  </a:cubicBezTo>
                  <a:cubicBezTo>
                    <a:pt x="15" y="67"/>
                    <a:pt x="28" y="76"/>
                    <a:pt x="40" y="76"/>
                  </a:cubicBezTo>
                  <a:cubicBezTo>
                    <a:pt x="49" y="76"/>
                    <a:pt x="58" y="71"/>
                    <a:pt x="66" y="66"/>
                  </a:cubicBezTo>
                  <a:cubicBezTo>
                    <a:pt x="73" y="63"/>
                    <a:pt x="78" y="61"/>
                    <a:pt x="82" y="61"/>
                  </a:cubicBezTo>
                  <a:cubicBezTo>
                    <a:pt x="85" y="61"/>
                    <a:pt x="87" y="62"/>
                    <a:pt x="91" y="66"/>
                  </a:cubicBezTo>
                  <a:cubicBezTo>
                    <a:pt x="97" y="72"/>
                    <a:pt x="101" y="76"/>
                    <a:pt x="106" y="76"/>
                  </a:cubicBezTo>
                  <a:cubicBezTo>
                    <a:pt x="107" y="76"/>
                    <a:pt x="109" y="75"/>
                    <a:pt x="111" y="74"/>
                  </a:cubicBezTo>
                  <a:cubicBezTo>
                    <a:pt x="120" y="67"/>
                    <a:pt x="129" y="65"/>
                    <a:pt x="138" y="65"/>
                  </a:cubicBezTo>
                  <a:cubicBezTo>
                    <a:pt x="149" y="65"/>
                    <a:pt x="160" y="68"/>
                    <a:pt x="172" y="68"/>
                  </a:cubicBezTo>
                  <a:cubicBezTo>
                    <a:pt x="176" y="68"/>
                    <a:pt x="181" y="67"/>
                    <a:pt x="185" y="66"/>
                  </a:cubicBezTo>
                  <a:cubicBezTo>
                    <a:pt x="203" y="63"/>
                    <a:pt x="220" y="60"/>
                    <a:pt x="237" y="60"/>
                  </a:cubicBezTo>
                  <a:cubicBezTo>
                    <a:pt x="245" y="60"/>
                    <a:pt x="252" y="61"/>
                    <a:pt x="259" y="62"/>
                  </a:cubicBezTo>
                  <a:cubicBezTo>
                    <a:pt x="267" y="62"/>
                    <a:pt x="276" y="58"/>
                    <a:pt x="280" y="58"/>
                  </a:cubicBezTo>
                  <a:lnTo>
                    <a:pt x="325" y="49"/>
                  </a:lnTo>
                  <a:cubicBezTo>
                    <a:pt x="327" y="49"/>
                    <a:pt x="331" y="50"/>
                    <a:pt x="334" y="50"/>
                  </a:cubicBezTo>
                  <a:cubicBezTo>
                    <a:pt x="340" y="50"/>
                    <a:pt x="347" y="47"/>
                    <a:pt x="349" y="25"/>
                  </a:cubicBezTo>
                  <a:cubicBezTo>
                    <a:pt x="349" y="8"/>
                    <a:pt x="341" y="0"/>
                    <a:pt x="3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12;p44">
              <a:extLst>
                <a:ext uri="{FF2B5EF4-FFF2-40B4-BE49-F238E27FC236}">
                  <a16:creationId xmlns:a16="http://schemas.microsoft.com/office/drawing/2014/main" id="{4C05367F-5F7A-4CB3-A7FC-89E72B9B2CD1}"/>
                </a:ext>
              </a:extLst>
            </p:cNvPr>
            <p:cNvSpPr/>
            <p:nvPr/>
          </p:nvSpPr>
          <p:spPr>
            <a:xfrm>
              <a:off x="4500806" y="2732364"/>
              <a:ext cx="11679" cy="4637"/>
            </a:xfrm>
            <a:custGeom>
              <a:avLst/>
              <a:gdLst/>
              <a:ahLst/>
              <a:cxnLst/>
              <a:rect l="l" t="t" r="r" b="b"/>
              <a:pathLst>
                <a:path w="136" h="54" extrusionOk="0">
                  <a:moveTo>
                    <a:pt x="136" y="1"/>
                  </a:moveTo>
                  <a:cubicBezTo>
                    <a:pt x="99" y="1"/>
                    <a:pt x="58" y="1"/>
                    <a:pt x="17" y="5"/>
                  </a:cubicBezTo>
                  <a:cubicBezTo>
                    <a:pt x="13" y="5"/>
                    <a:pt x="9" y="13"/>
                    <a:pt x="0" y="17"/>
                  </a:cubicBezTo>
                  <a:cubicBezTo>
                    <a:pt x="9" y="46"/>
                    <a:pt x="17" y="50"/>
                    <a:pt x="25" y="50"/>
                  </a:cubicBezTo>
                  <a:cubicBezTo>
                    <a:pt x="33" y="52"/>
                    <a:pt x="40" y="53"/>
                    <a:pt x="48" y="53"/>
                  </a:cubicBezTo>
                  <a:cubicBezTo>
                    <a:pt x="55" y="53"/>
                    <a:pt x="62" y="52"/>
                    <a:pt x="70" y="50"/>
                  </a:cubicBezTo>
                  <a:cubicBezTo>
                    <a:pt x="83" y="50"/>
                    <a:pt x="95" y="43"/>
                    <a:pt x="107" y="43"/>
                  </a:cubicBezTo>
                  <a:cubicBezTo>
                    <a:pt x="111" y="43"/>
                    <a:pt x="115" y="44"/>
                    <a:pt x="119" y="46"/>
                  </a:cubicBezTo>
                  <a:cubicBezTo>
                    <a:pt x="122" y="47"/>
                    <a:pt x="124" y="48"/>
                    <a:pt x="126" y="48"/>
                  </a:cubicBezTo>
                  <a:cubicBezTo>
                    <a:pt x="135" y="48"/>
                    <a:pt x="132" y="32"/>
                    <a:pt x="13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13;p44">
              <a:extLst>
                <a:ext uri="{FF2B5EF4-FFF2-40B4-BE49-F238E27FC236}">
                  <a16:creationId xmlns:a16="http://schemas.microsoft.com/office/drawing/2014/main" id="{4B0F9ED7-D836-410D-96A5-1E80D39D4E66}"/>
                </a:ext>
              </a:extLst>
            </p:cNvPr>
            <p:cNvSpPr/>
            <p:nvPr/>
          </p:nvSpPr>
          <p:spPr>
            <a:xfrm>
              <a:off x="4514203" y="2732364"/>
              <a:ext cx="2147" cy="4036"/>
            </a:xfrm>
            <a:custGeom>
              <a:avLst/>
              <a:gdLst/>
              <a:ahLst/>
              <a:cxnLst/>
              <a:rect l="l" t="t" r="r" b="b"/>
              <a:pathLst>
                <a:path w="25" h="47" extrusionOk="0">
                  <a:moveTo>
                    <a:pt x="13" y="1"/>
                  </a:moveTo>
                  <a:cubicBezTo>
                    <a:pt x="9" y="5"/>
                    <a:pt x="4" y="13"/>
                    <a:pt x="4" y="21"/>
                  </a:cubicBezTo>
                  <a:cubicBezTo>
                    <a:pt x="0" y="30"/>
                    <a:pt x="9" y="46"/>
                    <a:pt x="21" y="46"/>
                  </a:cubicBezTo>
                  <a:cubicBezTo>
                    <a:pt x="25" y="38"/>
                    <a:pt x="25" y="30"/>
                    <a:pt x="25" y="26"/>
                  </a:cubicBezTo>
                  <a:cubicBezTo>
                    <a:pt x="25" y="5"/>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14;p44">
              <a:extLst>
                <a:ext uri="{FF2B5EF4-FFF2-40B4-BE49-F238E27FC236}">
                  <a16:creationId xmlns:a16="http://schemas.microsoft.com/office/drawing/2014/main" id="{8E5597DE-FAEE-48F3-93D2-ABCFBABD64FD}"/>
                </a:ext>
              </a:extLst>
            </p:cNvPr>
            <p:cNvSpPr/>
            <p:nvPr/>
          </p:nvSpPr>
          <p:spPr>
            <a:xfrm>
              <a:off x="4551901" y="2730647"/>
              <a:ext cx="2233" cy="3006"/>
            </a:xfrm>
            <a:custGeom>
              <a:avLst/>
              <a:gdLst/>
              <a:ahLst/>
              <a:cxnLst/>
              <a:rect l="l" t="t" r="r" b="b"/>
              <a:pathLst>
                <a:path w="26" h="35" extrusionOk="0">
                  <a:moveTo>
                    <a:pt x="21" y="0"/>
                  </a:moveTo>
                  <a:cubicBezTo>
                    <a:pt x="13" y="0"/>
                    <a:pt x="9" y="0"/>
                    <a:pt x="0" y="5"/>
                  </a:cubicBezTo>
                  <a:cubicBezTo>
                    <a:pt x="0" y="5"/>
                    <a:pt x="0" y="17"/>
                    <a:pt x="0" y="21"/>
                  </a:cubicBezTo>
                  <a:cubicBezTo>
                    <a:pt x="5" y="31"/>
                    <a:pt x="10" y="35"/>
                    <a:pt x="15" y="35"/>
                  </a:cubicBezTo>
                  <a:cubicBezTo>
                    <a:pt x="18" y="35"/>
                    <a:pt x="22" y="33"/>
                    <a:pt x="25" y="29"/>
                  </a:cubicBezTo>
                  <a:cubicBezTo>
                    <a:pt x="25" y="21"/>
                    <a:pt x="25" y="13"/>
                    <a:pt x="25" y="5"/>
                  </a:cubicBezTo>
                  <a:cubicBezTo>
                    <a:pt x="25" y="5"/>
                    <a:pt x="21"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15;p44">
              <a:extLst>
                <a:ext uri="{FF2B5EF4-FFF2-40B4-BE49-F238E27FC236}">
                  <a16:creationId xmlns:a16="http://schemas.microsoft.com/office/drawing/2014/main" id="{8677C56C-50A2-403E-971A-BE79119F6BAA}"/>
                </a:ext>
              </a:extLst>
            </p:cNvPr>
            <p:cNvSpPr/>
            <p:nvPr/>
          </p:nvSpPr>
          <p:spPr>
            <a:xfrm>
              <a:off x="4631849" y="2901534"/>
              <a:ext cx="62172" cy="12537"/>
            </a:xfrm>
            <a:custGeom>
              <a:avLst/>
              <a:gdLst/>
              <a:ahLst/>
              <a:cxnLst/>
              <a:rect l="l" t="t" r="r" b="b"/>
              <a:pathLst>
                <a:path w="724" h="146" extrusionOk="0">
                  <a:moveTo>
                    <a:pt x="707" y="0"/>
                  </a:moveTo>
                  <a:cubicBezTo>
                    <a:pt x="682" y="0"/>
                    <a:pt x="657" y="9"/>
                    <a:pt x="633" y="13"/>
                  </a:cubicBezTo>
                  <a:lnTo>
                    <a:pt x="530" y="13"/>
                  </a:lnTo>
                  <a:cubicBezTo>
                    <a:pt x="518" y="13"/>
                    <a:pt x="506" y="9"/>
                    <a:pt x="489" y="9"/>
                  </a:cubicBezTo>
                  <a:cubicBezTo>
                    <a:pt x="440" y="13"/>
                    <a:pt x="395" y="21"/>
                    <a:pt x="341" y="29"/>
                  </a:cubicBezTo>
                  <a:lnTo>
                    <a:pt x="321" y="29"/>
                  </a:lnTo>
                  <a:cubicBezTo>
                    <a:pt x="314" y="26"/>
                    <a:pt x="306" y="25"/>
                    <a:pt x="299" y="25"/>
                  </a:cubicBezTo>
                  <a:cubicBezTo>
                    <a:pt x="286" y="25"/>
                    <a:pt x="274" y="29"/>
                    <a:pt x="263" y="37"/>
                  </a:cubicBezTo>
                  <a:lnTo>
                    <a:pt x="255" y="37"/>
                  </a:lnTo>
                  <a:cubicBezTo>
                    <a:pt x="214" y="42"/>
                    <a:pt x="177" y="46"/>
                    <a:pt x="136" y="54"/>
                  </a:cubicBezTo>
                  <a:cubicBezTo>
                    <a:pt x="99" y="58"/>
                    <a:pt x="62" y="62"/>
                    <a:pt x="30" y="62"/>
                  </a:cubicBezTo>
                  <a:cubicBezTo>
                    <a:pt x="21" y="62"/>
                    <a:pt x="9" y="62"/>
                    <a:pt x="1" y="83"/>
                  </a:cubicBezTo>
                  <a:cubicBezTo>
                    <a:pt x="5" y="99"/>
                    <a:pt x="9" y="111"/>
                    <a:pt x="13" y="124"/>
                  </a:cubicBezTo>
                  <a:cubicBezTo>
                    <a:pt x="13" y="128"/>
                    <a:pt x="17" y="128"/>
                    <a:pt x="17" y="128"/>
                  </a:cubicBezTo>
                  <a:cubicBezTo>
                    <a:pt x="20" y="127"/>
                    <a:pt x="23" y="127"/>
                    <a:pt x="26" y="127"/>
                  </a:cubicBezTo>
                  <a:cubicBezTo>
                    <a:pt x="31" y="127"/>
                    <a:pt x="36" y="127"/>
                    <a:pt x="41" y="127"/>
                  </a:cubicBezTo>
                  <a:cubicBezTo>
                    <a:pt x="52" y="127"/>
                    <a:pt x="63" y="125"/>
                    <a:pt x="75" y="111"/>
                  </a:cubicBezTo>
                  <a:cubicBezTo>
                    <a:pt x="75" y="110"/>
                    <a:pt x="75" y="109"/>
                    <a:pt x="77" y="109"/>
                  </a:cubicBezTo>
                  <a:cubicBezTo>
                    <a:pt x="80" y="109"/>
                    <a:pt x="84" y="111"/>
                    <a:pt x="91" y="115"/>
                  </a:cubicBezTo>
                  <a:cubicBezTo>
                    <a:pt x="99" y="126"/>
                    <a:pt x="113" y="132"/>
                    <a:pt x="126" y="132"/>
                  </a:cubicBezTo>
                  <a:cubicBezTo>
                    <a:pt x="133" y="132"/>
                    <a:pt x="139" y="130"/>
                    <a:pt x="144" y="128"/>
                  </a:cubicBezTo>
                  <a:cubicBezTo>
                    <a:pt x="153" y="124"/>
                    <a:pt x="162" y="122"/>
                    <a:pt x="171" y="122"/>
                  </a:cubicBezTo>
                  <a:cubicBezTo>
                    <a:pt x="180" y="122"/>
                    <a:pt x="190" y="124"/>
                    <a:pt x="198" y="128"/>
                  </a:cubicBezTo>
                  <a:cubicBezTo>
                    <a:pt x="202" y="130"/>
                    <a:pt x="206" y="131"/>
                    <a:pt x="210" y="131"/>
                  </a:cubicBezTo>
                  <a:cubicBezTo>
                    <a:pt x="213" y="131"/>
                    <a:pt x="216" y="130"/>
                    <a:pt x="218" y="128"/>
                  </a:cubicBezTo>
                  <a:cubicBezTo>
                    <a:pt x="225" y="128"/>
                    <a:pt x="232" y="119"/>
                    <a:pt x="237" y="119"/>
                  </a:cubicBezTo>
                  <a:cubicBezTo>
                    <a:pt x="238" y="119"/>
                    <a:pt x="238" y="119"/>
                    <a:pt x="239" y="119"/>
                  </a:cubicBezTo>
                  <a:cubicBezTo>
                    <a:pt x="250" y="125"/>
                    <a:pt x="261" y="126"/>
                    <a:pt x="272" y="126"/>
                  </a:cubicBezTo>
                  <a:cubicBezTo>
                    <a:pt x="297" y="126"/>
                    <a:pt x="322" y="117"/>
                    <a:pt x="346" y="117"/>
                  </a:cubicBezTo>
                  <a:cubicBezTo>
                    <a:pt x="352" y="117"/>
                    <a:pt x="359" y="117"/>
                    <a:pt x="366" y="119"/>
                  </a:cubicBezTo>
                  <a:cubicBezTo>
                    <a:pt x="374" y="122"/>
                    <a:pt x="381" y="123"/>
                    <a:pt x="389" y="123"/>
                  </a:cubicBezTo>
                  <a:cubicBezTo>
                    <a:pt x="396" y="123"/>
                    <a:pt x="403" y="122"/>
                    <a:pt x="411" y="119"/>
                  </a:cubicBezTo>
                  <a:cubicBezTo>
                    <a:pt x="444" y="124"/>
                    <a:pt x="477" y="124"/>
                    <a:pt x="514" y="128"/>
                  </a:cubicBezTo>
                  <a:cubicBezTo>
                    <a:pt x="526" y="128"/>
                    <a:pt x="538" y="132"/>
                    <a:pt x="547" y="140"/>
                  </a:cubicBezTo>
                  <a:cubicBezTo>
                    <a:pt x="553" y="144"/>
                    <a:pt x="560" y="145"/>
                    <a:pt x="566" y="145"/>
                  </a:cubicBezTo>
                  <a:cubicBezTo>
                    <a:pt x="578" y="145"/>
                    <a:pt x="589" y="140"/>
                    <a:pt x="600" y="140"/>
                  </a:cubicBezTo>
                  <a:cubicBezTo>
                    <a:pt x="625" y="136"/>
                    <a:pt x="649" y="132"/>
                    <a:pt x="674" y="132"/>
                  </a:cubicBezTo>
                  <a:cubicBezTo>
                    <a:pt x="690" y="136"/>
                    <a:pt x="707" y="140"/>
                    <a:pt x="723" y="140"/>
                  </a:cubicBezTo>
                  <a:lnTo>
                    <a:pt x="719"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16;p44">
              <a:extLst>
                <a:ext uri="{FF2B5EF4-FFF2-40B4-BE49-F238E27FC236}">
                  <a16:creationId xmlns:a16="http://schemas.microsoft.com/office/drawing/2014/main" id="{C5327A4F-88CE-405D-BD25-F41301FCA712}"/>
                </a:ext>
              </a:extLst>
            </p:cNvPr>
            <p:cNvSpPr/>
            <p:nvPr/>
          </p:nvSpPr>
          <p:spPr>
            <a:xfrm>
              <a:off x="4631162" y="2879293"/>
              <a:ext cx="62086" cy="12108"/>
            </a:xfrm>
            <a:custGeom>
              <a:avLst/>
              <a:gdLst/>
              <a:ahLst/>
              <a:cxnLst/>
              <a:rect l="l" t="t" r="r" b="b"/>
              <a:pathLst>
                <a:path w="723" h="141" extrusionOk="0">
                  <a:moveTo>
                    <a:pt x="653" y="0"/>
                  </a:moveTo>
                  <a:cubicBezTo>
                    <a:pt x="650" y="0"/>
                    <a:pt x="648" y="1"/>
                    <a:pt x="645" y="1"/>
                  </a:cubicBezTo>
                  <a:cubicBezTo>
                    <a:pt x="600" y="13"/>
                    <a:pt x="555" y="22"/>
                    <a:pt x="509" y="30"/>
                  </a:cubicBezTo>
                  <a:lnTo>
                    <a:pt x="464" y="30"/>
                  </a:lnTo>
                  <a:cubicBezTo>
                    <a:pt x="444" y="30"/>
                    <a:pt x="427" y="34"/>
                    <a:pt x="407" y="38"/>
                  </a:cubicBezTo>
                  <a:cubicBezTo>
                    <a:pt x="399" y="40"/>
                    <a:pt x="390" y="41"/>
                    <a:pt x="383" y="41"/>
                  </a:cubicBezTo>
                  <a:cubicBezTo>
                    <a:pt x="375" y="41"/>
                    <a:pt x="368" y="40"/>
                    <a:pt x="362" y="38"/>
                  </a:cubicBezTo>
                  <a:cubicBezTo>
                    <a:pt x="341" y="38"/>
                    <a:pt x="325" y="38"/>
                    <a:pt x="308" y="42"/>
                  </a:cubicBezTo>
                  <a:cubicBezTo>
                    <a:pt x="300" y="42"/>
                    <a:pt x="292" y="46"/>
                    <a:pt x="280" y="46"/>
                  </a:cubicBezTo>
                  <a:cubicBezTo>
                    <a:pt x="267" y="43"/>
                    <a:pt x="255" y="42"/>
                    <a:pt x="242" y="42"/>
                  </a:cubicBezTo>
                  <a:cubicBezTo>
                    <a:pt x="222" y="42"/>
                    <a:pt x="201" y="45"/>
                    <a:pt x="181" y="50"/>
                  </a:cubicBezTo>
                  <a:cubicBezTo>
                    <a:pt x="140" y="58"/>
                    <a:pt x="99" y="63"/>
                    <a:pt x="58" y="67"/>
                  </a:cubicBezTo>
                  <a:cubicBezTo>
                    <a:pt x="50" y="67"/>
                    <a:pt x="38" y="67"/>
                    <a:pt x="29" y="63"/>
                  </a:cubicBezTo>
                  <a:cubicBezTo>
                    <a:pt x="27" y="62"/>
                    <a:pt x="25" y="61"/>
                    <a:pt x="22" y="61"/>
                  </a:cubicBezTo>
                  <a:cubicBezTo>
                    <a:pt x="14" y="61"/>
                    <a:pt x="7" y="69"/>
                    <a:pt x="1" y="95"/>
                  </a:cubicBezTo>
                  <a:cubicBezTo>
                    <a:pt x="5" y="112"/>
                    <a:pt x="9" y="124"/>
                    <a:pt x="13" y="140"/>
                  </a:cubicBezTo>
                  <a:cubicBezTo>
                    <a:pt x="16" y="139"/>
                    <a:pt x="18" y="139"/>
                    <a:pt x="21" y="139"/>
                  </a:cubicBezTo>
                  <a:lnTo>
                    <a:pt x="21" y="139"/>
                  </a:lnTo>
                  <a:cubicBezTo>
                    <a:pt x="27" y="139"/>
                    <a:pt x="32" y="139"/>
                    <a:pt x="38" y="128"/>
                  </a:cubicBezTo>
                  <a:cubicBezTo>
                    <a:pt x="44" y="122"/>
                    <a:pt x="49" y="120"/>
                    <a:pt x="54" y="120"/>
                  </a:cubicBezTo>
                  <a:cubicBezTo>
                    <a:pt x="59" y="120"/>
                    <a:pt x="64" y="122"/>
                    <a:pt x="70" y="124"/>
                  </a:cubicBezTo>
                  <a:cubicBezTo>
                    <a:pt x="83" y="132"/>
                    <a:pt x="96" y="135"/>
                    <a:pt x="109" y="135"/>
                  </a:cubicBezTo>
                  <a:cubicBezTo>
                    <a:pt x="117" y="135"/>
                    <a:pt x="124" y="134"/>
                    <a:pt x="132" y="132"/>
                  </a:cubicBezTo>
                  <a:cubicBezTo>
                    <a:pt x="152" y="132"/>
                    <a:pt x="169" y="132"/>
                    <a:pt x="185" y="128"/>
                  </a:cubicBezTo>
                  <a:cubicBezTo>
                    <a:pt x="193" y="124"/>
                    <a:pt x="202" y="123"/>
                    <a:pt x="210" y="123"/>
                  </a:cubicBezTo>
                  <a:cubicBezTo>
                    <a:pt x="226" y="123"/>
                    <a:pt x="243" y="128"/>
                    <a:pt x="259" y="128"/>
                  </a:cubicBezTo>
                  <a:cubicBezTo>
                    <a:pt x="289" y="128"/>
                    <a:pt x="318" y="139"/>
                    <a:pt x="346" y="139"/>
                  </a:cubicBezTo>
                  <a:cubicBezTo>
                    <a:pt x="353" y="139"/>
                    <a:pt x="359" y="138"/>
                    <a:pt x="366" y="136"/>
                  </a:cubicBezTo>
                  <a:cubicBezTo>
                    <a:pt x="371" y="135"/>
                    <a:pt x="376" y="134"/>
                    <a:pt x="381" y="134"/>
                  </a:cubicBezTo>
                  <a:cubicBezTo>
                    <a:pt x="388" y="134"/>
                    <a:pt x="396" y="136"/>
                    <a:pt x="403" y="140"/>
                  </a:cubicBezTo>
                  <a:cubicBezTo>
                    <a:pt x="431" y="140"/>
                    <a:pt x="464" y="140"/>
                    <a:pt x="493" y="132"/>
                  </a:cubicBezTo>
                  <a:cubicBezTo>
                    <a:pt x="500" y="131"/>
                    <a:pt x="508" y="131"/>
                    <a:pt x="516" y="131"/>
                  </a:cubicBezTo>
                  <a:cubicBezTo>
                    <a:pt x="534" y="131"/>
                    <a:pt x="555" y="133"/>
                    <a:pt x="575" y="136"/>
                  </a:cubicBezTo>
                  <a:lnTo>
                    <a:pt x="645" y="136"/>
                  </a:lnTo>
                  <a:cubicBezTo>
                    <a:pt x="651" y="135"/>
                    <a:pt x="657" y="135"/>
                    <a:pt x="664" y="135"/>
                  </a:cubicBezTo>
                  <a:cubicBezTo>
                    <a:pt x="679" y="135"/>
                    <a:pt x="696" y="138"/>
                    <a:pt x="711" y="140"/>
                  </a:cubicBezTo>
                  <a:lnTo>
                    <a:pt x="723" y="140"/>
                  </a:lnTo>
                  <a:lnTo>
                    <a:pt x="719" y="22"/>
                  </a:lnTo>
                  <a:cubicBezTo>
                    <a:pt x="697" y="14"/>
                    <a:pt x="675" y="0"/>
                    <a:pt x="65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17;p44">
              <a:extLst>
                <a:ext uri="{FF2B5EF4-FFF2-40B4-BE49-F238E27FC236}">
                  <a16:creationId xmlns:a16="http://schemas.microsoft.com/office/drawing/2014/main" id="{B5C7B01E-DAD9-4548-9240-0C6425D69987}"/>
                </a:ext>
              </a:extLst>
            </p:cNvPr>
            <p:cNvSpPr/>
            <p:nvPr/>
          </p:nvSpPr>
          <p:spPr>
            <a:xfrm>
              <a:off x="4642411" y="2924118"/>
              <a:ext cx="51953" cy="12709"/>
            </a:xfrm>
            <a:custGeom>
              <a:avLst/>
              <a:gdLst/>
              <a:ahLst/>
              <a:cxnLst/>
              <a:rect l="l" t="t" r="r" b="b"/>
              <a:pathLst>
                <a:path w="605" h="148" extrusionOk="0">
                  <a:moveTo>
                    <a:pt x="588" y="0"/>
                  </a:moveTo>
                  <a:cubicBezTo>
                    <a:pt x="568" y="3"/>
                    <a:pt x="551" y="11"/>
                    <a:pt x="532" y="11"/>
                  </a:cubicBezTo>
                  <a:cubicBezTo>
                    <a:pt x="524" y="11"/>
                    <a:pt x="515" y="9"/>
                    <a:pt x="506" y="4"/>
                  </a:cubicBezTo>
                  <a:cubicBezTo>
                    <a:pt x="502" y="4"/>
                    <a:pt x="493" y="8"/>
                    <a:pt x="489" y="8"/>
                  </a:cubicBezTo>
                  <a:cubicBezTo>
                    <a:pt x="483" y="10"/>
                    <a:pt x="476" y="11"/>
                    <a:pt x="469" y="11"/>
                  </a:cubicBezTo>
                  <a:cubicBezTo>
                    <a:pt x="462" y="11"/>
                    <a:pt x="454" y="10"/>
                    <a:pt x="448" y="8"/>
                  </a:cubicBezTo>
                  <a:cubicBezTo>
                    <a:pt x="428" y="8"/>
                    <a:pt x="407" y="8"/>
                    <a:pt x="391" y="17"/>
                  </a:cubicBezTo>
                  <a:cubicBezTo>
                    <a:pt x="370" y="21"/>
                    <a:pt x="354" y="21"/>
                    <a:pt x="333" y="21"/>
                  </a:cubicBezTo>
                  <a:cubicBezTo>
                    <a:pt x="288" y="21"/>
                    <a:pt x="243" y="25"/>
                    <a:pt x="202" y="33"/>
                  </a:cubicBezTo>
                  <a:cubicBezTo>
                    <a:pt x="153" y="41"/>
                    <a:pt x="104" y="45"/>
                    <a:pt x="54" y="53"/>
                  </a:cubicBezTo>
                  <a:lnTo>
                    <a:pt x="30" y="53"/>
                  </a:lnTo>
                  <a:cubicBezTo>
                    <a:pt x="21" y="58"/>
                    <a:pt x="9" y="62"/>
                    <a:pt x="1" y="70"/>
                  </a:cubicBezTo>
                  <a:lnTo>
                    <a:pt x="1" y="86"/>
                  </a:lnTo>
                  <a:cubicBezTo>
                    <a:pt x="5" y="94"/>
                    <a:pt x="9" y="111"/>
                    <a:pt x="13" y="111"/>
                  </a:cubicBezTo>
                  <a:cubicBezTo>
                    <a:pt x="26" y="115"/>
                    <a:pt x="42" y="115"/>
                    <a:pt x="58" y="115"/>
                  </a:cubicBezTo>
                  <a:cubicBezTo>
                    <a:pt x="67" y="113"/>
                    <a:pt x="76" y="112"/>
                    <a:pt x="85" y="112"/>
                  </a:cubicBezTo>
                  <a:cubicBezTo>
                    <a:pt x="94" y="112"/>
                    <a:pt x="104" y="113"/>
                    <a:pt x="112" y="115"/>
                  </a:cubicBezTo>
                  <a:cubicBezTo>
                    <a:pt x="118" y="119"/>
                    <a:pt x="126" y="121"/>
                    <a:pt x="134" y="121"/>
                  </a:cubicBezTo>
                  <a:cubicBezTo>
                    <a:pt x="143" y="121"/>
                    <a:pt x="151" y="119"/>
                    <a:pt x="157" y="115"/>
                  </a:cubicBezTo>
                  <a:cubicBezTo>
                    <a:pt x="160" y="112"/>
                    <a:pt x="165" y="109"/>
                    <a:pt x="169" y="109"/>
                  </a:cubicBezTo>
                  <a:cubicBezTo>
                    <a:pt x="171" y="109"/>
                    <a:pt x="172" y="110"/>
                    <a:pt x="173" y="111"/>
                  </a:cubicBezTo>
                  <a:cubicBezTo>
                    <a:pt x="200" y="116"/>
                    <a:pt x="226" y="118"/>
                    <a:pt x="252" y="118"/>
                  </a:cubicBezTo>
                  <a:cubicBezTo>
                    <a:pt x="270" y="118"/>
                    <a:pt x="288" y="117"/>
                    <a:pt x="305" y="115"/>
                  </a:cubicBezTo>
                  <a:cubicBezTo>
                    <a:pt x="342" y="115"/>
                    <a:pt x="374" y="119"/>
                    <a:pt x="407" y="123"/>
                  </a:cubicBezTo>
                  <a:cubicBezTo>
                    <a:pt x="440" y="127"/>
                    <a:pt x="473" y="127"/>
                    <a:pt x="506" y="127"/>
                  </a:cubicBezTo>
                  <a:cubicBezTo>
                    <a:pt x="514" y="127"/>
                    <a:pt x="526" y="127"/>
                    <a:pt x="534" y="131"/>
                  </a:cubicBezTo>
                  <a:cubicBezTo>
                    <a:pt x="555" y="144"/>
                    <a:pt x="580" y="148"/>
                    <a:pt x="604" y="148"/>
                  </a:cubicBezTo>
                  <a:lnTo>
                    <a:pt x="600" y="4"/>
                  </a:lnTo>
                  <a:cubicBezTo>
                    <a:pt x="596" y="4"/>
                    <a:pt x="592" y="0"/>
                    <a:pt x="5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18;p44">
              <a:extLst>
                <a:ext uri="{FF2B5EF4-FFF2-40B4-BE49-F238E27FC236}">
                  <a16:creationId xmlns:a16="http://schemas.microsoft.com/office/drawing/2014/main" id="{A8E905AC-AF6C-4F6C-B736-EEA6C16EFBA6}"/>
                </a:ext>
              </a:extLst>
            </p:cNvPr>
            <p:cNvSpPr/>
            <p:nvPr/>
          </p:nvSpPr>
          <p:spPr>
            <a:xfrm>
              <a:off x="4663621" y="2767658"/>
              <a:ext cx="25418" cy="10734"/>
            </a:xfrm>
            <a:custGeom>
              <a:avLst/>
              <a:gdLst/>
              <a:ahLst/>
              <a:cxnLst/>
              <a:rect l="l" t="t" r="r" b="b"/>
              <a:pathLst>
                <a:path w="296" h="125" extrusionOk="0">
                  <a:moveTo>
                    <a:pt x="291" y="0"/>
                  </a:moveTo>
                  <a:cubicBezTo>
                    <a:pt x="275" y="8"/>
                    <a:pt x="263" y="4"/>
                    <a:pt x="246" y="8"/>
                  </a:cubicBezTo>
                  <a:lnTo>
                    <a:pt x="242" y="8"/>
                  </a:lnTo>
                  <a:cubicBezTo>
                    <a:pt x="230" y="4"/>
                    <a:pt x="217" y="3"/>
                    <a:pt x="205" y="3"/>
                  </a:cubicBezTo>
                  <a:cubicBezTo>
                    <a:pt x="179" y="3"/>
                    <a:pt x="155" y="10"/>
                    <a:pt x="136" y="21"/>
                  </a:cubicBezTo>
                  <a:cubicBezTo>
                    <a:pt x="134" y="22"/>
                    <a:pt x="132" y="23"/>
                    <a:pt x="130" y="23"/>
                  </a:cubicBezTo>
                  <a:cubicBezTo>
                    <a:pt x="126" y="23"/>
                    <a:pt x="122" y="21"/>
                    <a:pt x="119" y="21"/>
                  </a:cubicBezTo>
                  <a:lnTo>
                    <a:pt x="99" y="21"/>
                  </a:lnTo>
                  <a:cubicBezTo>
                    <a:pt x="74" y="25"/>
                    <a:pt x="53" y="29"/>
                    <a:pt x="29" y="33"/>
                  </a:cubicBezTo>
                  <a:lnTo>
                    <a:pt x="0" y="37"/>
                  </a:lnTo>
                  <a:cubicBezTo>
                    <a:pt x="0" y="49"/>
                    <a:pt x="4" y="62"/>
                    <a:pt x="8" y="74"/>
                  </a:cubicBezTo>
                  <a:cubicBezTo>
                    <a:pt x="17" y="86"/>
                    <a:pt x="25" y="99"/>
                    <a:pt x="33" y="99"/>
                  </a:cubicBezTo>
                  <a:cubicBezTo>
                    <a:pt x="38" y="98"/>
                    <a:pt x="44" y="97"/>
                    <a:pt x="49" y="97"/>
                  </a:cubicBezTo>
                  <a:cubicBezTo>
                    <a:pt x="63" y="97"/>
                    <a:pt x="75" y="101"/>
                    <a:pt x="90" y="107"/>
                  </a:cubicBezTo>
                  <a:lnTo>
                    <a:pt x="99" y="107"/>
                  </a:lnTo>
                  <a:cubicBezTo>
                    <a:pt x="104" y="104"/>
                    <a:pt x="108" y="103"/>
                    <a:pt x="113" y="103"/>
                  </a:cubicBezTo>
                  <a:cubicBezTo>
                    <a:pt x="133" y="103"/>
                    <a:pt x="153" y="119"/>
                    <a:pt x="172" y="119"/>
                  </a:cubicBezTo>
                  <a:cubicBezTo>
                    <a:pt x="181" y="119"/>
                    <a:pt x="191" y="117"/>
                    <a:pt x="199" y="117"/>
                  </a:cubicBezTo>
                  <a:cubicBezTo>
                    <a:pt x="203" y="117"/>
                    <a:pt x="207" y="118"/>
                    <a:pt x="209" y="119"/>
                  </a:cubicBezTo>
                  <a:cubicBezTo>
                    <a:pt x="216" y="119"/>
                    <a:pt x="223" y="117"/>
                    <a:pt x="230" y="117"/>
                  </a:cubicBezTo>
                  <a:cubicBezTo>
                    <a:pt x="234" y="117"/>
                    <a:pt x="239" y="118"/>
                    <a:pt x="242" y="123"/>
                  </a:cubicBezTo>
                  <a:cubicBezTo>
                    <a:pt x="245" y="124"/>
                    <a:pt x="248" y="124"/>
                    <a:pt x="251" y="124"/>
                  </a:cubicBezTo>
                  <a:cubicBezTo>
                    <a:pt x="265" y="124"/>
                    <a:pt x="277" y="118"/>
                    <a:pt x="288" y="118"/>
                  </a:cubicBezTo>
                  <a:cubicBezTo>
                    <a:pt x="291" y="118"/>
                    <a:pt x="293" y="119"/>
                    <a:pt x="296" y="119"/>
                  </a:cubicBezTo>
                  <a:lnTo>
                    <a:pt x="291"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19;p44">
              <a:extLst>
                <a:ext uri="{FF2B5EF4-FFF2-40B4-BE49-F238E27FC236}">
                  <a16:creationId xmlns:a16="http://schemas.microsoft.com/office/drawing/2014/main" id="{9DDB54AE-BC81-4AEB-9A10-95A38AE1101C}"/>
                </a:ext>
              </a:extLst>
            </p:cNvPr>
            <p:cNvSpPr/>
            <p:nvPr/>
          </p:nvSpPr>
          <p:spPr>
            <a:xfrm>
              <a:off x="4632621" y="2856966"/>
              <a:ext cx="59939" cy="12709"/>
            </a:xfrm>
            <a:custGeom>
              <a:avLst/>
              <a:gdLst/>
              <a:ahLst/>
              <a:cxnLst/>
              <a:rect l="l" t="t" r="r" b="b"/>
              <a:pathLst>
                <a:path w="698" h="148" extrusionOk="0">
                  <a:moveTo>
                    <a:pt x="669" y="1"/>
                  </a:moveTo>
                  <a:cubicBezTo>
                    <a:pt x="650" y="1"/>
                    <a:pt x="629" y="5"/>
                    <a:pt x="611" y="11"/>
                  </a:cubicBezTo>
                  <a:cubicBezTo>
                    <a:pt x="583" y="15"/>
                    <a:pt x="554" y="19"/>
                    <a:pt x="525" y="19"/>
                  </a:cubicBezTo>
                  <a:cubicBezTo>
                    <a:pt x="497" y="23"/>
                    <a:pt x="468" y="31"/>
                    <a:pt x="439" y="39"/>
                  </a:cubicBezTo>
                  <a:cubicBezTo>
                    <a:pt x="410" y="44"/>
                    <a:pt x="382" y="39"/>
                    <a:pt x="353" y="48"/>
                  </a:cubicBezTo>
                  <a:lnTo>
                    <a:pt x="337" y="48"/>
                  </a:lnTo>
                  <a:cubicBezTo>
                    <a:pt x="320" y="42"/>
                    <a:pt x="302" y="39"/>
                    <a:pt x="285" y="39"/>
                  </a:cubicBezTo>
                  <a:cubicBezTo>
                    <a:pt x="243" y="39"/>
                    <a:pt x="201" y="52"/>
                    <a:pt x="160" y="52"/>
                  </a:cubicBezTo>
                  <a:cubicBezTo>
                    <a:pt x="148" y="52"/>
                    <a:pt x="135" y="52"/>
                    <a:pt x="123" y="48"/>
                  </a:cubicBezTo>
                  <a:cubicBezTo>
                    <a:pt x="94" y="39"/>
                    <a:pt x="66" y="39"/>
                    <a:pt x="33" y="39"/>
                  </a:cubicBezTo>
                  <a:cubicBezTo>
                    <a:pt x="21" y="39"/>
                    <a:pt x="4" y="39"/>
                    <a:pt x="0" y="76"/>
                  </a:cubicBezTo>
                  <a:cubicBezTo>
                    <a:pt x="8" y="113"/>
                    <a:pt x="21" y="117"/>
                    <a:pt x="33" y="117"/>
                  </a:cubicBezTo>
                  <a:cubicBezTo>
                    <a:pt x="45" y="117"/>
                    <a:pt x="58" y="126"/>
                    <a:pt x="70" y="126"/>
                  </a:cubicBezTo>
                  <a:cubicBezTo>
                    <a:pt x="81" y="122"/>
                    <a:pt x="92" y="120"/>
                    <a:pt x="103" y="120"/>
                  </a:cubicBezTo>
                  <a:cubicBezTo>
                    <a:pt x="117" y="120"/>
                    <a:pt x="132" y="123"/>
                    <a:pt x="148" y="130"/>
                  </a:cubicBezTo>
                  <a:cubicBezTo>
                    <a:pt x="153" y="121"/>
                    <a:pt x="158" y="118"/>
                    <a:pt x="164" y="118"/>
                  </a:cubicBezTo>
                  <a:cubicBezTo>
                    <a:pt x="173" y="118"/>
                    <a:pt x="183" y="125"/>
                    <a:pt x="193" y="130"/>
                  </a:cubicBezTo>
                  <a:cubicBezTo>
                    <a:pt x="201" y="130"/>
                    <a:pt x="209" y="134"/>
                    <a:pt x="222" y="134"/>
                  </a:cubicBezTo>
                  <a:cubicBezTo>
                    <a:pt x="234" y="138"/>
                    <a:pt x="250" y="146"/>
                    <a:pt x="263" y="146"/>
                  </a:cubicBezTo>
                  <a:cubicBezTo>
                    <a:pt x="269" y="147"/>
                    <a:pt x="275" y="148"/>
                    <a:pt x="281" y="148"/>
                  </a:cubicBezTo>
                  <a:cubicBezTo>
                    <a:pt x="299" y="148"/>
                    <a:pt x="317" y="143"/>
                    <a:pt x="332" y="134"/>
                  </a:cubicBezTo>
                  <a:cubicBezTo>
                    <a:pt x="337" y="134"/>
                    <a:pt x="341" y="130"/>
                    <a:pt x="341" y="130"/>
                  </a:cubicBezTo>
                  <a:cubicBezTo>
                    <a:pt x="347" y="133"/>
                    <a:pt x="354" y="134"/>
                    <a:pt x="360" y="134"/>
                  </a:cubicBezTo>
                  <a:cubicBezTo>
                    <a:pt x="377" y="134"/>
                    <a:pt x="392" y="126"/>
                    <a:pt x="410" y="126"/>
                  </a:cubicBezTo>
                  <a:cubicBezTo>
                    <a:pt x="431" y="126"/>
                    <a:pt x="451" y="130"/>
                    <a:pt x="472" y="138"/>
                  </a:cubicBezTo>
                  <a:cubicBezTo>
                    <a:pt x="481" y="141"/>
                    <a:pt x="490" y="142"/>
                    <a:pt x="500" y="142"/>
                  </a:cubicBezTo>
                  <a:cubicBezTo>
                    <a:pt x="525" y="142"/>
                    <a:pt x="551" y="134"/>
                    <a:pt x="575" y="134"/>
                  </a:cubicBezTo>
                  <a:cubicBezTo>
                    <a:pt x="598" y="134"/>
                    <a:pt x="617" y="113"/>
                    <a:pt x="640" y="113"/>
                  </a:cubicBezTo>
                  <a:cubicBezTo>
                    <a:pt x="649" y="113"/>
                    <a:pt x="658" y="116"/>
                    <a:pt x="669" y="126"/>
                  </a:cubicBezTo>
                  <a:cubicBezTo>
                    <a:pt x="677" y="130"/>
                    <a:pt x="685" y="130"/>
                    <a:pt x="698" y="130"/>
                  </a:cubicBezTo>
                  <a:lnTo>
                    <a:pt x="689" y="2"/>
                  </a:lnTo>
                  <a:cubicBezTo>
                    <a:pt x="683" y="1"/>
                    <a:pt x="676" y="1"/>
                    <a:pt x="66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20;p44">
              <a:extLst>
                <a:ext uri="{FF2B5EF4-FFF2-40B4-BE49-F238E27FC236}">
                  <a16:creationId xmlns:a16="http://schemas.microsoft.com/office/drawing/2014/main" id="{8A3DF1A3-FD41-44C4-A92A-F450E18FC293}"/>
                </a:ext>
              </a:extLst>
            </p:cNvPr>
            <p:cNvSpPr/>
            <p:nvPr/>
          </p:nvSpPr>
          <p:spPr>
            <a:xfrm>
              <a:off x="4618882" y="2834467"/>
              <a:ext cx="72648" cy="12194"/>
            </a:xfrm>
            <a:custGeom>
              <a:avLst/>
              <a:gdLst/>
              <a:ahLst/>
              <a:cxnLst/>
              <a:rect l="l" t="t" r="r" b="b"/>
              <a:pathLst>
                <a:path w="846" h="142" extrusionOk="0">
                  <a:moveTo>
                    <a:pt x="810" y="1"/>
                  </a:moveTo>
                  <a:cubicBezTo>
                    <a:pt x="774" y="1"/>
                    <a:pt x="740" y="9"/>
                    <a:pt x="706" y="22"/>
                  </a:cubicBezTo>
                  <a:cubicBezTo>
                    <a:pt x="685" y="31"/>
                    <a:pt x="657" y="35"/>
                    <a:pt x="632" y="39"/>
                  </a:cubicBezTo>
                  <a:lnTo>
                    <a:pt x="611" y="43"/>
                  </a:lnTo>
                  <a:cubicBezTo>
                    <a:pt x="595" y="47"/>
                    <a:pt x="579" y="47"/>
                    <a:pt x="562" y="47"/>
                  </a:cubicBezTo>
                  <a:cubicBezTo>
                    <a:pt x="521" y="47"/>
                    <a:pt x="484" y="47"/>
                    <a:pt x="447" y="51"/>
                  </a:cubicBezTo>
                  <a:lnTo>
                    <a:pt x="328" y="51"/>
                  </a:lnTo>
                  <a:cubicBezTo>
                    <a:pt x="316" y="51"/>
                    <a:pt x="300" y="51"/>
                    <a:pt x="287" y="55"/>
                  </a:cubicBezTo>
                  <a:cubicBezTo>
                    <a:pt x="263" y="61"/>
                    <a:pt x="239" y="65"/>
                    <a:pt x="215" y="65"/>
                  </a:cubicBezTo>
                  <a:cubicBezTo>
                    <a:pt x="206" y="65"/>
                    <a:pt x="198" y="65"/>
                    <a:pt x="189" y="63"/>
                  </a:cubicBezTo>
                  <a:cubicBezTo>
                    <a:pt x="158" y="58"/>
                    <a:pt x="128" y="55"/>
                    <a:pt x="97" y="55"/>
                  </a:cubicBezTo>
                  <a:cubicBezTo>
                    <a:pt x="79" y="55"/>
                    <a:pt x="60" y="56"/>
                    <a:pt x="41" y="59"/>
                  </a:cubicBezTo>
                  <a:cubicBezTo>
                    <a:pt x="25" y="59"/>
                    <a:pt x="12" y="68"/>
                    <a:pt x="0" y="96"/>
                  </a:cubicBezTo>
                  <a:cubicBezTo>
                    <a:pt x="11" y="115"/>
                    <a:pt x="20" y="123"/>
                    <a:pt x="29" y="123"/>
                  </a:cubicBezTo>
                  <a:cubicBezTo>
                    <a:pt x="34" y="123"/>
                    <a:pt x="39" y="121"/>
                    <a:pt x="45" y="117"/>
                  </a:cubicBezTo>
                  <a:cubicBezTo>
                    <a:pt x="51" y="115"/>
                    <a:pt x="59" y="114"/>
                    <a:pt x="66" y="114"/>
                  </a:cubicBezTo>
                  <a:cubicBezTo>
                    <a:pt x="74" y="114"/>
                    <a:pt x="82" y="115"/>
                    <a:pt x="90" y="117"/>
                  </a:cubicBezTo>
                  <a:cubicBezTo>
                    <a:pt x="103" y="121"/>
                    <a:pt x="115" y="125"/>
                    <a:pt x="127" y="125"/>
                  </a:cubicBezTo>
                  <a:cubicBezTo>
                    <a:pt x="137" y="127"/>
                    <a:pt x="148" y="128"/>
                    <a:pt x="158" y="128"/>
                  </a:cubicBezTo>
                  <a:cubicBezTo>
                    <a:pt x="172" y="128"/>
                    <a:pt x="185" y="126"/>
                    <a:pt x="197" y="121"/>
                  </a:cubicBezTo>
                  <a:cubicBezTo>
                    <a:pt x="201" y="121"/>
                    <a:pt x="205" y="121"/>
                    <a:pt x="205" y="125"/>
                  </a:cubicBezTo>
                  <a:cubicBezTo>
                    <a:pt x="211" y="131"/>
                    <a:pt x="218" y="133"/>
                    <a:pt x="223" y="133"/>
                  </a:cubicBezTo>
                  <a:cubicBezTo>
                    <a:pt x="229" y="133"/>
                    <a:pt x="234" y="131"/>
                    <a:pt x="238" y="129"/>
                  </a:cubicBezTo>
                  <a:cubicBezTo>
                    <a:pt x="250" y="121"/>
                    <a:pt x="263" y="121"/>
                    <a:pt x="275" y="121"/>
                  </a:cubicBezTo>
                  <a:cubicBezTo>
                    <a:pt x="287" y="117"/>
                    <a:pt x="300" y="117"/>
                    <a:pt x="312" y="117"/>
                  </a:cubicBezTo>
                  <a:cubicBezTo>
                    <a:pt x="316" y="116"/>
                    <a:pt x="321" y="115"/>
                    <a:pt x="326" y="115"/>
                  </a:cubicBezTo>
                  <a:cubicBezTo>
                    <a:pt x="339" y="115"/>
                    <a:pt x="353" y="119"/>
                    <a:pt x="365" y="125"/>
                  </a:cubicBezTo>
                  <a:cubicBezTo>
                    <a:pt x="373" y="133"/>
                    <a:pt x="390" y="137"/>
                    <a:pt x="402" y="137"/>
                  </a:cubicBezTo>
                  <a:lnTo>
                    <a:pt x="488" y="137"/>
                  </a:lnTo>
                  <a:cubicBezTo>
                    <a:pt x="542" y="137"/>
                    <a:pt x="599" y="141"/>
                    <a:pt x="652" y="141"/>
                  </a:cubicBezTo>
                  <a:cubicBezTo>
                    <a:pt x="681" y="141"/>
                    <a:pt x="710" y="133"/>
                    <a:pt x="735" y="133"/>
                  </a:cubicBezTo>
                  <a:cubicBezTo>
                    <a:pt x="745" y="131"/>
                    <a:pt x="755" y="130"/>
                    <a:pt x="765" y="130"/>
                  </a:cubicBezTo>
                  <a:cubicBezTo>
                    <a:pt x="775" y="130"/>
                    <a:pt x="784" y="131"/>
                    <a:pt x="792" y="133"/>
                  </a:cubicBezTo>
                  <a:cubicBezTo>
                    <a:pt x="799" y="133"/>
                    <a:pt x="805" y="138"/>
                    <a:pt x="814" y="138"/>
                  </a:cubicBezTo>
                  <a:cubicBezTo>
                    <a:pt x="816" y="138"/>
                    <a:pt x="818" y="138"/>
                    <a:pt x="821" y="137"/>
                  </a:cubicBezTo>
                  <a:cubicBezTo>
                    <a:pt x="829" y="137"/>
                    <a:pt x="837" y="133"/>
                    <a:pt x="845" y="133"/>
                  </a:cubicBezTo>
                  <a:lnTo>
                    <a:pt x="841" y="2"/>
                  </a:lnTo>
                  <a:lnTo>
                    <a:pt x="833" y="2"/>
                  </a:lnTo>
                  <a:cubicBezTo>
                    <a:pt x="825" y="1"/>
                    <a:pt x="818" y="1"/>
                    <a:pt x="8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21;p44">
              <a:extLst>
                <a:ext uri="{FF2B5EF4-FFF2-40B4-BE49-F238E27FC236}">
                  <a16:creationId xmlns:a16="http://schemas.microsoft.com/office/drawing/2014/main" id="{7EC6511B-5528-4A2A-924A-2042A513F87F}"/>
                </a:ext>
              </a:extLst>
            </p:cNvPr>
            <p:cNvSpPr/>
            <p:nvPr/>
          </p:nvSpPr>
          <p:spPr>
            <a:xfrm>
              <a:off x="4624807" y="2812398"/>
              <a:ext cx="65607" cy="12194"/>
            </a:xfrm>
            <a:custGeom>
              <a:avLst/>
              <a:gdLst/>
              <a:ahLst/>
              <a:cxnLst/>
              <a:rect l="l" t="t" r="r" b="b"/>
              <a:pathLst>
                <a:path w="764" h="142" extrusionOk="0">
                  <a:moveTo>
                    <a:pt x="760" y="0"/>
                  </a:moveTo>
                  <a:cubicBezTo>
                    <a:pt x="727" y="0"/>
                    <a:pt x="690" y="4"/>
                    <a:pt x="657" y="9"/>
                  </a:cubicBezTo>
                  <a:cubicBezTo>
                    <a:pt x="645" y="13"/>
                    <a:pt x="629" y="17"/>
                    <a:pt x="616" y="21"/>
                  </a:cubicBezTo>
                  <a:cubicBezTo>
                    <a:pt x="604" y="29"/>
                    <a:pt x="583" y="33"/>
                    <a:pt x="567" y="33"/>
                  </a:cubicBezTo>
                  <a:cubicBezTo>
                    <a:pt x="553" y="31"/>
                    <a:pt x="539" y="30"/>
                    <a:pt x="526" y="30"/>
                  </a:cubicBezTo>
                  <a:cubicBezTo>
                    <a:pt x="513" y="30"/>
                    <a:pt x="499" y="31"/>
                    <a:pt x="485" y="33"/>
                  </a:cubicBezTo>
                  <a:lnTo>
                    <a:pt x="329" y="41"/>
                  </a:lnTo>
                  <a:lnTo>
                    <a:pt x="263" y="41"/>
                  </a:lnTo>
                  <a:cubicBezTo>
                    <a:pt x="262" y="41"/>
                    <a:pt x="261" y="40"/>
                    <a:pt x="260" y="40"/>
                  </a:cubicBezTo>
                  <a:cubicBezTo>
                    <a:pt x="251" y="40"/>
                    <a:pt x="244" y="60"/>
                    <a:pt x="233" y="60"/>
                  </a:cubicBezTo>
                  <a:cubicBezTo>
                    <a:pt x="231" y="60"/>
                    <a:pt x="229" y="60"/>
                    <a:pt x="226" y="58"/>
                  </a:cubicBezTo>
                  <a:cubicBezTo>
                    <a:pt x="221" y="54"/>
                    <a:pt x="216" y="53"/>
                    <a:pt x="211" y="53"/>
                  </a:cubicBezTo>
                  <a:cubicBezTo>
                    <a:pt x="204" y="53"/>
                    <a:pt x="197" y="55"/>
                    <a:pt x="190" y="58"/>
                  </a:cubicBezTo>
                  <a:cubicBezTo>
                    <a:pt x="136" y="58"/>
                    <a:pt x="87" y="62"/>
                    <a:pt x="34" y="62"/>
                  </a:cubicBezTo>
                  <a:cubicBezTo>
                    <a:pt x="25" y="62"/>
                    <a:pt x="17" y="66"/>
                    <a:pt x="9" y="74"/>
                  </a:cubicBezTo>
                  <a:cubicBezTo>
                    <a:pt x="5" y="82"/>
                    <a:pt x="1" y="91"/>
                    <a:pt x="1" y="99"/>
                  </a:cubicBezTo>
                  <a:cubicBezTo>
                    <a:pt x="1" y="107"/>
                    <a:pt x="5" y="115"/>
                    <a:pt x="9" y="123"/>
                  </a:cubicBezTo>
                  <a:cubicBezTo>
                    <a:pt x="13" y="128"/>
                    <a:pt x="17" y="132"/>
                    <a:pt x="21" y="132"/>
                  </a:cubicBezTo>
                  <a:cubicBezTo>
                    <a:pt x="30" y="132"/>
                    <a:pt x="38" y="132"/>
                    <a:pt x="46" y="128"/>
                  </a:cubicBezTo>
                  <a:cubicBezTo>
                    <a:pt x="54" y="123"/>
                    <a:pt x="63" y="121"/>
                    <a:pt x="73" y="121"/>
                  </a:cubicBezTo>
                  <a:cubicBezTo>
                    <a:pt x="82" y="121"/>
                    <a:pt x="91" y="123"/>
                    <a:pt x="99" y="128"/>
                  </a:cubicBezTo>
                  <a:cubicBezTo>
                    <a:pt x="105" y="128"/>
                    <a:pt x="110" y="124"/>
                    <a:pt x="118" y="124"/>
                  </a:cubicBezTo>
                  <a:cubicBezTo>
                    <a:pt x="122" y="124"/>
                    <a:pt x="127" y="125"/>
                    <a:pt x="132" y="128"/>
                  </a:cubicBezTo>
                  <a:cubicBezTo>
                    <a:pt x="141" y="130"/>
                    <a:pt x="149" y="133"/>
                    <a:pt x="157" y="133"/>
                  </a:cubicBezTo>
                  <a:cubicBezTo>
                    <a:pt x="163" y="133"/>
                    <a:pt x="170" y="131"/>
                    <a:pt x="177" y="123"/>
                  </a:cubicBezTo>
                  <a:cubicBezTo>
                    <a:pt x="178" y="121"/>
                    <a:pt x="180" y="121"/>
                    <a:pt x="181" y="121"/>
                  </a:cubicBezTo>
                  <a:cubicBezTo>
                    <a:pt x="185" y="121"/>
                    <a:pt x="191" y="128"/>
                    <a:pt x="194" y="128"/>
                  </a:cubicBezTo>
                  <a:cubicBezTo>
                    <a:pt x="198" y="129"/>
                    <a:pt x="203" y="130"/>
                    <a:pt x="207" y="130"/>
                  </a:cubicBezTo>
                  <a:cubicBezTo>
                    <a:pt x="217" y="130"/>
                    <a:pt x="226" y="125"/>
                    <a:pt x="235" y="107"/>
                  </a:cubicBezTo>
                  <a:cubicBezTo>
                    <a:pt x="238" y="121"/>
                    <a:pt x="253" y="129"/>
                    <a:pt x="267" y="129"/>
                  </a:cubicBezTo>
                  <a:cubicBezTo>
                    <a:pt x="270" y="129"/>
                    <a:pt x="273" y="128"/>
                    <a:pt x="276" y="128"/>
                  </a:cubicBezTo>
                  <a:lnTo>
                    <a:pt x="456" y="128"/>
                  </a:lnTo>
                  <a:cubicBezTo>
                    <a:pt x="460" y="130"/>
                    <a:pt x="465" y="131"/>
                    <a:pt x="471" y="131"/>
                  </a:cubicBezTo>
                  <a:cubicBezTo>
                    <a:pt x="477" y="131"/>
                    <a:pt x="483" y="130"/>
                    <a:pt x="489" y="128"/>
                  </a:cubicBezTo>
                  <a:cubicBezTo>
                    <a:pt x="491" y="126"/>
                    <a:pt x="494" y="124"/>
                    <a:pt x="497" y="124"/>
                  </a:cubicBezTo>
                  <a:cubicBezTo>
                    <a:pt x="500" y="124"/>
                    <a:pt x="503" y="126"/>
                    <a:pt x="505" y="128"/>
                  </a:cubicBezTo>
                  <a:cubicBezTo>
                    <a:pt x="515" y="139"/>
                    <a:pt x="522" y="141"/>
                    <a:pt x="530" y="141"/>
                  </a:cubicBezTo>
                  <a:cubicBezTo>
                    <a:pt x="537" y="141"/>
                    <a:pt x="543" y="140"/>
                    <a:pt x="551" y="140"/>
                  </a:cubicBezTo>
                  <a:cubicBezTo>
                    <a:pt x="575" y="136"/>
                    <a:pt x="604" y="128"/>
                    <a:pt x="624" y="123"/>
                  </a:cubicBezTo>
                  <a:cubicBezTo>
                    <a:pt x="641" y="119"/>
                    <a:pt x="661" y="115"/>
                    <a:pt x="682" y="111"/>
                  </a:cubicBezTo>
                  <a:cubicBezTo>
                    <a:pt x="694" y="111"/>
                    <a:pt x="711" y="115"/>
                    <a:pt x="719" y="123"/>
                  </a:cubicBezTo>
                  <a:cubicBezTo>
                    <a:pt x="735" y="132"/>
                    <a:pt x="748" y="136"/>
                    <a:pt x="764" y="136"/>
                  </a:cubicBezTo>
                  <a:lnTo>
                    <a:pt x="76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22;p44">
              <a:extLst>
                <a:ext uri="{FF2B5EF4-FFF2-40B4-BE49-F238E27FC236}">
                  <a16:creationId xmlns:a16="http://schemas.microsoft.com/office/drawing/2014/main" id="{1FCA3C8A-E8AA-4E7F-8752-004A14C41BA6}"/>
                </a:ext>
              </a:extLst>
            </p:cNvPr>
            <p:cNvSpPr/>
            <p:nvPr/>
          </p:nvSpPr>
          <p:spPr>
            <a:xfrm>
              <a:off x="4669976" y="2723262"/>
              <a:ext cx="17690" cy="10562"/>
            </a:xfrm>
            <a:custGeom>
              <a:avLst/>
              <a:gdLst/>
              <a:ahLst/>
              <a:cxnLst/>
              <a:rect l="l" t="t" r="r" b="b"/>
              <a:pathLst>
                <a:path w="206" h="123" extrusionOk="0">
                  <a:moveTo>
                    <a:pt x="201" y="0"/>
                  </a:moveTo>
                  <a:cubicBezTo>
                    <a:pt x="193" y="0"/>
                    <a:pt x="185" y="4"/>
                    <a:pt x="185" y="4"/>
                  </a:cubicBezTo>
                  <a:lnTo>
                    <a:pt x="94" y="8"/>
                  </a:lnTo>
                  <a:cubicBezTo>
                    <a:pt x="90" y="8"/>
                    <a:pt x="86" y="13"/>
                    <a:pt x="82" y="13"/>
                  </a:cubicBezTo>
                  <a:lnTo>
                    <a:pt x="25" y="25"/>
                  </a:lnTo>
                  <a:lnTo>
                    <a:pt x="16" y="25"/>
                  </a:lnTo>
                  <a:cubicBezTo>
                    <a:pt x="4" y="33"/>
                    <a:pt x="0" y="49"/>
                    <a:pt x="0" y="62"/>
                  </a:cubicBezTo>
                  <a:cubicBezTo>
                    <a:pt x="4" y="83"/>
                    <a:pt x="10" y="104"/>
                    <a:pt x="20" y="104"/>
                  </a:cubicBezTo>
                  <a:cubicBezTo>
                    <a:pt x="21" y="104"/>
                    <a:pt x="23" y="104"/>
                    <a:pt x="25" y="103"/>
                  </a:cubicBezTo>
                  <a:cubicBezTo>
                    <a:pt x="29" y="101"/>
                    <a:pt x="33" y="100"/>
                    <a:pt x="38" y="100"/>
                  </a:cubicBezTo>
                  <a:cubicBezTo>
                    <a:pt x="49" y="100"/>
                    <a:pt x="61" y="104"/>
                    <a:pt x="73" y="104"/>
                  </a:cubicBezTo>
                  <a:cubicBezTo>
                    <a:pt x="76" y="104"/>
                    <a:pt x="79" y="103"/>
                    <a:pt x="82" y="103"/>
                  </a:cubicBezTo>
                  <a:cubicBezTo>
                    <a:pt x="84" y="102"/>
                    <a:pt x="87" y="102"/>
                    <a:pt x="89" y="102"/>
                  </a:cubicBezTo>
                  <a:cubicBezTo>
                    <a:pt x="107" y="102"/>
                    <a:pt x="126" y="116"/>
                    <a:pt x="148" y="119"/>
                  </a:cubicBezTo>
                  <a:cubicBezTo>
                    <a:pt x="156" y="119"/>
                    <a:pt x="166" y="114"/>
                    <a:pt x="175" y="114"/>
                  </a:cubicBezTo>
                  <a:cubicBezTo>
                    <a:pt x="180" y="114"/>
                    <a:pt x="185" y="115"/>
                    <a:pt x="189" y="119"/>
                  </a:cubicBezTo>
                  <a:cubicBezTo>
                    <a:pt x="191" y="121"/>
                    <a:pt x="193" y="122"/>
                    <a:pt x="195" y="122"/>
                  </a:cubicBezTo>
                  <a:cubicBezTo>
                    <a:pt x="198" y="122"/>
                    <a:pt x="201" y="121"/>
                    <a:pt x="205" y="119"/>
                  </a:cubicBezTo>
                  <a:lnTo>
                    <a:pt x="201"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23;p44">
              <a:extLst>
                <a:ext uri="{FF2B5EF4-FFF2-40B4-BE49-F238E27FC236}">
                  <a16:creationId xmlns:a16="http://schemas.microsoft.com/office/drawing/2014/main" id="{4218ABF1-C3D8-485E-9B04-BD9ED650218D}"/>
                </a:ext>
              </a:extLst>
            </p:cNvPr>
            <p:cNvSpPr/>
            <p:nvPr/>
          </p:nvSpPr>
          <p:spPr>
            <a:xfrm>
              <a:off x="4611754" y="2945672"/>
              <a:ext cx="83983" cy="13396"/>
            </a:xfrm>
            <a:custGeom>
              <a:avLst/>
              <a:gdLst/>
              <a:ahLst/>
              <a:cxnLst/>
              <a:rect l="l" t="t" r="r" b="b"/>
              <a:pathLst>
                <a:path w="978" h="156" extrusionOk="0">
                  <a:moveTo>
                    <a:pt x="963" y="0"/>
                  </a:moveTo>
                  <a:cubicBezTo>
                    <a:pt x="960" y="0"/>
                    <a:pt x="957" y="1"/>
                    <a:pt x="953" y="4"/>
                  </a:cubicBezTo>
                  <a:cubicBezTo>
                    <a:pt x="937" y="12"/>
                    <a:pt x="920" y="20"/>
                    <a:pt x="904" y="20"/>
                  </a:cubicBezTo>
                  <a:cubicBezTo>
                    <a:pt x="867" y="20"/>
                    <a:pt x="830" y="24"/>
                    <a:pt x="797" y="28"/>
                  </a:cubicBezTo>
                  <a:cubicBezTo>
                    <a:pt x="785" y="28"/>
                    <a:pt x="776" y="32"/>
                    <a:pt x="764" y="36"/>
                  </a:cubicBezTo>
                  <a:cubicBezTo>
                    <a:pt x="733" y="46"/>
                    <a:pt x="702" y="50"/>
                    <a:pt x="670" y="50"/>
                  </a:cubicBezTo>
                  <a:cubicBezTo>
                    <a:pt x="648" y="50"/>
                    <a:pt x="626" y="48"/>
                    <a:pt x="604" y="45"/>
                  </a:cubicBezTo>
                  <a:cubicBezTo>
                    <a:pt x="586" y="40"/>
                    <a:pt x="567" y="38"/>
                    <a:pt x="549" y="38"/>
                  </a:cubicBezTo>
                  <a:cubicBezTo>
                    <a:pt x="530" y="38"/>
                    <a:pt x="512" y="40"/>
                    <a:pt x="493" y="45"/>
                  </a:cubicBezTo>
                  <a:cubicBezTo>
                    <a:pt x="473" y="45"/>
                    <a:pt x="456" y="45"/>
                    <a:pt x="436" y="49"/>
                  </a:cubicBezTo>
                  <a:cubicBezTo>
                    <a:pt x="407" y="53"/>
                    <a:pt x="378" y="61"/>
                    <a:pt x="354" y="65"/>
                  </a:cubicBezTo>
                  <a:cubicBezTo>
                    <a:pt x="325" y="69"/>
                    <a:pt x="292" y="73"/>
                    <a:pt x="264" y="73"/>
                  </a:cubicBezTo>
                  <a:cubicBezTo>
                    <a:pt x="243" y="73"/>
                    <a:pt x="218" y="69"/>
                    <a:pt x="202" y="69"/>
                  </a:cubicBezTo>
                  <a:cubicBezTo>
                    <a:pt x="186" y="69"/>
                    <a:pt x="169" y="77"/>
                    <a:pt x="157" y="77"/>
                  </a:cubicBezTo>
                  <a:cubicBezTo>
                    <a:pt x="112" y="77"/>
                    <a:pt x="71" y="77"/>
                    <a:pt x="30" y="81"/>
                  </a:cubicBezTo>
                  <a:cubicBezTo>
                    <a:pt x="27" y="81"/>
                    <a:pt x="24" y="81"/>
                    <a:pt x="21" y="81"/>
                  </a:cubicBezTo>
                  <a:cubicBezTo>
                    <a:pt x="13" y="81"/>
                    <a:pt x="4" y="83"/>
                    <a:pt x="1" y="98"/>
                  </a:cubicBezTo>
                  <a:cubicBezTo>
                    <a:pt x="9" y="123"/>
                    <a:pt x="21" y="135"/>
                    <a:pt x="34" y="135"/>
                  </a:cubicBezTo>
                  <a:lnTo>
                    <a:pt x="58" y="135"/>
                  </a:lnTo>
                  <a:cubicBezTo>
                    <a:pt x="81" y="133"/>
                    <a:pt x="103" y="132"/>
                    <a:pt x="124" y="132"/>
                  </a:cubicBezTo>
                  <a:cubicBezTo>
                    <a:pt x="145" y="132"/>
                    <a:pt x="165" y="133"/>
                    <a:pt x="186" y="135"/>
                  </a:cubicBezTo>
                  <a:lnTo>
                    <a:pt x="317" y="135"/>
                  </a:lnTo>
                  <a:cubicBezTo>
                    <a:pt x="354" y="131"/>
                    <a:pt x="391" y="127"/>
                    <a:pt x="424" y="118"/>
                  </a:cubicBezTo>
                  <a:cubicBezTo>
                    <a:pt x="469" y="110"/>
                    <a:pt x="514" y="106"/>
                    <a:pt x="563" y="106"/>
                  </a:cubicBezTo>
                  <a:cubicBezTo>
                    <a:pt x="567" y="106"/>
                    <a:pt x="575" y="110"/>
                    <a:pt x="584" y="114"/>
                  </a:cubicBezTo>
                  <a:cubicBezTo>
                    <a:pt x="596" y="118"/>
                    <a:pt x="608" y="127"/>
                    <a:pt x="616" y="127"/>
                  </a:cubicBezTo>
                  <a:cubicBezTo>
                    <a:pt x="633" y="125"/>
                    <a:pt x="648" y="124"/>
                    <a:pt x="663" y="124"/>
                  </a:cubicBezTo>
                  <a:cubicBezTo>
                    <a:pt x="678" y="124"/>
                    <a:pt x="692" y="125"/>
                    <a:pt x="707" y="127"/>
                  </a:cubicBezTo>
                  <a:cubicBezTo>
                    <a:pt x="715" y="125"/>
                    <a:pt x="723" y="124"/>
                    <a:pt x="731" y="124"/>
                  </a:cubicBezTo>
                  <a:cubicBezTo>
                    <a:pt x="740" y="124"/>
                    <a:pt x="748" y="125"/>
                    <a:pt x="756" y="127"/>
                  </a:cubicBezTo>
                  <a:cubicBezTo>
                    <a:pt x="762" y="131"/>
                    <a:pt x="769" y="133"/>
                    <a:pt x="776" y="133"/>
                  </a:cubicBezTo>
                  <a:cubicBezTo>
                    <a:pt x="784" y="133"/>
                    <a:pt x="791" y="131"/>
                    <a:pt x="797" y="127"/>
                  </a:cubicBezTo>
                  <a:lnTo>
                    <a:pt x="854" y="127"/>
                  </a:lnTo>
                  <a:cubicBezTo>
                    <a:pt x="859" y="126"/>
                    <a:pt x="864" y="126"/>
                    <a:pt x="869" y="126"/>
                  </a:cubicBezTo>
                  <a:cubicBezTo>
                    <a:pt x="902" y="126"/>
                    <a:pt x="936" y="137"/>
                    <a:pt x="961" y="155"/>
                  </a:cubicBezTo>
                  <a:cubicBezTo>
                    <a:pt x="965" y="155"/>
                    <a:pt x="973" y="155"/>
                    <a:pt x="978" y="151"/>
                  </a:cubicBezTo>
                  <a:lnTo>
                    <a:pt x="973" y="4"/>
                  </a:lnTo>
                  <a:cubicBezTo>
                    <a:pt x="969" y="1"/>
                    <a:pt x="966" y="0"/>
                    <a:pt x="96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24;p44">
              <a:extLst>
                <a:ext uri="{FF2B5EF4-FFF2-40B4-BE49-F238E27FC236}">
                  <a16:creationId xmlns:a16="http://schemas.microsoft.com/office/drawing/2014/main" id="{441EFF94-0CFD-4198-A928-13B5ACC7A646}"/>
                </a:ext>
              </a:extLst>
            </p:cNvPr>
            <p:cNvSpPr/>
            <p:nvPr/>
          </p:nvSpPr>
          <p:spPr>
            <a:xfrm>
              <a:off x="4644558" y="2744644"/>
              <a:ext cx="43795" cy="11765"/>
            </a:xfrm>
            <a:custGeom>
              <a:avLst/>
              <a:gdLst/>
              <a:ahLst/>
              <a:cxnLst/>
              <a:rect l="l" t="t" r="r" b="b"/>
              <a:pathLst>
                <a:path w="510" h="137" extrusionOk="0">
                  <a:moveTo>
                    <a:pt x="473" y="1"/>
                  </a:moveTo>
                  <a:cubicBezTo>
                    <a:pt x="461" y="1"/>
                    <a:pt x="447" y="6"/>
                    <a:pt x="432" y="6"/>
                  </a:cubicBezTo>
                  <a:cubicBezTo>
                    <a:pt x="429" y="6"/>
                    <a:pt x="426" y="6"/>
                    <a:pt x="423" y="6"/>
                  </a:cubicBezTo>
                  <a:cubicBezTo>
                    <a:pt x="407" y="6"/>
                    <a:pt x="386" y="14"/>
                    <a:pt x="370" y="14"/>
                  </a:cubicBezTo>
                  <a:cubicBezTo>
                    <a:pt x="341" y="14"/>
                    <a:pt x="308" y="18"/>
                    <a:pt x="280" y="22"/>
                  </a:cubicBezTo>
                  <a:cubicBezTo>
                    <a:pt x="275" y="23"/>
                    <a:pt x="271" y="24"/>
                    <a:pt x="267" y="24"/>
                  </a:cubicBezTo>
                  <a:cubicBezTo>
                    <a:pt x="259" y="24"/>
                    <a:pt x="251" y="22"/>
                    <a:pt x="243" y="22"/>
                  </a:cubicBezTo>
                  <a:cubicBezTo>
                    <a:pt x="214" y="26"/>
                    <a:pt x="185" y="34"/>
                    <a:pt x="156" y="51"/>
                  </a:cubicBezTo>
                  <a:cubicBezTo>
                    <a:pt x="155" y="52"/>
                    <a:pt x="154" y="53"/>
                    <a:pt x="152" y="53"/>
                  </a:cubicBezTo>
                  <a:cubicBezTo>
                    <a:pt x="150" y="53"/>
                    <a:pt x="147" y="51"/>
                    <a:pt x="144" y="51"/>
                  </a:cubicBezTo>
                  <a:cubicBezTo>
                    <a:pt x="115" y="43"/>
                    <a:pt x="87" y="38"/>
                    <a:pt x="58" y="34"/>
                  </a:cubicBezTo>
                  <a:cubicBezTo>
                    <a:pt x="46" y="34"/>
                    <a:pt x="29" y="47"/>
                    <a:pt x="17" y="47"/>
                  </a:cubicBezTo>
                  <a:cubicBezTo>
                    <a:pt x="9" y="47"/>
                    <a:pt x="1" y="63"/>
                    <a:pt x="5" y="79"/>
                  </a:cubicBezTo>
                  <a:cubicBezTo>
                    <a:pt x="9" y="100"/>
                    <a:pt x="17" y="108"/>
                    <a:pt x="25" y="108"/>
                  </a:cubicBezTo>
                  <a:cubicBezTo>
                    <a:pt x="40" y="102"/>
                    <a:pt x="55" y="99"/>
                    <a:pt x="71" y="99"/>
                  </a:cubicBezTo>
                  <a:cubicBezTo>
                    <a:pt x="87" y="99"/>
                    <a:pt x="103" y="102"/>
                    <a:pt x="120" y="108"/>
                  </a:cubicBezTo>
                  <a:cubicBezTo>
                    <a:pt x="122" y="109"/>
                    <a:pt x="125" y="109"/>
                    <a:pt x="127" y="109"/>
                  </a:cubicBezTo>
                  <a:cubicBezTo>
                    <a:pt x="136" y="109"/>
                    <a:pt x="145" y="107"/>
                    <a:pt x="153" y="107"/>
                  </a:cubicBezTo>
                  <a:cubicBezTo>
                    <a:pt x="159" y="107"/>
                    <a:pt x="164" y="108"/>
                    <a:pt x="169" y="112"/>
                  </a:cubicBezTo>
                  <a:cubicBezTo>
                    <a:pt x="173" y="114"/>
                    <a:pt x="177" y="115"/>
                    <a:pt x="181" y="115"/>
                  </a:cubicBezTo>
                  <a:cubicBezTo>
                    <a:pt x="193" y="115"/>
                    <a:pt x="206" y="107"/>
                    <a:pt x="218" y="104"/>
                  </a:cubicBezTo>
                  <a:cubicBezTo>
                    <a:pt x="230" y="100"/>
                    <a:pt x="243" y="100"/>
                    <a:pt x="255" y="96"/>
                  </a:cubicBezTo>
                  <a:cubicBezTo>
                    <a:pt x="300" y="96"/>
                    <a:pt x="341" y="100"/>
                    <a:pt x="386" y="104"/>
                  </a:cubicBezTo>
                  <a:cubicBezTo>
                    <a:pt x="399" y="108"/>
                    <a:pt x="411" y="116"/>
                    <a:pt x="423" y="125"/>
                  </a:cubicBezTo>
                  <a:cubicBezTo>
                    <a:pt x="426" y="126"/>
                    <a:pt x="429" y="126"/>
                    <a:pt x="431" y="126"/>
                  </a:cubicBezTo>
                  <a:cubicBezTo>
                    <a:pt x="436" y="126"/>
                    <a:pt x="440" y="125"/>
                    <a:pt x="445" y="125"/>
                  </a:cubicBezTo>
                  <a:cubicBezTo>
                    <a:pt x="449" y="125"/>
                    <a:pt x="454" y="126"/>
                    <a:pt x="460" y="129"/>
                  </a:cubicBezTo>
                  <a:cubicBezTo>
                    <a:pt x="462" y="130"/>
                    <a:pt x="465" y="131"/>
                    <a:pt x="467" y="131"/>
                  </a:cubicBezTo>
                  <a:cubicBezTo>
                    <a:pt x="475" y="131"/>
                    <a:pt x="484" y="125"/>
                    <a:pt x="492" y="125"/>
                  </a:cubicBezTo>
                  <a:cubicBezTo>
                    <a:pt x="495" y="125"/>
                    <a:pt x="498" y="126"/>
                    <a:pt x="501" y="129"/>
                  </a:cubicBezTo>
                  <a:cubicBezTo>
                    <a:pt x="505" y="133"/>
                    <a:pt x="509" y="133"/>
                    <a:pt x="509" y="137"/>
                  </a:cubicBezTo>
                  <a:lnTo>
                    <a:pt x="509" y="137"/>
                  </a:lnTo>
                  <a:lnTo>
                    <a:pt x="505" y="2"/>
                  </a:lnTo>
                  <a:lnTo>
                    <a:pt x="501" y="2"/>
                  </a:lnTo>
                  <a:cubicBezTo>
                    <a:pt x="499" y="4"/>
                    <a:pt x="496" y="5"/>
                    <a:pt x="492" y="5"/>
                  </a:cubicBezTo>
                  <a:cubicBezTo>
                    <a:pt x="489" y="5"/>
                    <a:pt x="485" y="4"/>
                    <a:pt x="481" y="2"/>
                  </a:cubicBezTo>
                  <a:cubicBezTo>
                    <a:pt x="478" y="1"/>
                    <a:pt x="476" y="1"/>
                    <a:pt x="473" y="1"/>
                  </a:cubicBezTo>
                  <a:close/>
                  <a:moveTo>
                    <a:pt x="509" y="137"/>
                  </a:moveTo>
                  <a:lnTo>
                    <a:pt x="509" y="137"/>
                  </a:lnTo>
                  <a:cubicBezTo>
                    <a:pt x="509" y="137"/>
                    <a:pt x="509" y="137"/>
                    <a:pt x="509" y="13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25;p44">
              <a:extLst>
                <a:ext uri="{FF2B5EF4-FFF2-40B4-BE49-F238E27FC236}">
                  <a16:creationId xmlns:a16="http://schemas.microsoft.com/office/drawing/2014/main" id="{5134E7D6-F57C-4306-A025-524E255B341E}"/>
                </a:ext>
              </a:extLst>
            </p:cNvPr>
            <p:cNvSpPr/>
            <p:nvPr/>
          </p:nvSpPr>
          <p:spPr>
            <a:xfrm>
              <a:off x="4636486" y="2790157"/>
              <a:ext cx="53241" cy="11765"/>
            </a:xfrm>
            <a:custGeom>
              <a:avLst/>
              <a:gdLst/>
              <a:ahLst/>
              <a:cxnLst/>
              <a:rect l="l" t="t" r="r" b="b"/>
              <a:pathLst>
                <a:path w="620" h="137" extrusionOk="0">
                  <a:moveTo>
                    <a:pt x="616" y="1"/>
                  </a:moveTo>
                  <a:cubicBezTo>
                    <a:pt x="611" y="3"/>
                    <a:pt x="606" y="4"/>
                    <a:pt x="601" y="4"/>
                  </a:cubicBezTo>
                  <a:cubicBezTo>
                    <a:pt x="596" y="4"/>
                    <a:pt x="591" y="3"/>
                    <a:pt x="586" y="3"/>
                  </a:cubicBezTo>
                  <a:cubicBezTo>
                    <a:pt x="581" y="3"/>
                    <a:pt x="575" y="4"/>
                    <a:pt x="571" y="9"/>
                  </a:cubicBezTo>
                  <a:cubicBezTo>
                    <a:pt x="565" y="12"/>
                    <a:pt x="560" y="13"/>
                    <a:pt x="555" y="13"/>
                  </a:cubicBezTo>
                  <a:cubicBezTo>
                    <a:pt x="546" y="13"/>
                    <a:pt x="538" y="9"/>
                    <a:pt x="530" y="9"/>
                  </a:cubicBezTo>
                  <a:cubicBezTo>
                    <a:pt x="517" y="9"/>
                    <a:pt x="501" y="9"/>
                    <a:pt x="488" y="13"/>
                  </a:cubicBezTo>
                  <a:cubicBezTo>
                    <a:pt x="461" y="23"/>
                    <a:pt x="434" y="31"/>
                    <a:pt x="405" y="31"/>
                  </a:cubicBezTo>
                  <a:cubicBezTo>
                    <a:pt x="399" y="31"/>
                    <a:pt x="392" y="30"/>
                    <a:pt x="386" y="30"/>
                  </a:cubicBezTo>
                  <a:cubicBezTo>
                    <a:pt x="382" y="30"/>
                    <a:pt x="378" y="34"/>
                    <a:pt x="374" y="34"/>
                  </a:cubicBezTo>
                  <a:cubicBezTo>
                    <a:pt x="365" y="38"/>
                    <a:pt x="357" y="40"/>
                    <a:pt x="349" y="40"/>
                  </a:cubicBezTo>
                  <a:cubicBezTo>
                    <a:pt x="341" y="40"/>
                    <a:pt x="333" y="38"/>
                    <a:pt x="324" y="34"/>
                  </a:cubicBezTo>
                  <a:cubicBezTo>
                    <a:pt x="296" y="34"/>
                    <a:pt x="263" y="34"/>
                    <a:pt x="234" y="42"/>
                  </a:cubicBezTo>
                  <a:cubicBezTo>
                    <a:pt x="224" y="44"/>
                    <a:pt x="214" y="45"/>
                    <a:pt x="203" y="45"/>
                  </a:cubicBezTo>
                  <a:cubicBezTo>
                    <a:pt x="193" y="45"/>
                    <a:pt x="183" y="44"/>
                    <a:pt x="173" y="42"/>
                  </a:cubicBezTo>
                  <a:cubicBezTo>
                    <a:pt x="158" y="40"/>
                    <a:pt x="145" y="39"/>
                    <a:pt x="131" y="39"/>
                  </a:cubicBezTo>
                  <a:cubicBezTo>
                    <a:pt x="118" y="39"/>
                    <a:pt x="105" y="40"/>
                    <a:pt x="90" y="42"/>
                  </a:cubicBezTo>
                  <a:cubicBezTo>
                    <a:pt x="88" y="41"/>
                    <a:pt x="85" y="40"/>
                    <a:pt x="83" y="40"/>
                  </a:cubicBezTo>
                  <a:cubicBezTo>
                    <a:pt x="80" y="40"/>
                    <a:pt x="77" y="42"/>
                    <a:pt x="74" y="42"/>
                  </a:cubicBezTo>
                  <a:cubicBezTo>
                    <a:pt x="68" y="50"/>
                    <a:pt x="60" y="54"/>
                    <a:pt x="51" y="54"/>
                  </a:cubicBezTo>
                  <a:cubicBezTo>
                    <a:pt x="43" y="54"/>
                    <a:pt x="35" y="50"/>
                    <a:pt x="29" y="42"/>
                  </a:cubicBezTo>
                  <a:lnTo>
                    <a:pt x="21" y="42"/>
                  </a:lnTo>
                  <a:cubicBezTo>
                    <a:pt x="8" y="46"/>
                    <a:pt x="0" y="50"/>
                    <a:pt x="0" y="71"/>
                  </a:cubicBezTo>
                  <a:cubicBezTo>
                    <a:pt x="0" y="88"/>
                    <a:pt x="9" y="105"/>
                    <a:pt x="17" y="105"/>
                  </a:cubicBezTo>
                  <a:cubicBezTo>
                    <a:pt x="18" y="105"/>
                    <a:pt x="19" y="105"/>
                    <a:pt x="21" y="103"/>
                  </a:cubicBezTo>
                  <a:cubicBezTo>
                    <a:pt x="28" y="99"/>
                    <a:pt x="37" y="97"/>
                    <a:pt x="45" y="97"/>
                  </a:cubicBezTo>
                  <a:cubicBezTo>
                    <a:pt x="58" y="97"/>
                    <a:pt x="70" y="103"/>
                    <a:pt x="78" y="116"/>
                  </a:cubicBezTo>
                  <a:cubicBezTo>
                    <a:pt x="97" y="116"/>
                    <a:pt x="118" y="123"/>
                    <a:pt x="139" y="123"/>
                  </a:cubicBezTo>
                  <a:cubicBezTo>
                    <a:pt x="153" y="123"/>
                    <a:pt x="167" y="119"/>
                    <a:pt x="181" y="108"/>
                  </a:cubicBezTo>
                  <a:cubicBezTo>
                    <a:pt x="183" y="105"/>
                    <a:pt x="185" y="104"/>
                    <a:pt x="187" y="104"/>
                  </a:cubicBezTo>
                  <a:cubicBezTo>
                    <a:pt x="189" y="104"/>
                    <a:pt x="191" y="105"/>
                    <a:pt x="193" y="108"/>
                  </a:cubicBezTo>
                  <a:cubicBezTo>
                    <a:pt x="205" y="117"/>
                    <a:pt x="218" y="121"/>
                    <a:pt x="232" y="121"/>
                  </a:cubicBezTo>
                  <a:cubicBezTo>
                    <a:pt x="236" y="121"/>
                    <a:pt x="241" y="121"/>
                    <a:pt x="246" y="120"/>
                  </a:cubicBezTo>
                  <a:cubicBezTo>
                    <a:pt x="263" y="124"/>
                    <a:pt x="283" y="124"/>
                    <a:pt x="300" y="124"/>
                  </a:cubicBezTo>
                  <a:cubicBezTo>
                    <a:pt x="307" y="121"/>
                    <a:pt x="314" y="120"/>
                    <a:pt x="321" y="120"/>
                  </a:cubicBezTo>
                  <a:cubicBezTo>
                    <a:pt x="336" y="120"/>
                    <a:pt x="350" y="125"/>
                    <a:pt x="361" y="136"/>
                  </a:cubicBezTo>
                  <a:lnTo>
                    <a:pt x="369" y="136"/>
                  </a:lnTo>
                  <a:cubicBezTo>
                    <a:pt x="375" y="128"/>
                    <a:pt x="382" y="126"/>
                    <a:pt x="389" y="126"/>
                  </a:cubicBezTo>
                  <a:cubicBezTo>
                    <a:pt x="399" y="126"/>
                    <a:pt x="410" y="129"/>
                    <a:pt x="420" y="129"/>
                  </a:cubicBezTo>
                  <a:cubicBezTo>
                    <a:pt x="427" y="129"/>
                    <a:pt x="433" y="128"/>
                    <a:pt x="439" y="124"/>
                  </a:cubicBezTo>
                  <a:cubicBezTo>
                    <a:pt x="441" y="123"/>
                    <a:pt x="442" y="122"/>
                    <a:pt x="443" y="122"/>
                  </a:cubicBezTo>
                  <a:cubicBezTo>
                    <a:pt x="446" y="122"/>
                    <a:pt x="449" y="124"/>
                    <a:pt x="452" y="124"/>
                  </a:cubicBezTo>
                  <a:cubicBezTo>
                    <a:pt x="471" y="124"/>
                    <a:pt x="488" y="122"/>
                    <a:pt x="506" y="122"/>
                  </a:cubicBezTo>
                  <a:cubicBezTo>
                    <a:pt x="515" y="122"/>
                    <a:pt x="524" y="123"/>
                    <a:pt x="534" y="124"/>
                  </a:cubicBezTo>
                  <a:cubicBezTo>
                    <a:pt x="553" y="124"/>
                    <a:pt x="576" y="119"/>
                    <a:pt x="598" y="119"/>
                  </a:cubicBezTo>
                  <a:cubicBezTo>
                    <a:pt x="604" y="119"/>
                    <a:pt x="610" y="119"/>
                    <a:pt x="616" y="120"/>
                  </a:cubicBezTo>
                  <a:lnTo>
                    <a:pt x="620" y="120"/>
                  </a:lnTo>
                  <a:lnTo>
                    <a:pt x="616"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26;p44">
              <a:extLst>
                <a:ext uri="{FF2B5EF4-FFF2-40B4-BE49-F238E27FC236}">
                  <a16:creationId xmlns:a16="http://schemas.microsoft.com/office/drawing/2014/main" id="{963A5D99-2C94-4A0F-B3EC-96C94173149E}"/>
                </a:ext>
              </a:extLst>
            </p:cNvPr>
            <p:cNvSpPr/>
            <p:nvPr/>
          </p:nvSpPr>
          <p:spPr>
            <a:xfrm>
              <a:off x="4689641" y="2790414"/>
              <a:ext cx="3263" cy="10391"/>
            </a:xfrm>
            <a:custGeom>
              <a:avLst/>
              <a:gdLst/>
              <a:ahLst/>
              <a:cxnLst/>
              <a:rect l="l" t="t" r="r" b="b"/>
              <a:pathLst>
                <a:path w="38" h="121" extrusionOk="0">
                  <a:moveTo>
                    <a:pt x="8" y="0"/>
                  </a:moveTo>
                  <a:cubicBezTo>
                    <a:pt x="5" y="0"/>
                    <a:pt x="3" y="1"/>
                    <a:pt x="1" y="2"/>
                  </a:cubicBezTo>
                  <a:lnTo>
                    <a:pt x="5" y="121"/>
                  </a:lnTo>
                  <a:lnTo>
                    <a:pt x="9" y="121"/>
                  </a:lnTo>
                  <a:cubicBezTo>
                    <a:pt x="25" y="117"/>
                    <a:pt x="38" y="100"/>
                    <a:pt x="34" y="68"/>
                  </a:cubicBezTo>
                  <a:cubicBezTo>
                    <a:pt x="34" y="22"/>
                    <a:pt x="2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27;p44">
              <a:extLst>
                <a:ext uri="{FF2B5EF4-FFF2-40B4-BE49-F238E27FC236}">
                  <a16:creationId xmlns:a16="http://schemas.microsoft.com/office/drawing/2014/main" id="{CB7A407A-D6D6-45E7-AC9F-A628BEB5852C}"/>
                </a:ext>
              </a:extLst>
            </p:cNvPr>
            <p:cNvSpPr/>
            <p:nvPr/>
          </p:nvSpPr>
          <p:spPr>
            <a:xfrm>
              <a:off x="4690328" y="2812398"/>
              <a:ext cx="3263" cy="11679"/>
            </a:xfrm>
            <a:custGeom>
              <a:avLst/>
              <a:gdLst/>
              <a:ahLst/>
              <a:cxnLst/>
              <a:rect l="l" t="t" r="r" b="b"/>
              <a:pathLst>
                <a:path w="38" h="136" extrusionOk="0">
                  <a:moveTo>
                    <a:pt x="4" y="0"/>
                  </a:moveTo>
                  <a:cubicBezTo>
                    <a:pt x="3" y="0"/>
                    <a:pt x="2" y="0"/>
                    <a:pt x="1" y="0"/>
                  </a:cubicBezTo>
                  <a:lnTo>
                    <a:pt x="5" y="136"/>
                  </a:lnTo>
                  <a:lnTo>
                    <a:pt x="9" y="136"/>
                  </a:lnTo>
                  <a:cubicBezTo>
                    <a:pt x="26" y="136"/>
                    <a:pt x="38" y="115"/>
                    <a:pt x="38" y="74"/>
                  </a:cubicBezTo>
                  <a:cubicBezTo>
                    <a:pt x="34" y="35"/>
                    <a:pt x="23" y="0"/>
                    <a:pt x="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8;p44">
              <a:extLst>
                <a:ext uri="{FF2B5EF4-FFF2-40B4-BE49-F238E27FC236}">
                  <a16:creationId xmlns:a16="http://schemas.microsoft.com/office/drawing/2014/main" id="{2B571794-58F9-4347-8A41-1DB8EB00EB3C}"/>
                </a:ext>
              </a:extLst>
            </p:cNvPr>
            <p:cNvSpPr/>
            <p:nvPr/>
          </p:nvSpPr>
          <p:spPr>
            <a:xfrm>
              <a:off x="4687580" y="2745073"/>
              <a:ext cx="3607" cy="11850"/>
            </a:xfrm>
            <a:custGeom>
              <a:avLst/>
              <a:gdLst/>
              <a:ahLst/>
              <a:cxnLst/>
              <a:rect l="l" t="t" r="r" b="b"/>
              <a:pathLst>
                <a:path w="42" h="138" extrusionOk="0">
                  <a:moveTo>
                    <a:pt x="0" y="1"/>
                  </a:moveTo>
                  <a:lnTo>
                    <a:pt x="8" y="136"/>
                  </a:lnTo>
                  <a:cubicBezTo>
                    <a:pt x="10" y="137"/>
                    <a:pt x="12" y="137"/>
                    <a:pt x="14" y="137"/>
                  </a:cubicBezTo>
                  <a:cubicBezTo>
                    <a:pt x="22" y="137"/>
                    <a:pt x="30" y="131"/>
                    <a:pt x="33" y="116"/>
                  </a:cubicBezTo>
                  <a:cubicBezTo>
                    <a:pt x="41" y="91"/>
                    <a:pt x="41" y="62"/>
                    <a:pt x="33" y="38"/>
                  </a:cubicBezTo>
                  <a:cubicBezTo>
                    <a:pt x="25" y="21"/>
                    <a:pt x="17" y="1"/>
                    <a:pt x="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29;p44">
              <a:extLst>
                <a:ext uri="{FF2B5EF4-FFF2-40B4-BE49-F238E27FC236}">
                  <a16:creationId xmlns:a16="http://schemas.microsoft.com/office/drawing/2014/main" id="{55296BBD-6D25-431A-BC98-01200F61BEFD}"/>
                </a:ext>
              </a:extLst>
            </p:cNvPr>
            <p:cNvSpPr/>
            <p:nvPr/>
          </p:nvSpPr>
          <p:spPr>
            <a:xfrm>
              <a:off x="4686807" y="2723262"/>
              <a:ext cx="3607" cy="10648"/>
            </a:xfrm>
            <a:custGeom>
              <a:avLst/>
              <a:gdLst/>
              <a:ahLst/>
              <a:cxnLst/>
              <a:rect l="l" t="t" r="r" b="b"/>
              <a:pathLst>
                <a:path w="42" h="124" extrusionOk="0">
                  <a:moveTo>
                    <a:pt x="1" y="0"/>
                  </a:moveTo>
                  <a:lnTo>
                    <a:pt x="5" y="123"/>
                  </a:lnTo>
                  <a:cubicBezTo>
                    <a:pt x="21" y="119"/>
                    <a:pt x="30" y="103"/>
                    <a:pt x="34" y="86"/>
                  </a:cubicBezTo>
                  <a:cubicBezTo>
                    <a:pt x="42" y="62"/>
                    <a:pt x="38" y="58"/>
                    <a:pt x="34" y="29"/>
                  </a:cubicBezTo>
                  <a:cubicBezTo>
                    <a:pt x="30" y="0"/>
                    <a:pt x="17"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30;p44">
              <a:extLst>
                <a:ext uri="{FF2B5EF4-FFF2-40B4-BE49-F238E27FC236}">
                  <a16:creationId xmlns:a16="http://schemas.microsoft.com/office/drawing/2014/main" id="{FC1D07E2-39C5-4B36-A7FA-D9AD22081D60}"/>
                </a:ext>
              </a:extLst>
            </p:cNvPr>
            <p:cNvSpPr/>
            <p:nvPr/>
          </p:nvSpPr>
          <p:spPr>
            <a:xfrm>
              <a:off x="4688954" y="2768001"/>
              <a:ext cx="3521" cy="9961"/>
            </a:xfrm>
            <a:custGeom>
              <a:avLst/>
              <a:gdLst/>
              <a:ahLst/>
              <a:cxnLst/>
              <a:rect l="l" t="t" r="r" b="b"/>
              <a:pathLst>
                <a:path w="41" h="116" extrusionOk="0">
                  <a:moveTo>
                    <a:pt x="1" y="0"/>
                  </a:moveTo>
                  <a:lnTo>
                    <a:pt x="5" y="115"/>
                  </a:lnTo>
                  <a:cubicBezTo>
                    <a:pt x="6" y="116"/>
                    <a:pt x="7" y="116"/>
                    <a:pt x="9" y="116"/>
                  </a:cubicBezTo>
                  <a:cubicBezTo>
                    <a:pt x="27" y="116"/>
                    <a:pt x="41" y="87"/>
                    <a:pt x="29" y="37"/>
                  </a:cubicBezTo>
                  <a:cubicBezTo>
                    <a:pt x="29" y="21"/>
                    <a:pt x="21"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31;p44">
              <a:extLst>
                <a:ext uri="{FF2B5EF4-FFF2-40B4-BE49-F238E27FC236}">
                  <a16:creationId xmlns:a16="http://schemas.microsoft.com/office/drawing/2014/main" id="{57838728-FBE6-4157-A3E0-54CEA3B1EDFA}"/>
                </a:ext>
              </a:extLst>
            </p:cNvPr>
            <p:cNvSpPr/>
            <p:nvPr/>
          </p:nvSpPr>
          <p:spPr>
            <a:xfrm>
              <a:off x="4693505" y="2901877"/>
              <a:ext cx="3607" cy="12108"/>
            </a:xfrm>
            <a:custGeom>
              <a:avLst/>
              <a:gdLst/>
              <a:ahLst/>
              <a:cxnLst/>
              <a:rect l="l" t="t" r="r" b="b"/>
              <a:pathLst>
                <a:path w="42" h="141" extrusionOk="0">
                  <a:moveTo>
                    <a:pt x="1" y="1"/>
                  </a:moveTo>
                  <a:lnTo>
                    <a:pt x="5" y="140"/>
                  </a:lnTo>
                  <a:cubicBezTo>
                    <a:pt x="26" y="140"/>
                    <a:pt x="42" y="124"/>
                    <a:pt x="38" y="103"/>
                  </a:cubicBezTo>
                  <a:cubicBezTo>
                    <a:pt x="42" y="70"/>
                    <a:pt x="34" y="42"/>
                    <a:pt x="17" y="13"/>
                  </a:cubicBezTo>
                  <a:cubicBezTo>
                    <a:pt x="13" y="9"/>
                    <a:pt x="5" y="5"/>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32;p44">
              <a:extLst>
                <a:ext uri="{FF2B5EF4-FFF2-40B4-BE49-F238E27FC236}">
                  <a16:creationId xmlns:a16="http://schemas.microsoft.com/office/drawing/2014/main" id="{3051555D-168D-4B04-91ED-06728C93A8C1}"/>
                </a:ext>
              </a:extLst>
            </p:cNvPr>
            <p:cNvSpPr/>
            <p:nvPr/>
          </p:nvSpPr>
          <p:spPr>
            <a:xfrm>
              <a:off x="4694278" y="2924118"/>
              <a:ext cx="3607" cy="12366"/>
            </a:xfrm>
            <a:custGeom>
              <a:avLst/>
              <a:gdLst/>
              <a:ahLst/>
              <a:cxnLst/>
              <a:rect l="l" t="t" r="r" b="b"/>
              <a:pathLst>
                <a:path w="42" h="144" extrusionOk="0">
                  <a:moveTo>
                    <a:pt x="0" y="0"/>
                  </a:moveTo>
                  <a:lnTo>
                    <a:pt x="4" y="144"/>
                  </a:lnTo>
                  <a:cubicBezTo>
                    <a:pt x="25" y="144"/>
                    <a:pt x="37" y="127"/>
                    <a:pt x="37" y="111"/>
                  </a:cubicBezTo>
                  <a:cubicBezTo>
                    <a:pt x="41" y="53"/>
                    <a:pt x="33" y="12"/>
                    <a:pt x="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33;p44">
              <a:extLst>
                <a:ext uri="{FF2B5EF4-FFF2-40B4-BE49-F238E27FC236}">
                  <a16:creationId xmlns:a16="http://schemas.microsoft.com/office/drawing/2014/main" id="{3ED96707-1C6C-4E09-AF83-36516801D45C}"/>
                </a:ext>
              </a:extLst>
            </p:cNvPr>
            <p:cNvSpPr/>
            <p:nvPr/>
          </p:nvSpPr>
          <p:spPr>
            <a:xfrm>
              <a:off x="4694965" y="2946273"/>
              <a:ext cx="3950" cy="12795"/>
            </a:xfrm>
            <a:custGeom>
              <a:avLst/>
              <a:gdLst/>
              <a:ahLst/>
              <a:cxnLst/>
              <a:rect l="l" t="t" r="r" b="b"/>
              <a:pathLst>
                <a:path w="46" h="149" extrusionOk="0">
                  <a:moveTo>
                    <a:pt x="0" y="1"/>
                  </a:moveTo>
                  <a:lnTo>
                    <a:pt x="4" y="148"/>
                  </a:lnTo>
                  <a:cubicBezTo>
                    <a:pt x="33" y="132"/>
                    <a:pt x="45" y="99"/>
                    <a:pt x="37" y="70"/>
                  </a:cubicBezTo>
                  <a:cubicBezTo>
                    <a:pt x="29" y="25"/>
                    <a:pt x="17" y="5"/>
                    <a:pt x="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34;p44">
              <a:extLst>
                <a:ext uri="{FF2B5EF4-FFF2-40B4-BE49-F238E27FC236}">
                  <a16:creationId xmlns:a16="http://schemas.microsoft.com/office/drawing/2014/main" id="{132990D4-686F-4BF7-8682-21BF3218E824}"/>
                </a:ext>
              </a:extLst>
            </p:cNvPr>
            <p:cNvSpPr/>
            <p:nvPr/>
          </p:nvSpPr>
          <p:spPr>
            <a:xfrm>
              <a:off x="4691788" y="2857481"/>
              <a:ext cx="3607" cy="10992"/>
            </a:xfrm>
            <a:custGeom>
              <a:avLst/>
              <a:gdLst/>
              <a:ahLst/>
              <a:cxnLst/>
              <a:rect l="l" t="t" r="r" b="b"/>
              <a:pathLst>
                <a:path w="42" h="128" extrusionOk="0">
                  <a:moveTo>
                    <a:pt x="0" y="1"/>
                  </a:moveTo>
                  <a:lnTo>
                    <a:pt x="5" y="128"/>
                  </a:lnTo>
                  <a:cubicBezTo>
                    <a:pt x="17" y="128"/>
                    <a:pt x="25" y="120"/>
                    <a:pt x="29" y="111"/>
                  </a:cubicBezTo>
                  <a:cubicBezTo>
                    <a:pt x="37" y="91"/>
                    <a:pt x="41" y="66"/>
                    <a:pt x="37" y="42"/>
                  </a:cubicBezTo>
                  <a:cubicBezTo>
                    <a:pt x="29" y="17"/>
                    <a:pt x="21"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35;p44">
              <a:extLst>
                <a:ext uri="{FF2B5EF4-FFF2-40B4-BE49-F238E27FC236}">
                  <a16:creationId xmlns:a16="http://schemas.microsoft.com/office/drawing/2014/main" id="{E2CE9B8F-5E8D-42FB-8D6F-DD2D9659F877}"/>
                </a:ext>
              </a:extLst>
            </p:cNvPr>
            <p:cNvSpPr/>
            <p:nvPr/>
          </p:nvSpPr>
          <p:spPr>
            <a:xfrm>
              <a:off x="4691101" y="2834896"/>
              <a:ext cx="3521" cy="11421"/>
            </a:xfrm>
            <a:custGeom>
              <a:avLst/>
              <a:gdLst/>
              <a:ahLst/>
              <a:cxnLst/>
              <a:rect l="l" t="t" r="r" b="b"/>
              <a:pathLst>
                <a:path w="41" h="133" extrusionOk="0">
                  <a:moveTo>
                    <a:pt x="0" y="1"/>
                  </a:moveTo>
                  <a:lnTo>
                    <a:pt x="4" y="132"/>
                  </a:lnTo>
                  <a:cubicBezTo>
                    <a:pt x="6" y="133"/>
                    <a:pt x="8" y="133"/>
                    <a:pt x="10" y="133"/>
                  </a:cubicBezTo>
                  <a:cubicBezTo>
                    <a:pt x="31" y="133"/>
                    <a:pt x="41" y="111"/>
                    <a:pt x="33" y="63"/>
                  </a:cubicBezTo>
                  <a:cubicBezTo>
                    <a:pt x="29" y="17"/>
                    <a:pt x="21" y="5"/>
                    <a:pt x="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36;p44">
              <a:extLst>
                <a:ext uri="{FF2B5EF4-FFF2-40B4-BE49-F238E27FC236}">
                  <a16:creationId xmlns:a16="http://schemas.microsoft.com/office/drawing/2014/main" id="{9F58BD37-9575-4BF4-9000-1CE827A4BB55}"/>
                </a:ext>
              </a:extLst>
            </p:cNvPr>
            <p:cNvSpPr/>
            <p:nvPr/>
          </p:nvSpPr>
          <p:spPr>
            <a:xfrm>
              <a:off x="4692818" y="2880752"/>
              <a:ext cx="2920" cy="10648"/>
            </a:xfrm>
            <a:custGeom>
              <a:avLst/>
              <a:gdLst/>
              <a:ahLst/>
              <a:cxnLst/>
              <a:rect l="l" t="t" r="r" b="b"/>
              <a:pathLst>
                <a:path w="34" h="124" extrusionOk="0">
                  <a:moveTo>
                    <a:pt x="1" y="0"/>
                  </a:moveTo>
                  <a:lnTo>
                    <a:pt x="5" y="123"/>
                  </a:lnTo>
                  <a:cubicBezTo>
                    <a:pt x="34" y="115"/>
                    <a:pt x="34" y="78"/>
                    <a:pt x="34" y="62"/>
                  </a:cubicBezTo>
                  <a:cubicBezTo>
                    <a:pt x="34" y="33"/>
                    <a:pt x="25" y="13"/>
                    <a:pt x="13" y="5"/>
                  </a:cubicBezTo>
                  <a:cubicBezTo>
                    <a:pt x="9" y="5"/>
                    <a:pt x="5" y="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1037;p44">
            <a:extLst>
              <a:ext uri="{FF2B5EF4-FFF2-40B4-BE49-F238E27FC236}">
                <a16:creationId xmlns:a16="http://schemas.microsoft.com/office/drawing/2014/main" id="{C9F0987E-66E6-4307-8AD6-81182B4AC8E4}"/>
              </a:ext>
            </a:extLst>
          </p:cNvPr>
          <p:cNvGrpSpPr/>
          <p:nvPr/>
        </p:nvGrpSpPr>
        <p:grpSpPr>
          <a:xfrm>
            <a:off x="6939297" y="3068815"/>
            <a:ext cx="221895" cy="237181"/>
            <a:chOff x="4477191" y="2723262"/>
            <a:chExt cx="221895" cy="237181"/>
          </a:xfrm>
        </p:grpSpPr>
        <p:sp>
          <p:nvSpPr>
            <p:cNvPr id="112" name="Google Shape;1038;p44">
              <a:extLst>
                <a:ext uri="{FF2B5EF4-FFF2-40B4-BE49-F238E27FC236}">
                  <a16:creationId xmlns:a16="http://schemas.microsoft.com/office/drawing/2014/main" id="{5853FC8B-A22E-4A67-A76F-DDCC5855B26C}"/>
                </a:ext>
              </a:extLst>
            </p:cNvPr>
            <p:cNvSpPr/>
            <p:nvPr/>
          </p:nvSpPr>
          <p:spPr>
            <a:xfrm>
              <a:off x="4487410" y="2737688"/>
              <a:ext cx="206953" cy="206953"/>
            </a:xfrm>
            <a:custGeom>
              <a:avLst/>
              <a:gdLst/>
              <a:ahLst/>
              <a:cxnLst/>
              <a:rect l="l" t="t" r="r" b="b"/>
              <a:pathLst>
                <a:path w="2410" h="2410" extrusionOk="0">
                  <a:moveTo>
                    <a:pt x="1" y="0"/>
                  </a:moveTo>
                  <a:lnTo>
                    <a:pt x="1" y="2409"/>
                  </a:lnTo>
                  <a:lnTo>
                    <a:pt x="2409" y="2409"/>
                  </a:lnTo>
                  <a:lnTo>
                    <a:pt x="2409" y="0"/>
                  </a:lnTo>
                  <a:close/>
                </a:path>
              </a:pathLst>
            </a:custGeom>
            <a:solidFill>
              <a:srgbClr val="C1AD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39;p44">
              <a:extLst>
                <a:ext uri="{FF2B5EF4-FFF2-40B4-BE49-F238E27FC236}">
                  <a16:creationId xmlns:a16="http://schemas.microsoft.com/office/drawing/2014/main" id="{8A792B87-C413-4ACE-9E4B-7E31AEFEFBC4}"/>
                </a:ext>
              </a:extLst>
            </p:cNvPr>
            <p:cNvSpPr/>
            <p:nvPr/>
          </p:nvSpPr>
          <p:spPr>
            <a:xfrm>
              <a:off x="4477191" y="2730990"/>
              <a:ext cx="221895" cy="225244"/>
            </a:xfrm>
            <a:custGeom>
              <a:avLst/>
              <a:gdLst/>
              <a:ahLst/>
              <a:cxnLst/>
              <a:rect l="l" t="t" r="r" b="b"/>
              <a:pathLst>
                <a:path w="2584" h="2623" extrusionOk="0">
                  <a:moveTo>
                    <a:pt x="2442" y="177"/>
                  </a:moveTo>
                  <a:cubicBezTo>
                    <a:pt x="2454" y="926"/>
                    <a:pt x="2470" y="1674"/>
                    <a:pt x="2482" y="2423"/>
                  </a:cubicBezTo>
                  <a:lnTo>
                    <a:pt x="2482" y="2423"/>
                  </a:lnTo>
                  <a:cubicBezTo>
                    <a:pt x="2435" y="2392"/>
                    <a:pt x="2352" y="2369"/>
                    <a:pt x="2233" y="2368"/>
                  </a:cubicBezTo>
                  <a:lnTo>
                    <a:pt x="1178" y="2360"/>
                  </a:lnTo>
                  <a:lnTo>
                    <a:pt x="251" y="2356"/>
                  </a:lnTo>
                  <a:lnTo>
                    <a:pt x="251" y="1281"/>
                  </a:lnTo>
                  <a:lnTo>
                    <a:pt x="251" y="678"/>
                  </a:lnTo>
                  <a:lnTo>
                    <a:pt x="251" y="378"/>
                  </a:lnTo>
                  <a:lnTo>
                    <a:pt x="251" y="226"/>
                  </a:lnTo>
                  <a:lnTo>
                    <a:pt x="251" y="197"/>
                  </a:lnTo>
                  <a:lnTo>
                    <a:pt x="1334" y="185"/>
                  </a:lnTo>
                  <a:lnTo>
                    <a:pt x="1933" y="181"/>
                  </a:lnTo>
                  <a:lnTo>
                    <a:pt x="2237" y="177"/>
                  </a:lnTo>
                  <a:close/>
                  <a:moveTo>
                    <a:pt x="46" y="1"/>
                  </a:moveTo>
                  <a:lnTo>
                    <a:pt x="21" y="1285"/>
                  </a:lnTo>
                  <a:lnTo>
                    <a:pt x="9" y="1888"/>
                  </a:lnTo>
                  <a:lnTo>
                    <a:pt x="5" y="2192"/>
                  </a:lnTo>
                  <a:lnTo>
                    <a:pt x="1" y="2618"/>
                  </a:lnTo>
                  <a:lnTo>
                    <a:pt x="1186" y="2623"/>
                  </a:lnTo>
                  <a:cubicBezTo>
                    <a:pt x="1539" y="2623"/>
                    <a:pt x="1892" y="2623"/>
                    <a:pt x="2241" y="2618"/>
                  </a:cubicBezTo>
                  <a:cubicBezTo>
                    <a:pt x="2497" y="2613"/>
                    <a:pt x="2583" y="2506"/>
                    <a:pt x="2496" y="2434"/>
                  </a:cubicBezTo>
                  <a:lnTo>
                    <a:pt x="2496" y="2434"/>
                  </a:lnTo>
                  <a:lnTo>
                    <a:pt x="2524" y="1281"/>
                  </a:lnTo>
                  <a:cubicBezTo>
                    <a:pt x="2532" y="875"/>
                    <a:pt x="2545" y="468"/>
                    <a:pt x="2553" y="62"/>
                  </a:cubicBezTo>
                  <a:lnTo>
                    <a:pt x="1330" y="29"/>
                  </a:lnTo>
                  <a:lnTo>
                    <a:pt x="731" y="13"/>
                  </a:lnTo>
                  <a:lnTo>
                    <a:pt x="427" y="9"/>
                  </a:lnTo>
                  <a:lnTo>
                    <a:pt x="275" y="5"/>
                  </a:lnTo>
                  <a:lnTo>
                    <a:pt x="46"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40;p44">
              <a:extLst>
                <a:ext uri="{FF2B5EF4-FFF2-40B4-BE49-F238E27FC236}">
                  <a16:creationId xmlns:a16="http://schemas.microsoft.com/office/drawing/2014/main" id="{FE59D7A2-154F-414E-8828-8525CD2700C5}"/>
                </a:ext>
              </a:extLst>
            </p:cNvPr>
            <p:cNvSpPr/>
            <p:nvPr/>
          </p:nvSpPr>
          <p:spPr>
            <a:xfrm>
              <a:off x="4505014" y="2840907"/>
              <a:ext cx="189349" cy="6784"/>
            </a:xfrm>
            <a:custGeom>
              <a:avLst/>
              <a:gdLst/>
              <a:ahLst/>
              <a:cxnLst/>
              <a:rect l="l" t="t" r="r" b="b"/>
              <a:pathLst>
                <a:path w="2205" h="79" extrusionOk="0">
                  <a:moveTo>
                    <a:pt x="1" y="79"/>
                  </a:moveTo>
                  <a:lnTo>
                    <a:pt x="2204" y="1"/>
                  </a:lnTo>
                </a:path>
              </a:pathLst>
            </a:custGeom>
            <a:solidFill>
              <a:srgbClr val="C1AD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41;p44">
              <a:extLst>
                <a:ext uri="{FF2B5EF4-FFF2-40B4-BE49-F238E27FC236}">
                  <a16:creationId xmlns:a16="http://schemas.microsoft.com/office/drawing/2014/main" id="{7FAE39DE-02D3-4759-AD35-6625D124F7FD}"/>
                </a:ext>
              </a:extLst>
            </p:cNvPr>
            <p:cNvSpPr/>
            <p:nvPr/>
          </p:nvSpPr>
          <p:spPr>
            <a:xfrm>
              <a:off x="4558255" y="2842196"/>
              <a:ext cx="18377" cy="6526"/>
            </a:xfrm>
            <a:custGeom>
              <a:avLst/>
              <a:gdLst/>
              <a:ahLst/>
              <a:cxnLst/>
              <a:rect l="l" t="t" r="r" b="b"/>
              <a:pathLst>
                <a:path w="214" h="76" extrusionOk="0">
                  <a:moveTo>
                    <a:pt x="107" y="1"/>
                  </a:moveTo>
                  <a:cubicBezTo>
                    <a:pt x="97" y="1"/>
                    <a:pt x="88" y="2"/>
                    <a:pt x="78" y="6"/>
                  </a:cubicBezTo>
                  <a:cubicBezTo>
                    <a:pt x="77" y="7"/>
                    <a:pt x="75" y="8"/>
                    <a:pt x="74" y="8"/>
                  </a:cubicBezTo>
                  <a:cubicBezTo>
                    <a:pt x="70" y="8"/>
                    <a:pt x="65" y="5"/>
                    <a:pt x="62" y="2"/>
                  </a:cubicBezTo>
                  <a:cubicBezTo>
                    <a:pt x="58" y="1"/>
                    <a:pt x="53" y="1"/>
                    <a:pt x="49" y="1"/>
                  </a:cubicBezTo>
                  <a:cubicBezTo>
                    <a:pt x="36" y="1"/>
                    <a:pt x="22" y="5"/>
                    <a:pt x="13" y="14"/>
                  </a:cubicBezTo>
                  <a:cubicBezTo>
                    <a:pt x="8" y="23"/>
                    <a:pt x="4" y="31"/>
                    <a:pt x="0" y="39"/>
                  </a:cubicBezTo>
                  <a:cubicBezTo>
                    <a:pt x="12" y="62"/>
                    <a:pt x="21" y="75"/>
                    <a:pt x="33" y="75"/>
                  </a:cubicBezTo>
                  <a:cubicBezTo>
                    <a:pt x="38" y="75"/>
                    <a:pt x="43" y="73"/>
                    <a:pt x="50" y="68"/>
                  </a:cubicBezTo>
                  <a:cubicBezTo>
                    <a:pt x="54" y="59"/>
                    <a:pt x="65" y="53"/>
                    <a:pt x="76" y="53"/>
                  </a:cubicBezTo>
                  <a:cubicBezTo>
                    <a:pt x="85" y="53"/>
                    <a:pt x="93" y="56"/>
                    <a:pt x="99" y="64"/>
                  </a:cubicBezTo>
                  <a:cubicBezTo>
                    <a:pt x="103" y="68"/>
                    <a:pt x="109" y="70"/>
                    <a:pt x="115" y="70"/>
                  </a:cubicBezTo>
                  <a:cubicBezTo>
                    <a:pt x="121" y="70"/>
                    <a:pt x="127" y="68"/>
                    <a:pt x="132" y="64"/>
                  </a:cubicBezTo>
                  <a:cubicBezTo>
                    <a:pt x="138" y="58"/>
                    <a:pt x="147" y="54"/>
                    <a:pt x="156" y="54"/>
                  </a:cubicBezTo>
                  <a:cubicBezTo>
                    <a:pt x="165" y="54"/>
                    <a:pt x="175" y="58"/>
                    <a:pt x="181" y="64"/>
                  </a:cubicBezTo>
                  <a:cubicBezTo>
                    <a:pt x="184" y="67"/>
                    <a:pt x="188" y="69"/>
                    <a:pt x="192" y="69"/>
                  </a:cubicBezTo>
                  <a:cubicBezTo>
                    <a:pt x="198" y="69"/>
                    <a:pt x="205" y="64"/>
                    <a:pt x="210" y="51"/>
                  </a:cubicBezTo>
                  <a:cubicBezTo>
                    <a:pt x="214" y="39"/>
                    <a:pt x="214" y="27"/>
                    <a:pt x="205" y="14"/>
                  </a:cubicBezTo>
                  <a:cubicBezTo>
                    <a:pt x="201" y="10"/>
                    <a:pt x="197" y="10"/>
                    <a:pt x="193" y="10"/>
                  </a:cubicBezTo>
                  <a:cubicBezTo>
                    <a:pt x="190" y="11"/>
                    <a:pt x="187" y="11"/>
                    <a:pt x="184" y="11"/>
                  </a:cubicBezTo>
                  <a:cubicBezTo>
                    <a:pt x="159" y="11"/>
                    <a:pt x="133" y="1"/>
                    <a:pt x="10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42;p44">
              <a:extLst>
                <a:ext uri="{FF2B5EF4-FFF2-40B4-BE49-F238E27FC236}">
                  <a16:creationId xmlns:a16="http://schemas.microsoft.com/office/drawing/2014/main" id="{9A307EAD-EC86-445C-8528-901C849897F0}"/>
                </a:ext>
              </a:extLst>
            </p:cNvPr>
            <p:cNvSpPr/>
            <p:nvPr/>
          </p:nvSpPr>
          <p:spPr>
            <a:xfrm>
              <a:off x="4594150" y="2840220"/>
              <a:ext cx="11765" cy="7042"/>
            </a:xfrm>
            <a:custGeom>
              <a:avLst/>
              <a:gdLst/>
              <a:ahLst/>
              <a:cxnLst/>
              <a:rect l="l" t="t" r="r" b="b"/>
              <a:pathLst>
                <a:path w="137" h="82" extrusionOk="0">
                  <a:moveTo>
                    <a:pt x="95" y="1"/>
                  </a:moveTo>
                  <a:lnTo>
                    <a:pt x="95" y="5"/>
                  </a:lnTo>
                  <a:lnTo>
                    <a:pt x="17" y="13"/>
                  </a:lnTo>
                  <a:lnTo>
                    <a:pt x="13" y="13"/>
                  </a:lnTo>
                  <a:cubicBezTo>
                    <a:pt x="5" y="13"/>
                    <a:pt x="1" y="21"/>
                    <a:pt x="1" y="42"/>
                  </a:cubicBezTo>
                  <a:cubicBezTo>
                    <a:pt x="1" y="62"/>
                    <a:pt x="5" y="78"/>
                    <a:pt x="13" y="78"/>
                  </a:cubicBezTo>
                  <a:cubicBezTo>
                    <a:pt x="21" y="81"/>
                    <a:pt x="28" y="82"/>
                    <a:pt x="36" y="82"/>
                  </a:cubicBezTo>
                  <a:cubicBezTo>
                    <a:pt x="43" y="82"/>
                    <a:pt x="50" y="81"/>
                    <a:pt x="58" y="78"/>
                  </a:cubicBezTo>
                  <a:cubicBezTo>
                    <a:pt x="68" y="75"/>
                    <a:pt x="80" y="62"/>
                    <a:pt x="92" y="62"/>
                  </a:cubicBezTo>
                  <a:cubicBezTo>
                    <a:pt x="96" y="62"/>
                    <a:pt x="100" y="63"/>
                    <a:pt x="103" y="66"/>
                  </a:cubicBezTo>
                  <a:cubicBezTo>
                    <a:pt x="104" y="67"/>
                    <a:pt x="105" y="67"/>
                    <a:pt x="106" y="67"/>
                  </a:cubicBezTo>
                  <a:cubicBezTo>
                    <a:pt x="110" y="67"/>
                    <a:pt x="116" y="61"/>
                    <a:pt x="120" y="58"/>
                  </a:cubicBezTo>
                  <a:cubicBezTo>
                    <a:pt x="128" y="54"/>
                    <a:pt x="136" y="46"/>
                    <a:pt x="132" y="25"/>
                  </a:cubicBezTo>
                  <a:cubicBezTo>
                    <a:pt x="128" y="1"/>
                    <a:pt x="124" y="1"/>
                    <a:pt x="1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43;p44">
              <a:extLst>
                <a:ext uri="{FF2B5EF4-FFF2-40B4-BE49-F238E27FC236}">
                  <a16:creationId xmlns:a16="http://schemas.microsoft.com/office/drawing/2014/main" id="{C75EF1BB-54E6-494E-8FFD-3109CC1569E5}"/>
                </a:ext>
              </a:extLst>
            </p:cNvPr>
            <p:cNvSpPr/>
            <p:nvPr/>
          </p:nvSpPr>
          <p:spPr>
            <a:xfrm>
              <a:off x="4606516" y="2840564"/>
              <a:ext cx="5753" cy="4551"/>
            </a:xfrm>
            <a:custGeom>
              <a:avLst/>
              <a:gdLst/>
              <a:ahLst/>
              <a:cxnLst/>
              <a:rect l="l" t="t" r="r" b="b"/>
              <a:pathLst>
                <a:path w="67" h="53" extrusionOk="0">
                  <a:moveTo>
                    <a:pt x="29" y="1"/>
                  </a:moveTo>
                  <a:cubicBezTo>
                    <a:pt x="17" y="1"/>
                    <a:pt x="9" y="1"/>
                    <a:pt x="0" y="38"/>
                  </a:cubicBezTo>
                  <a:cubicBezTo>
                    <a:pt x="10" y="47"/>
                    <a:pt x="23" y="53"/>
                    <a:pt x="37" y="53"/>
                  </a:cubicBezTo>
                  <a:cubicBezTo>
                    <a:pt x="45" y="53"/>
                    <a:pt x="54" y="51"/>
                    <a:pt x="62" y="46"/>
                  </a:cubicBezTo>
                  <a:cubicBezTo>
                    <a:pt x="62" y="46"/>
                    <a:pt x="66" y="33"/>
                    <a:pt x="66" y="25"/>
                  </a:cubicBezTo>
                  <a:cubicBezTo>
                    <a:pt x="66" y="21"/>
                    <a:pt x="62" y="13"/>
                    <a:pt x="62" y="9"/>
                  </a:cubicBezTo>
                  <a:cubicBezTo>
                    <a:pt x="50" y="5"/>
                    <a:pt x="37"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44;p44">
              <a:extLst>
                <a:ext uri="{FF2B5EF4-FFF2-40B4-BE49-F238E27FC236}">
                  <a16:creationId xmlns:a16="http://schemas.microsoft.com/office/drawing/2014/main" id="{DCEB4067-767F-45FC-8396-253E92763729}"/>
                </a:ext>
              </a:extLst>
            </p:cNvPr>
            <p:cNvSpPr/>
            <p:nvPr/>
          </p:nvSpPr>
          <p:spPr>
            <a:xfrm>
              <a:off x="4612871" y="2839877"/>
              <a:ext cx="5324" cy="5582"/>
            </a:xfrm>
            <a:custGeom>
              <a:avLst/>
              <a:gdLst/>
              <a:ahLst/>
              <a:cxnLst/>
              <a:rect l="l" t="t" r="r" b="b"/>
              <a:pathLst>
                <a:path w="62" h="65" extrusionOk="0">
                  <a:moveTo>
                    <a:pt x="34" y="1"/>
                  </a:moveTo>
                  <a:cubicBezTo>
                    <a:pt x="22" y="1"/>
                    <a:pt x="12" y="10"/>
                    <a:pt x="0" y="33"/>
                  </a:cubicBezTo>
                  <a:cubicBezTo>
                    <a:pt x="13" y="54"/>
                    <a:pt x="25" y="65"/>
                    <a:pt x="35" y="65"/>
                  </a:cubicBezTo>
                  <a:cubicBezTo>
                    <a:pt x="42" y="65"/>
                    <a:pt x="48" y="61"/>
                    <a:pt x="54" y="54"/>
                  </a:cubicBezTo>
                  <a:cubicBezTo>
                    <a:pt x="58" y="46"/>
                    <a:pt x="62" y="33"/>
                    <a:pt x="58" y="25"/>
                  </a:cubicBezTo>
                  <a:cubicBezTo>
                    <a:pt x="58" y="17"/>
                    <a:pt x="54" y="9"/>
                    <a:pt x="50" y="5"/>
                  </a:cubicBezTo>
                  <a:cubicBezTo>
                    <a:pt x="44" y="2"/>
                    <a:pt x="39" y="1"/>
                    <a:pt x="3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45;p44">
              <a:extLst>
                <a:ext uri="{FF2B5EF4-FFF2-40B4-BE49-F238E27FC236}">
                  <a16:creationId xmlns:a16="http://schemas.microsoft.com/office/drawing/2014/main" id="{6D9DC119-C83C-4FD2-99A0-24B2884D9FD1}"/>
                </a:ext>
              </a:extLst>
            </p:cNvPr>
            <p:cNvSpPr/>
            <p:nvPr/>
          </p:nvSpPr>
          <p:spPr>
            <a:xfrm>
              <a:off x="4583931" y="2841680"/>
              <a:ext cx="3607" cy="5753"/>
            </a:xfrm>
            <a:custGeom>
              <a:avLst/>
              <a:gdLst/>
              <a:ahLst/>
              <a:cxnLst/>
              <a:rect l="l" t="t" r="r" b="b"/>
              <a:pathLst>
                <a:path w="42" h="67" extrusionOk="0">
                  <a:moveTo>
                    <a:pt x="18" y="1"/>
                  </a:moveTo>
                  <a:cubicBezTo>
                    <a:pt x="13" y="1"/>
                    <a:pt x="9" y="10"/>
                    <a:pt x="1" y="29"/>
                  </a:cubicBezTo>
                  <a:cubicBezTo>
                    <a:pt x="5" y="49"/>
                    <a:pt x="13" y="66"/>
                    <a:pt x="21" y="66"/>
                  </a:cubicBezTo>
                  <a:cubicBezTo>
                    <a:pt x="22" y="66"/>
                    <a:pt x="23" y="66"/>
                    <a:pt x="25" y="66"/>
                  </a:cubicBezTo>
                  <a:cubicBezTo>
                    <a:pt x="32" y="66"/>
                    <a:pt x="42" y="54"/>
                    <a:pt x="42" y="29"/>
                  </a:cubicBezTo>
                  <a:cubicBezTo>
                    <a:pt x="30" y="10"/>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46;p44">
              <a:extLst>
                <a:ext uri="{FF2B5EF4-FFF2-40B4-BE49-F238E27FC236}">
                  <a16:creationId xmlns:a16="http://schemas.microsoft.com/office/drawing/2014/main" id="{D329DC0F-9266-42D5-9B28-477E54200D2B}"/>
                </a:ext>
              </a:extLst>
            </p:cNvPr>
            <p:cNvSpPr/>
            <p:nvPr/>
          </p:nvSpPr>
          <p:spPr>
            <a:xfrm>
              <a:off x="4588912" y="2841594"/>
              <a:ext cx="3950" cy="6097"/>
            </a:xfrm>
            <a:custGeom>
              <a:avLst/>
              <a:gdLst/>
              <a:ahLst/>
              <a:cxnLst/>
              <a:rect l="l" t="t" r="r" b="b"/>
              <a:pathLst>
                <a:path w="46" h="71" extrusionOk="0">
                  <a:moveTo>
                    <a:pt x="21" y="1"/>
                  </a:moveTo>
                  <a:cubicBezTo>
                    <a:pt x="8" y="5"/>
                    <a:pt x="0" y="17"/>
                    <a:pt x="4" y="30"/>
                  </a:cubicBezTo>
                  <a:cubicBezTo>
                    <a:pt x="4" y="50"/>
                    <a:pt x="17" y="67"/>
                    <a:pt x="25" y="71"/>
                  </a:cubicBezTo>
                  <a:cubicBezTo>
                    <a:pt x="33" y="71"/>
                    <a:pt x="45" y="54"/>
                    <a:pt x="45" y="38"/>
                  </a:cubicBezTo>
                  <a:cubicBezTo>
                    <a:pt x="45" y="30"/>
                    <a:pt x="45" y="21"/>
                    <a:pt x="41" y="17"/>
                  </a:cubicBezTo>
                  <a:cubicBezTo>
                    <a:pt x="37" y="9"/>
                    <a:pt x="33" y="5"/>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47;p44">
              <a:extLst>
                <a:ext uri="{FF2B5EF4-FFF2-40B4-BE49-F238E27FC236}">
                  <a16:creationId xmlns:a16="http://schemas.microsoft.com/office/drawing/2014/main" id="{D94C33E8-84F4-4D10-B15D-EE3FC759F5D3}"/>
                </a:ext>
              </a:extLst>
            </p:cNvPr>
            <p:cNvSpPr/>
            <p:nvPr/>
          </p:nvSpPr>
          <p:spPr>
            <a:xfrm>
              <a:off x="4579380" y="2841594"/>
              <a:ext cx="3263" cy="5582"/>
            </a:xfrm>
            <a:custGeom>
              <a:avLst/>
              <a:gdLst/>
              <a:ahLst/>
              <a:cxnLst/>
              <a:rect l="l" t="t" r="r" b="b"/>
              <a:pathLst>
                <a:path w="38" h="65" extrusionOk="0">
                  <a:moveTo>
                    <a:pt x="17" y="1"/>
                  </a:moveTo>
                  <a:cubicBezTo>
                    <a:pt x="9" y="5"/>
                    <a:pt x="5" y="13"/>
                    <a:pt x="0" y="17"/>
                  </a:cubicBezTo>
                  <a:cubicBezTo>
                    <a:pt x="0" y="26"/>
                    <a:pt x="0" y="38"/>
                    <a:pt x="0" y="46"/>
                  </a:cubicBezTo>
                  <a:cubicBezTo>
                    <a:pt x="3" y="58"/>
                    <a:pt x="11" y="64"/>
                    <a:pt x="19" y="64"/>
                  </a:cubicBezTo>
                  <a:cubicBezTo>
                    <a:pt x="24" y="64"/>
                    <a:pt x="30" y="61"/>
                    <a:pt x="33" y="54"/>
                  </a:cubicBezTo>
                  <a:cubicBezTo>
                    <a:pt x="37" y="46"/>
                    <a:pt x="37" y="34"/>
                    <a:pt x="37" y="21"/>
                  </a:cubicBezTo>
                  <a:cubicBezTo>
                    <a:pt x="37" y="17"/>
                    <a:pt x="33" y="9"/>
                    <a:pt x="29" y="5"/>
                  </a:cubicBezTo>
                  <a:cubicBezTo>
                    <a:pt x="25" y="5"/>
                    <a:pt x="21" y="5"/>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48;p44">
              <a:extLst>
                <a:ext uri="{FF2B5EF4-FFF2-40B4-BE49-F238E27FC236}">
                  <a16:creationId xmlns:a16="http://schemas.microsoft.com/office/drawing/2014/main" id="{20F3CBA1-34A0-44CE-A714-E2DD1EA250F8}"/>
                </a:ext>
              </a:extLst>
            </p:cNvPr>
            <p:cNvSpPr/>
            <p:nvPr/>
          </p:nvSpPr>
          <p:spPr>
            <a:xfrm>
              <a:off x="4583588" y="2906514"/>
              <a:ext cx="35379" cy="8501"/>
            </a:xfrm>
            <a:custGeom>
              <a:avLst/>
              <a:gdLst/>
              <a:ahLst/>
              <a:cxnLst/>
              <a:rect l="l" t="t" r="r" b="b"/>
              <a:pathLst>
                <a:path w="412" h="99" extrusionOk="0">
                  <a:moveTo>
                    <a:pt x="396" y="1"/>
                  </a:moveTo>
                  <a:cubicBezTo>
                    <a:pt x="395" y="1"/>
                    <a:pt x="393" y="2"/>
                    <a:pt x="391" y="4"/>
                  </a:cubicBezTo>
                  <a:cubicBezTo>
                    <a:pt x="362" y="4"/>
                    <a:pt x="329" y="4"/>
                    <a:pt x="296" y="8"/>
                  </a:cubicBezTo>
                  <a:cubicBezTo>
                    <a:pt x="239" y="16"/>
                    <a:pt x="177" y="25"/>
                    <a:pt x="120" y="37"/>
                  </a:cubicBezTo>
                  <a:cubicBezTo>
                    <a:pt x="91" y="41"/>
                    <a:pt x="62" y="41"/>
                    <a:pt x="34" y="41"/>
                  </a:cubicBezTo>
                  <a:cubicBezTo>
                    <a:pt x="31" y="40"/>
                    <a:pt x="29" y="40"/>
                    <a:pt x="27" y="40"/>
                  </a:cubicBezTo>
                  <a:cubicBezTo>
                    <a:pt x="16" y="40"/>
                    <a:pt x="4" y="47"/>
                    <a:pt x="1" y="57"/>
                  </a:cubicBezTo>
                  <a:cubicBezTo>
                    <a:pt x="5" y="90"/>
                    <a:pt x="13" y="90"/>
                    <a:pt x="21" y="94"/>
                  </a:cubicBezTo>
                  <a:cubicBezTo>
                    <a:pt x="34" y="98"/>
                    <a:pt x="42" y="98"/>
                    <a:pt x="54" y="98"/>
                  </a:cubicBezTo>
                  <a:cubicBezTo>
                    <a:pt x="69" y="92"/>
                    <a:pt x="84" y="89"/>
                    <a:pt x="99" y="89"/>
                  </a:cubicBezTo>
                  <a:cubicBezTo>
                    <a:pt x="105" y="89"/>
                    <a:pt x="110" y="89"/>
                    <a:pt x="116" y="90"/>
                  </a:cubicBezTo>
                  <a:cubicBezTo>
                    <a:pt x="132" y="90"/>
                    <a:pt x="153" y="90"/>
                    <a:pt x="169" y="86"/>
                  </a:cubicBezTo>
                  <a:lnTo>
                    <a:pt x="292" y="74"/>
                  </a:lnTo>
                  <a:cubicBezTo>
                    <a:pt x="300" y="74"/>
                    <a:pt x="308" y="70"/>
                    <a:pt x="317" y="70"/>
                  </a:cubicBezTo>
                  <a:cubicBezTo>
                    <a:pt x="326" y="67"/>
                    <a:pt x="336" y="62"/>
                    <a:pt x="346" y="62"/>
                  </a:cubicBezTo>
                  <a:cubicBezTo>
                    <a:pt x="353" y="62"/>
                    <a:pt x="361" y="65"/>
                    <a:pt x="370" y="74"/>
                  </a:cubicBezTo>
                  <a:cubicBezTo>
                    <a:pt x="376" y="79"/>
                    <a:pt x="381" y="82"/>
                    <a:pt x="385" y="82"/>
                  </a:cubicBezTo>
                  <a:cubicBezTo>
                    <a:pt x="397" y="82"/>
                    <a:pt x="404" y="65"/>
                    <a:pt x="407" y="41"/>
                  </a:cubicBezTo>
                  <a:cubicBezTo>
                    <a:pt x="411" y="25"/>
                    <a:pt x="407" y="8"/>
                    <a:pt x="399" y="4"/>
                  </a:cubicBezTo>
                  <a:cubicBezTo>
                    <a:pt x="399" y="2"/>
                    <a:pt x="398" y="1"/>
                    <a:pt x="39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49;p44">
              <a:extLst>
                <a:ext uri="{FF2B5EF4-FFF2-40B4-BE49-F238E27FC236}">
                  <a16:creationId xmlns:a16="http://schemas.microsoft.com/office/drawing/2014/main" id="{3F08138B-33C8-424A-BEE1-CE4E6D3306FA}"/>
                </a:ext>
              </a:extLst>
            </p:cNvPr>
            <p:cNvSpPr/>
            <p:nvPr/>
          </p:nvSpPr>
          <p:spPr>
            <a:xfrm>
              <a:off x="4619225" y="2905999"/>
              <a:ext cx="5324" cy="5925"/>
            </a:xfrm>
            <a:custGeom>
              <a:avLst/>
              <a:gdLst/>
              <a:ahLst/>
              <a:cxnLst/>
              <a:rect l="l" t="t" r="r" b="b"/>
              <a:pathLst>
                <a:path w="62" h="69" extrusionOk="0">
                  <a:moveTo>
                    <a:pt x="28" y="0"/>
                  </a:moveTo>
                  <a:cubicBezTo>
                    <a:pt x="18" y="0"/>
                    <a:pt x="9" y="7"/>
                    <a:pt x="0" y="26"/>
                  </a:cubicBezTo>
                  <a:cubicBezTo>
                    <a:pt x="8" y="59"/>
                    <a:pt x="18" y="68"/>
                    <a:pt x="29" y="68"/>
                  </a:cubicBezTo>
                  <a:cubicBezTo>
                    <a:pt x="34" y="68"/>
                    <a:pt x="40" y="66"/>
                    <a:pt x="45" y="63"/>
                  </a:cubicBezTo>
                  <a:cubicBezTo>
                    <a:pt x="62" y="55"/>
                    <a:pt x="58" y="43"/>
                    <a:pt x="53" y="14"/>
                  </a:cubicBezTo>
                  <a:cubicBezTo>
                    <a:pt x="46" y="6"/>
                    <a:pt x="37" y="0"/>
                    <a:pt x="2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50;p44">
              <a:extLst>
                <a:ext uri="{FF2B5EF4-FFF2-40B4-BE49-F238E27FC236}">
                  <a16:creationId xmlns:a16="http://schemas.microsoft.com/office/drawing/2014/main" id="{E0301778-C0D3-4A9E-A373-6E55EA5555C3}"/>
                </a:ext>
              </a:extLst>
            </p:cNvPr>
            <p:cNvSpPr/>
            <p:nvPr/>
          </p:nvSpPr>
          <p:spPr>
            <a:xfrm>
              <a:off x="4625923" y="2906858"/>
              <a:ext cx="4637" cy="5753"/>
            </a:xfrm>
            <a:custGeom>
              <a:avLst/>
              <a:gdLst/>
              <a:ahLst/>
              <a:cxnLst/>
              <a:rect l="l" t="t" r="r" b="b"/>
              <a:pathLst>
                <a:path w="54" h="67" extrusionOk="0">
                  <a:moveTo>
                    <a:pt x="31" y="0"/>
                  </a:moveTo>
                  <a:cubicBezTo>
                    <a:pt x="25" y="0"/>
                    <a:pt x="19" y="4"/>
                    <a:pt x="12" y="8"/>
                  </a:cubicBezTo>
                  <a:cubicBezTo>
                    <a:pt x="0" y="12"/>
                    <a:pt x="4" y="29"/>
                    <a:pt x="8" y="41"/>
                  </a:cubicBezTo>
                  <a:cubicBezTo>
                    <a:pt x="12" y="52"/>
                    <a:pt x="22" y="66"/>
                    <a:pt x="33" y="66"/>
                  </a:cubicBezTo>
                  <a:cubicBezTo>
                    <a:pt x="34" y="66"/>
                    <a:pt x="36" y="66"/>
                    <a:pt x="37" y="66"/>
                  </a:cubicBezTo>
                  <a:cubicBezTo>
                    <a:pt x="49" y="62"/>
                    <a:pt x="53" y="41"/>
                    <a:pt x="53" y="16"/>
                  </a:cubicBezTo>
                  <a:cubicBezTo>
                    <a:pt x="45" y="4"/>
                    <a:pt x="38"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51;p44">
              <a:extLst>
                <a:ext uri="{FF2B5EF4-FFF2-40B4-BE49-F238E27FC236}">
                  <a16:creationId xmlns:a16="http://schemas.microsoft.com/office/drawing/2014/main" id="{430AAD60-7D7F-4DA2-A753-091CA08564B2}"/>
                </a:ext>
              </a:extLst>
            </p:cNvPr>
            <p:cNvSpPr/>
            <p:nvPr/>
          </p:nvSpPr>
          <p:spPr>
            <a:xfrm>
              <a:off x="4566327" y="2910207"/>
              <a:ext cx="2920" cy="4809"/>
            </a:xfrm>
            <a:custGeom>
              <a:avLst/>
              <a:gdLst/>
              <a:ahLst/>
              <a:cxnLst/>
              <a:rect l="l" t="t" r="r" b="b"/>
              <a:pathLst>
                <a:path w="34" h="56" extrusionOk="0">
                  <a:moveTo>
                    <a:pt x="14" y="1"/>
                  </a:moveTo>
                  <a:cubicBezTo>
                    <a:pt x="9" y="1"/>
                    <a:pt x="4" y="6"/>
                    <a:pt x="1" y="18"/>
                  </a:cubicBezTo>
                  <a:cubicBezTo>
                    <a:pt x="1" y="31"/>
                    <a:pt x="5" y="43"/>
                    <a:pt x="5" y="55"/>
                  </a:cubicBezTo>
                  <a:cubicBezTo>
                    <a:pt x="13" y="51"/>
                    <a:pt x="21" y="47"/>
                    <a:pt x="29" y="43"/>
                  </a:cubicBezTo>
                  <a:cubicBezTo>
                    <a:pt x="29" y="39"/>
                    <a:pt x="33" y="35"/>
                    <a:pt x="33" y="27"/>
                  </a:cubicBezTo>
                  <a:cubicBezTo>
                    <a:pt x="33" y="18"/>
                    <a:pt x="29" y="10"/>
                    <a:pt x="25" y="6"/>
                  </a:cubicBezTo>
                  <a:cubicBezTo>
                    <a:pt x="23" y="4"/>
                    <a:pt x="21" y="4"/>
                    <a:pt x="20" y="4"/>
                  </a:cubicBezTo>
                  <a:cubicBezTo>
                    <a:pt x="18" y="4"/>
                    <a:pt x="17" y="4"/>
                    <a:pt x="17" y="2"/>
                  </a:cubicBezTo>
                  <a:cubicBezTo>
                    <a:pt x="16" y="1"/>
                    <a:pt x="15"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52;p44">
              <a:extLst>
                <a:ext uri="{FF2B5EF4-FFF2-40B4-BE49-F238E27FC236}">
                  <a16:creationId xmlns:a16="http://schemas.microsoft.com/office/drawing/2014/main" id="{C5527A58-1510-4316-8980-246A04F397EC}"/>
                </a:ext>
              </a:extLst>
            </p:cNvPr>
            <p:cNvSpPr/>
            <p:nvPr/>
          </p:nvSpPr>
          <p:spPr>
            <a:xfrm>
              <a:off x="4601965" y="2770492"/>
              <a:ext cx="57792" cy="10305"/>
            </a:xfrm>
            <a:custGeom>
              <a:avLst/>
              <a:gdLst/>
              <a:ahLst/>
              <a:cxnLst/>
              <a:rect l="l" t="t" r="r" b="b"/>
              <a:pathLst>
                <a:path w="673" h="120" extrusionOk="0">
                  <a:moveTo>
                    <a:pt x="579" y="0"/>
                  </a:moveTo>
                  <a:cubicBezTo>
                    <a:pt x="566" y="0"/>
                    <a:pt x="558" y="8"/>
                    <a:pt x="542" y="33"/>
                  </a:cubicBezTo>
                  <a:cubicBezTo>
                    <a:pt x="531" y="11"/>
                    <a:pt x="518" y="7"/>
                    <a:pt x="504" y="7"/>
                  </a:cubicBezTo>
                  <a:cubicBezTo>
                    <a:pt x="495" y="7"/>
                    <a:pt x="485" y="9"/>
                    <a:pt x="475" y="9"/>
                  </a:cubicBezTo>
                  <a:cubicBezTo>
                    <a:pt x="473" y="9"/>
                    <a:pt x="470" y="9"/>
                    <a:pt x="468" y="8"/>
                  </a:cubicBezTo>
                  <a:cubicBezTo>
                    <a:pt x="451" y="8"/>
                    <a:pt x="435" y="12"/>
                    <a:pt x="419" y="16"/>
                  </a:cubicBezTo>
                  <a:cubicBezTo>
                    <a:pt x="388" y="22"/>
                    <a:pt x="358" y="25"/>
                    <a:pt x="327" y="25"/>
                  </a:cubicBezTo>
                  <a:cubicBezTo>
                    <a:pt x="309" y="25"/>
                    <a:pt x="290" y="24"/>
                    <a:pt x="271" y="21"/>
                  </a:cubicBezTo>
                  <a:cubicBezTo>
                    <a:pt x="250" y="21"/>
                    <a:pt x="234" y="21"/>
                    <a:pt x="213" y="25"/>
                  </a:cubicBezTo>
                  <a:lnTo>
                    <a:pt x="193" y="25"/>
                  </a:lnTo>
                  <a:cubicBezTo>
                    <a:pt x="181" y="23"/>
                    <a:pt x="169" y="22"/>
                    <a:pt x="158" y="22"/>
                  </a:cubicBezTo>
                  <a:cubicBezTo>
                    <a:pt x="139" y="22"/>
                    <a:pt x="121" y="25"/>
                    <a:pt x="103" y="33"/>
                  </a:cubicBezTo>
                  <a:cubicBezTo>
                    <a:pt x="96" y="36"/>
                    <a:pt x="89" y="37"/>
                    <a:pt x="82" y="37"/>
                  </a:cubicBezTo>
                  <a:cubicBezTo>
                    <a:pt x="68" y="37"/>
                    <a:pt x="55" y="33"/>
                    <a:pt x="41" y="33"/>
                  </a:cubicBezTo>
                  <a:cubicBezTo>
                    <a:pt x="29" y="33"/>
                    <a:pt x="21" y="37"/>
                    <a:pt x="12" y="41"/>
                  </a:cubicBezTo>
                  <a:cubicBezTo>
                    <a:pt x="8" y="41"/>
                    <a:pt x="4" y="49"/>
                    <a:pt x="4" y="58"/>
                  </a:cubicBezTo>
                  <a:cubicBezTo>
                    <a:pt x="0" y="62"/>
                    <a:pt x="0" y="66"/>
                    <a:pt x="4" y="70"/>
                  </a:cubicBezTo>
                  <a:cubicBezTo>
                    <a:pt x="4" y="78"/>
                    <a:pt x="4" y="86"/>
                    <a:pt x="8" y="94"/>
                  </a:cubicBezTo>
                  <a:cubicBezTo>
                    <a:pt x="12" y="99"/>
                    <a:pt x="12" y="99"/>
                    <a:pt x="16" y="99"/>
                  </a:cubicBezTo>
                  <a:lnTo>
                    <a:pt x="103" y="90"/>
                  </a:lnTo>
                  <a:lnTo>
                    <a:pt x="115" y="90"/>
                  </a:lnTo>
                  <a:cubicBezTo>
                    <a:pt x="120" y="90"/>
                    <a:pt x="126" y="94"/>
                    <a:pt x="131" y="94"/>
                  </a:cubicBezTo>
                  <a:cubicBezTo>
                    <a:pt x="134" y="94"/>
                    <a:pt x="137" y="93"/>
                    <a:pt x="140" y="90"/>
                  </a:cubicBezTo>
                  <a:cubicBezTo>
                    <a:pt x="152" y="84"/>
                    <a:pt x="164" y="81"/>
                    <a:pt x="177" y="81"/>
                  </a:cubicBezTo>
                  <a:cubicBezTo>
                    <a:pt x="182" y="81"/>
                    <a:pt x="187" y="81"/>
                    <a:pt x="193" y="82"/>
                  </a:cubicBezTo>
                  <a:cubicBezTo>
                    <a:pt x="222" y="82"/>
                    <a:pt x="254" y="90"/>
                    <a:pt x="283" y="94"/>
                  </a:cubicBezTo>
                  <a:cubicBezTo>
                    <a:pt x="316" y="99"/>
                    <a:pt x="349" y="107"/>
                    <a:pt x="378" y="119"/>
                  </a:cubicBezTo>
                  <a:cubicBezTo>
                    <a:pt x="390" y="119"/>
                    <a:pt x="398" y="111"/>
                    <a:pt x="410" y="111"/>
                  </a:cubicBezTo>
                  <a:cubicBezTo>
                    <a:pt x="424" y="111"/>
                    <a:pt x="436" y="100"/>
                    <a:pt x="448" y="100"/>
                  </a:cubicBezTo>
                  <a:cubicBezTo>
                    <a:pt x="455" y="100"/>
                    <a:pt x="461" y="103"/>
                    <a:pt x="468" y="111"/>
                  </a:cubicBezTo>
                  <a:lnTo>
                    <a:pt x="546" y="66"/>
                  </a:lnTo>
                  <a:cubicBezTo>
                    <a:pt x="554" y="78"/>
                    <a:pt x="570" y="82"/>
                    <a:pt x="583" y="82"/>
                  </a:cubicBezTo>
                  <a:cubicBezTo>
                    <a:pt x="604" y="82"/>
                    <a:pt x="622" y="73"/>
                    <a:pt x="640" y="73"/>
                  </a:cubicBezTo>
                  <a:cubicBezTo>
                    <a:pt x="643" y="73"/>
                    <a:pt x="645" y="73"/>
                    <a:pt x="648" y="74"/>
                  </a:cubicBezTo>
                  <a:cubicBezTo>
                    <a:pt x="661" y="74"/>
                    <a:pt x="665" y="62"/>
                    <a:pt x="669" y="33"/>
                  </a:cubicBezTo>
                  <a:cubicBezTo>
                    <a:pt x="673" y="4"/>
                    <a:pt x="657" y="4"/>
                    <a:pt x="648" y="4"/>
                  </a:cubicBezTo>
                  <a:cubicBezTo>
                    <a:pt x="639" y="7"/>
                    <a:pt x="630" y="9"/>
                    <a:pt x="620" y="9"/>
                  </a:cubicBezTo>
                  <a:cubicBezTo>
                    <a:pt x="606" y="9"/>
                    <a:pt x="591" y="5"/>
                    <a:pt x="57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53;p44">
              <a:extLst>
                <a:ext uri="{FF2B5EF4-FFF2-40B4-BE49-F238E27FC236}">
                  <a16:creationId xmlns:a16="http://schemas.microsoft.com/office/drawing/2014/main" id="{4D69B60A-2EAE-4611-9881-46DD7A9A163F}"/>
                </a:ext>
              </a:extLst>
            </p:cNvPr>
            <p:cNvSpPr/>
            <p:nvPr/>
          </p:nvSpPr>
          <p:spPr>
            <a:xfrm>
              <a:off x="4571308" y="2773240"/>
              <a:ext cx="8845" cy="5410"/>
            </a:xfrm>
            <a:custGeom>
              <a:avLst/>
              <a:gdLst/>
              <a:ahLst/>
              <a:cxnLst/>
              <a:rect l="l" t="t" r="r" b="b"/>
              <a:pathLst>
                <a:path w="103" h="63" extrusionOk="0">
                  <a:moveTo>
                    <a:pt x="82" y="1"/>
                  </a:moveTo>
                  <a:cubicBezTo>
                    <a:pt x="66" y="1"/>
                    <a:pt x="45" y="5"/>
                    <a:pt x="29" y="5"/>
                  </a:cubicBezTo>
                  <a:cubicBezTo>
                    <a:pt x="12" y="5"/>
                    <a:pt x="12" y="9"/>
                    <a:pt x="0" y="38"/>
                  </a:cubicBezTo>
                  <a:cubicBezTo>
                    <a:pt x="4" y="58"/>
                    <a:pt x="12" y="62"/>
                    <a:pt x="25" y="62"/>
                  </a:cubicBezTo>
                  <a:cubicBezTo>
                    <a:pt x="27" y="63"/>
                    <a:pt x="29" y="63"/>
                    <a:pt x="30" y="63"/>
                  </a:cubicBezTo>
                  <a:cubicBezTo>
                    <a:pt x="43" y="63"/>
                    <a:pt x="53" y="56"/>
                    <a:pt x="65" y="56"/>
                  </a:cubicBezTo>
                  <a:cubicBezTo>
                    <a:pt x="70" y="56"/>
                    <a:pt x="76" y="58"/>
                    <a:pt x="82" y="62"/>
                  </a:cubicBezTo>
                  <a:lnTo>
                    <a:pt x="86" y="62"/>
                  </a:lnTo>
                  <a:cubicBezTo>
                    <a:pt x="99" y="54"/>
                    <a:pt x="103" y="42"/>
                    <a:pt x="103" y="26"/>
                  </a:cubicBezTo>
                  <a:cubicBezTo>
                    <a:pt x="103" y="13"/>
                    <a:pt x="94"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54;p44">
              <a:extLst>
                <a:ext uri="{FF2B5EF4-FFF2-40B4-BE49-F238E27FC236}">
                  <a16:creationId xmlns:a16="http://schemas.microsoft.com/office/drawing/2014/main" id="{27D502A6-81FE-4C89-96A8-70481D5C7AD4}"/>
                </a:ext>
              </a:extLst>
            </p:cNvPr>
            <p:cNvSpPr/>
            <p:nvPr/>
          </p:nvSpPr>
          <p:spPr>
            <a:xfrm>
              <a:off x="4587109" y="2772123"/>
              <a:ext cx="4294" cy="6011"/>
            </a:xfrm>
            <a:custGeom>
              <a:avLst/>
              <a:gdLst/>
              <a:ahLst/>
              <a:cxnLst/>
              <a:rect l="l" t="t" r="r" b="b"/>
              <a:pathLst>
                <a:path w="50" h="70" extrusionOk="0">
                  <a:moveTo>
                    <a:pt x="35" y="1"/>
                  </a:moveTo>
                  <a:cubicBezTo>
                    <a:pt x="35" y="1"/>
                    <a:pt x="34" y="1"/>
                    <a:pt x="34" y="2"/>
                  </a:cubicBezTo>
                  <a:cubicBezTo>
                    <a:pt x="21" y="6"/>
                    <a:pt x="13" y="14"/>
                    <a:pt x="5" y="22"/>
                  </a:cubicBezTo>
                  <a:cubicBezTo>
                    <a:pt x="1" y="34"/>
                    <a:pt x="5" y="51"/>
                    <a:pt x="13" y="63"/>
                  </a:cubicBezTo>
                  <a:cubicBezTo>
                    <a:pt x="15" y="68"/>
                    <a:pt x="21" y="70"/>
                    <a:pt x="26" y="70"/>
                  </a:cubicBezTo>
                  <a:cubicBezTo>
                    <a:pt x="30" y="70"/>
                    <a:pt x="34" y="69"/>
                    <a:pt x="38" y="67"/>
                  </a:cubicBezTo>
                  <a:cubicBezTo>
                    <a:pt x="42" y="63"/>
                    <a:pt x="46" y="47"/>
                    <a:pt x="50" y="34"/>
                  </a:cubicBezTo>
                  <a:cubicBezTo>
                    <a:pt x="46" y="13"/>
                    <a:pt x="40" y="1"/>
                    <a:pt x="3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55;p44">
              <a:extLst>
                <a:ext uri="{FF2B5EF4-FFF2-40B4-BE49-F238E27FC236}">
                  <a16:creationId xmlns:a16="http://schemas.microsoft.com/office/drawing/2014/main" id="{39C53ACF-1933-4E4E-926E-BEFE9F48B9EF}"/>
                </a:ext>
              </a:extLst>
            </p:cNvPr>
            <p:cNvSpPr/>
            <p:nvPr/>
          </p:nvSpPr>
          <p:spPr>
            <a:xfrm>
              <a:off x="4593120" y="2772724"/>
              <a:ext cx="3950" cy="6011"/>
            </a:xfrm>
            <a:custGeom>
              <a:avLst/>
              <a:gdLst/>
              <a:ahLst/>
              <a:cxnLst/>
              <a:rect l="l" t="t" r="r" b="b"/>
              <a:pathLst>
                <a:path w="46" h="70" extrusionOk="0">
                  <a:moveTo>
                    <a:pt x="24" y="1"/>
                  </a:moveTo>
                  <a:cubicBezTo>
                    <a:pt x="19" y="1"/>
                    <a:pt x="14" y="4"/>
                    <a:pt x="9" y="7"/>
                  </a:cubicBezTo>
                  <a:cubicBezTo>
                    <a:pt x="0" y="15"/>
                    <a:pt x="0" y="27"/>
                    <a:pt x="5" y="40"/>
                  </a:cubicBezTo>
                  <a:cubicBezTo>
                    <a:pt x="8" y="54"/>
                    <a:pt x="22" y="69"/>
                    <a:pt x="30" y="69"/>
                  </a:cubicBezTo>
                  <a:cubicBezTo>
                    <a:pt x="31" y="69"/>
                    <a:pt x="32" y="69"/>
                    <a:pt x="33" y="68"/>
                  </a:cubicBezTo>
                  <a:cubicBezTo>
                    <a:pt x="46" y="64"/>
                    <a:pt x="46" y="48"/>
                    <a:pt x="46" y="23"/>
                  </a:cubicBezTo>
                  <a:cubicBezTo>
                    <a:pt x="38" y="6"/>
                    <a:pt x="31"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56;p44">
              <a:extLst>
                <a:ext uri="{FF2B5EF4-FFF2-40B4-BE49-F238E27FC236}">
                  <a16:creationId xmlns:a16="http://schemas.microsoft.com/office/drawing/2014/main" id="{61AEDED0-562F-4B06-A915-EF0AF2EA7CD2}"/>
                </a:ext>
              </a:extLst>
            </p:cNvPr>
            <p:cNvSpPr/>
            <p:nvPr/>
          </p:nvSpPr>
          <p:spPr>
            <a:xfrm>
              <a:off x="4598015" y="2772982"/>
              <a:ext cx="3607" cy="6097"/>
            </a:xfrm>
            <a:custGeom>
              <a:avLst/>
              <a:gdLst/>
              <a:ahLst/>
              <a:cxnLst/>
              <a:rect l="l" t="t" r="r" b="b"/>
              <a:pathLst>
                <a:path w="42" h="71" extrusionOk="0">
                  <a:moveTo>
                    <a:pt x="21" y="1"/>
                  </a:moveTo>
                  <a:cubicBezTo>
                    <a:pt x="16" y="1"/>
                    <a:pt x="11" y="10"/>
                    <a:pt x="1" y="29"/>
                  </a:cubicBezTo>
                  <a:cubicBezTo>
                    <a:pt x="1" y="57"/>
                    <a:pt x="9" y="70"/>
                    <a:pt x="21" y="70"/>
                  </a:cubicBezTo>
                  <a:cubicBezTo>
                    <a:pt x="23" y="70"/>
                    <a:pt x="24" y="70"/>
                    <a:pt x="24" y="70"/>
                  </a:cubicBezTo>
                  <a:cubicBezTo>
                    <a:pt x="34" y="70"/>
                    <a:pt x="38" y="51"/>
                    <a:pt x="42" y="29"/>
                  </a:cubicBezTo>
                  <a:cubicBezTo>
                    <a:pt x="32" y="10"/>
                    <a:pt x="27"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57;p44">
              <a:extLst>
                <a:ext uri="{FF2B5EF4-FFF2-40B4-BE49-F238E27FC236}">
                  <a16:creationId xmlns:a16="http://schemas.microsoft.com/office/drawing/2014/main" id="{856A1EE3-03D0-40D4-9EAD-B3F0472E1374}"/>
                </a:ext>
              </a:extLst>
            </p:cNvPr>
            <p:cNvSpPr/>
            <p:nvPr/>
          </p:nvSpPr>
          <p:spPr>
            <a:xfrm>
              <a:off x="4582557" y="2772896"/>
              <a:ext cx="3607" cy="4809"/>
            </a:xfrm>
            <a:custGeom>
              <a:avLst/>
              <a:gdLst/>
              <a:ahLst/>
              <a:cxnLst/>
              <a:rect l="l" t="t" r="r" b="b"/>
              <a:pathLst>
                <a:path w="42" h="56" extrusionOk="0">
                  <a:moveTo>
                    <a:pt x="21" y="1"/>
                  </a:moveTo>
                  <a:cubicBezTo>
                    <a:pt x="15" y="1"/>
                    <a:pt x="9" y="7"/>
                    <a:pt x="0" y="21"/>
                  </a:cubicBezTo>
                  <a:cubicBezTo>
                    <a:pt x="7" y="49"/>
                    <a:pt x="15" y="56"/>
                    <a:pt x="22" y="56"/>
                  </a:cubicBezTo>
                  <a:cubicBezTo>
                    <a:pt x="25" y="56"/>
                    <a:pt x="27" y="55"/>
                    <a:pt x="29" y="54"/>
                  </a:cubicBezTo>
                  <a:cubicBezTo>
                    <a:pt x="41" y="50"/>
                    <a:pt x="37" y="34"/>
                    <a:pt x="37" y="21"/>
                  </a:cubicBezTo>
                  <a:cubicBezTo>
                    <a:pt x="37" y="17"/>
                    <a:pt x="33" y="9"/>
                    <a:pt x="29" y="5"/>
                  </a:cubicBezTo>
                  <a:cubicBezTo>
                    <a:pt x="27" y="2"/>
                    <a:pt x="24"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58;p44">
              <a:extLst>
                <a:ext uri="{FF2B5EF4-FFF2-40B4-BE49-F238E27FC236}">
                  <a16:creationId xmlns:a16="http://schemas.microsoft.com/office/drawing/2014/main" id="{A40BA790-0E84-42CA-9A87-384A6AE2B2C4}"/>
                </a:ext>
              </a:extLst>
            </p:cNvPr>
            <p:cNvSpPr/>
            <p:nvPr/>
          </p:nvSpPr>
          <p:spPr>
            <a:xfrm>
              <a:off x="4659757" y="2770578"/>
              <a:ext cx="2834" cy="4895"/>
            </a:xfrm>
            <a:custGeom>
              <a:avLst/>
              <a:gdLst/>
              <a:ahLst/>
              <a:cxnLst/>
              <a:rect l="l" t="t" r="r" b="b"/>
              <a:pathLst>
                <a:path w="33" h="57" extrusionOk="0">
                  <a:moveTo>
                    <a:pt x="18" y="0"/>
                  </a:moveTo>
                  <a:cubicBezTo>
                    <a:pt x="15" y="0"/>
                    <a:pt x="12" y="1"/>
                    <a:pt x="8" y="3"/>
                  </a:cubicBezTo>
                  <a:cubicBezTo>
                    <a:pt x="0" y="11"/>
                    <a:pt x="0" y="24"/>
                    <a:pt x="4" y="48"/>
                  </a:cubicBezTo>
                  <a:lnTo>
                    <a:pt x="25" y="57"/>
                  </a:lnTo>
                  <a:cubicBezTo>
                    <a:pt x="33" y="40"/>
                    <a:pt x="33" y="24"/>
                    <a:pt x="29" y="7"/>
                  </a:cubicBezTo>
                  <a:cubicBezTo>
                    <a:pt x="26" y="2"/>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59;p44">
              <a:extLst>
                <a:ext uri="{FF2B5EF4-FFF2-40B4-BE49-F238E27FC236}">
                  <a16:creationId xmlns:a16="http://schemas.microsoft.com/office/drawing/2014/main" id="{FCF66D38-5F20-4B7C-9174-C94D396D6EB5}"/>
                </a:ext>
              </a:extLst>
            </p:cNvPr>
            <p:cNvSpPr/>
            <p:nvPr/>
          </p:nvSpPr>
          <p:spPr>
            <a:xfrm>
              <a:off x="4600848" y="2929356"/>
              <a:ext cx="40961" cy="6956"/>
            </a:xfrm>
            <a:custGeom>
              <a:avLst/>
              <a:gdLst/>
              <a:ahLst/>
              <a:cxnLst/>
              <a:rect l="l" t="t" r="r" b="b"/>
              <a:pathLst>
                <a:path w="477" h="81" extrusionOk="0">
                  <a:moveTo>
                    <a:pt x="437" y="0"/>
                  </a:moveTo>
                  <a:cubicBezTo>
                    <a:pt x="431" y="0"/>
                    <a:pt x="425" y="1"/>
                    <a:pt x="419" y="1"/>
                  </a:cubicBezTo>
                  <a:cubicBezTo>
                    <a:pt x="399" y="1"/>
                    <a:pt x="370" y="5"/>
                    <a:pt x="345" y="9"/>
                  </a:cubicBezTo>
                  <a:cubicBezTo>
                    <a:pt x="292" y="9"/>
                    <a:pt x="243" y="9"/>
                    <a:pt x="190" y="17"/>
                  </a:cubicBezTo>
                  <a:cubicBezTo>
                    <a:pt x="184" y="18"/>
                    <a:pt x="179" y="18"/>
                    <a:pt x="173" y="18"/>
                  </a:cubicBezTo>
                  <a:cubicBezTo>
                    <a:pt x="162" y="18"/>
                    <a:pt x="151" y="17"/>
                    <a:pt x="140" y="17"/>
                  </a:cubicBezTo>
                  <a:cubicBezTo>
                    <a:pt x="123" y="17"/>
                    <a:pt x="105" y="19"/>
                    <a:pt x="87" y="29"/>
                  </a:cubicBezTo>
                  <a:cubicBezTo>
                    <a:pt x="86" y="30"/>
                    <a:pt x="85" y="31"/>
                    <a:pt x="84" y="31"/>
                  </a:cubicBezTo>
                  <a:cubicBezTo>
                    <a:pt x="81" y="31"/>
                    <a:pt x="77" y="25"/>
                    <a:pt x="71" y="25"/>
                  </a:cubicBezTo>
                  <a:cubicBezTo>
                    <a:pt x="62" y="21"/>
                    <a:pt x="55" y="19"/>
                    <a:pt x="47" y="19"/>
                  </a:cubicBezTo>
                  <a:cubicBezTo>
                    <a:pt x="32" y="19"/>
                    <a:pt x="17" y="28"/>
                    <a:pt x="1" y="50"/>
                  </a:cubicBezTo>
                  <a:cubicBezTo>
                    <a:pt x="16" y="68"/>
                    <a:pt x="32" y="78"/>
                    <a:pt x="47" y="78"/>
                  </a:cubicBezTo>
                  <a:cubicBezTo>
                    <a:pt x="52" y="78"/>
                    <a:pt x="57" y="77"/>
                    <a:pt x="62" y="75"/>
                  </a:cubicBezTo>
                  <a:cubicBezTo>
                    <a:pt x="71" y="70"/>
                    <a:pt x="79" y="68"/>
                    <a:pt x="87" y="68"/>
                  </a:cubicBezTo>
                  <a:cubicBezTo>
                    <a:pt x="95" y="68"/>
                    <a:pt x="103" y="70"/>
                    <a:pt x="112" y="75"/>
                  </a:cubicBezTo>
                  <a:cubicBezTo>
                    <a:pt x="126" y="77"/>
                    <a:pt x="143" y="80"/>
                    <a:pt x="158" y="80"/>
                  </a:cubicBezTo>
                  <a:cubicBezTo>
                    <a:pt x="165" y="80"/>
                    <a:pt x="171" y="80"/>
                    <a:pt x="177" y="79"/>
                  </a:cubicBezTo>
                  <a:lnTo>
                    <a:pt x="436" y="66"/>
                  </a:lnTo>
                  <a:cubicBezTo>
                    <a:pt x="452" y="66"/>
                    <a:pt x="469" y="54"/>
                    <a:pt x="477" y="42"/>
                  </a:cubicBezTo>
                  <a:lnTo>
                    <a:pt x="477" y="13"/>
                  </a:lnTo>
                  <a:cubicBezTo>
                    <a:pt x="463" y="2"/>
                    <a:pt x="449" y="0"/>
                    <a:pt x="43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60;p44">
              <a:extLst>
                <a:ext uri="{FF2B5EF4-FFF2-40B4-BE49-F238E27FC236}">
                  <a16:creationId xmlns:a16="http://schemas.microsoft.com/office/drawing/2014/main" id="{DF1B21C1-D6CD-468A-995F-A127C5241A6A}"/>
                </a:ext>
              </a:extLst>
            </p:cNvPr>
            <p:cNvSpPr/>
            <p:nvPr/>
          </p:nvSpPr>
          <p:spPr>
            <a:xfrm>
              <a:off x="4596641" y="2931933"/>
              <a:ext cx="3607" cy="3521"/>
            </a:xfrm>
            <a:custGeom>
              <a:avLst/>
              <a:gdLst/>
              <a:ahLst/>
              <a:cxnLst/>
              <a:rect l="l" t="t" r="r" b="b"/>
              <a:pathLst>
                <a:path w="42" h="41" extrusionOk="0">
                  <a:moveTo>
                    <a:pt x="20" y="0"/>
                  </a:moveTo>
                  <a:cubicBezTo>
                    <a:pt x="13" y="0"/>
                    <a:pt x="7" y="6"/>
                    <a:pt x="1" y="20"/>
                  </a:cubicBezTo>
                  <a:cubicBezTo>
                    <a:pt x="10" y="33"/>
                    <a:pt x="17" y="41"/>
                    <a:pt x="23" y="41"/>
                  </a:cubicBezTo>
                  <a:cubicBezTo>
                    <a:pt x="30" y="41"/>
                    <a:pt x="35" y="31"/>
                    <a:pt x="42" y="12"/>
                  </a:cubicBezTo>
                  <a:cubicBezTo>
                    <a:pt x="33" y="6"/>
                    <a:pt x="26"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61;p44">
              <a:extLst>
                <a:ext uri="{FF2B5EF4-FFF2-40B4-BE49-F238E27FC236}">
                  <a16:creationId xmlns:a16="http://schemas.microsoft.com/office/drawing/2014/main" id="{A89104D2-0D35-414B-BD19-7D3B943E7221}"/>
                </a:ext>
              </a:extLst>
            </p:cNvPr>
            <p:cNvSpPr/>
            <p:nvPr/>
          </p:nvSpPr>
          <p:spPr>
            <a:xfrm>
              <a:off x="4570535" y="2952971"/>
              <a:ext cx="38900" cy="6440"/>
            </a:xfrm>
            <a:custGeom>
              <a:avLst/>
              <a:gdLst/>
              <a:ahLst/>
              <a:cxnLst/>
              <a:rect l="l" t="t" r="r" b="b"/>
              <a:pathLst>
                <a:path w="453" h="75" extrusionOk="0">
                  <a:moveTo>
                    <a:pt x="424" y="1"/>
                  </a:moveTo>
                  <a:cubicBezTo>
                    <a:pt x="387" y="5"/>
                    <a:pt x="350" y="9"/>
                    <a:pt x="313" y="13"/>
                  </a:cubicBezTo>
                  <a:lnTo>
                    <a:pt x="173" y="13"/>
                  </a:lnTo>
                  <a:cubicBezTo>
                    <a:pt x="151" y="9"/>
                    <a:pt x="127" y="7"/>
                    <a:pt x="103" y="7"/>
                  </a:cubicBezTo>
                  <a:cubicBezTo>
                    <a:pt x="80" y="7"/>
                    <a:pt x="56" y="9"/>
                    <a:pt x="34" y="13"/>
                  </a:cubicBezTo>
                  <a:cubicBezTo>
                    <a:pt x="21" y="17"/>
                    <a:pt x="9" y="25"/>
                    <a:pt x="1" y="33"/>
                  </a:cubicBezTo>
                  <a:cubicBezTo>
                    <a:pt x="13" y="70"/>
                    <a:pt x="26" y="74"/>
                    <a:pt x="38" y="74"/>
                  </a:cubicBezTo>
                  <a:lnTo>
                    <a:pt x="276" y="74"/>
                  </a:lnTo>
                  <a:cubicBezTo>
                    <a:pt x="305" y="74"/>
                    <a:pt x="333" y="66"/>
                    <a:pt x="362" y="62"/>
                  </a:cubicBezTo>
                  <a:cubicBezTo>
                    <a:pt x="382" y="62"/>
                    <a:pt x="403" y="62"/>
                    <a:pt x="419" y="58"/>
                  </a:cubicBezTo>
                  <a:cubicBezTo>
                    <a:pt x="432" y="58"/>
                    <a:pt x="440" y="54"/>
                    <a:pt x="444" y="50"/>
                  </a:cubicBezTo>
                  <a:cubicBezTo>
                    <a:pt x="448" y="42"/>
                    <a:pt x="452" y="33"/>
                    <a:pt x="452" y="25"/>
                  </a:cubicBezTo>
                  <a:cubicBezTo>
                    <a:pt x="452" y="17"/>
                    <a:pt x="448" y="13"/>
                    <a:pt x="444" y="5"/>
                  </a:cubicBezTo>
                  <a:cubicBezTo>
                    <a:pt x="440" y="1"/>
                    <a:pt x="432" y="1"/>
                    <a:pt x="4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62;p44">
              <a:extLst>
                <a:ext uri="{FF2B5EF4-FFF2-40B4-BE49-F238E27FC236}">
                  <a16:creationId xmlns:a16="http://schemas.microsoft.com/office/drawing/2014/main" id="{7D8F22E9-CA6B-45DA-AF2D-6404E18828E2}"/>
                </a:ext>
              </a:extLst>
            </p:cNvPr>
            <p:cNvSpPr/>
            <p:nvPr/>
          </p:nvSpPr>
          <p:spPr>
            <a:xfrm>
              <a:off x="4563150" y="2954431"/>
              <a:ext cx="6440" cy="4981"/>
            </a:xfrm>
            <a:custGeom>
              <a:avLst/>
              <a:gdLst/>
              <a:ahLst/>
              <a:cxnLst/>
              <a:rect l="l" t="t" r="r" b="b"/>
              <a:pathLst>
                <a:path w="75" h="58" extrusionOk="0">
                  <a:moveTo>
                    <a:pt x="39" y="1"/>
                  </a:moveTo>
                  <a:cubicBezTo>
                    <a:pt x="27" y="1"/>
                    <a:pt x="14" y="6"/>
                    <a:pt x="1" y="25"/>
                  </a:cubicBezTo>
                  <a:cubicBezTo>
                    <a:pt x="15" y="51"/>
                    <a:pt x="30" y="58"/>
                    <a:pt x="44" y="58"/>
                  </a:cubicBezTo>
                  <a:cubicBezTo>
                    <a:pt x="53" y="58"/>
                    <a:pt x="62" y="55"/>
                    <a:pt x="70" y="53"/>
                  </a:cubicBezTo>
                  <a:cubicBezTo>
                    <a:pt x="75" y="53"/>
                    <a:pt x="75" y="41"/>
                    <a:pt x="75" y="33"/>
                  </a:cubicBezTo>
                  <a:cubicBezTo>
                    <a:pt x="75" y="25"/>
                    <a:pt x="70" y="8"/>
                    <a:pt x="70" y="8"/>
                  </a:cubicBezTo>
                  <a:cubicBezTo>
                    <a:pt x="59" y="5"/>
                    <a:pt x="49" y="1"/>
                    <a:pt x="3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63;p44">
              <a:extLst>
                <a:ext uri="{FF2B5EF4-FFF2-40B4-BE49-F238E27FC236}">
                  <a16:creationId xmlns:a16="http://schemas.microsoft.com/office/drawing/2014/main" id="{79207A38-7D0D-4045-AC30-62B3304F89F7}"/>
                </a:ext>
              </a:extLst>
            </p:cNvPr>
            <p:cNvSpPr/>
            <p:nvPr/>
          </p:nvSpPr>
          <p:spPr>
            <a:xfrm>
              <a:off x="4553275" y="2955118"/>
              <a:ext cx="6784" cy="5324"/>
            </a:xfrm>
            <a:custGeom>
              <a:avLst/>
              <a:gdLst/>
              <a:ahLst/>
              <a:cxnLst/>
              <a:rect l="l" t="t" r="r" b="b"/>
              <a:pathLst>
                <a:path w="79" h="62" extrusionOk="0">
                  <a:moveTo>
                    <a:pt x="58" y="0"/>
                  </a:moveTo>
                  <a:cubicBezTo>
                    <a:pt x="42" y="0"/>
                    <a:pt x="30" y="8"/>
                    <a:pt x="17" y="13"/>
                  </a:cubicBezTo>
                  <a:cubicBezTo>
                    <a:pt x="9" y="13"/>
                    <a:pt x="9" y="33"/>
                    <a:pt x="1" y="45"/>
                  </a:cubicBezTo>
                  <a:cubicBezTo>
                    <a:pt x="9" y="54"/>
                    <a:pt x="13" y="62"/>
                    <a:pt x="17" y="62"/>
                  </a:cubicBezTo>
                  <a:cubicBezTo>
                    <a:pt x="34" y="62"/>
                    <a:pt x="50" y="58"/>
                    <a:pt x="66" y="58"/>
                  </a:cubicBezTo>
                  <a:cubicBezTo>
                    <a:pt x="71" y="54"/>
                    <a:pt x="71" y="54"/>
                    <a:pt x="79" y="17"/>
                  </a:cubicBezTo>
                  <a:cubicBezTo>
                    <a:pt x="71" y="13"/>
                    <a:pt x="62" y="0"/>
                    <a:pt x="5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64;p44">
              <a:extLst>
                <a:ext uri="{FF2B5EF4-FFF2-40B4-BE49-F238E27FC236}">
                  <a16:creationId xmlns:a16="http://schemas.microsoft.com/office/drawing/2014/main" id="{E8470DB0-FF47-4024-BF9D-A23C23FBB30A}"/>
                </a:ext>
              </a:extLst>
            </p:cNvPr>
            <p:cNvSpPr/>
            <p:nvPr/>
          </p:nvSpPr>
          <p:spPr>
            <a:xfrm>
              <a:off x="4546577" y="2955805"/>
              <a:ext cx="3607" cy="3778"/>
            </a:xfrm>
            <a:custGeom>
              <a:avLst/>
              <a:gdLst/>
              <a:ahLst/>
              <a:cxnLst/>
              <a:rect l="l" t="t" r="r" b="b"/>
              <a:pathLst>
                <a:path w="42" h="44" extrusionOk="0">
                  <a:moveTo>
                    <a:pt x="21" y="0"/>
                  </a:moveTo>
                  <a:cubicBezTo>
                    <a:pt x="16" y="0"/>
                    <a:pt x="11" y="9"/>
                    <a:pt x="1" y="25"/>
                  </a:cubicBezTo>
                  <a:cubicBezTo>
                    <a:pt x="9" y="37"/>
                    <a:pt x="15" y="43"/>
                    <a:pt x="21" y="43"/>
                  </a:cubicBezTo>
                  <a:cubicBezTo>
                    <a:pt x="28" y="43"/>
                    <a:pt x="34" y="37"/>
                    <a:pt x="42" y="25"/>
                  </a:cubicBezTo>
                  <a:cubicBezTo>
                    <a:pt x="32" y="9"/>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65;p44">
              <a:extLst>
                <a:ext uri="{FF2B5EF4-FFF2-40B4-BE49-F238E27FC236}">
                  <a16:creationId xmlns:a16="http://schemas.microsoft.com/office/drawing/2014/main" id="{A822064F-1BB7-4EC2-BDE3-A62F81135B44}"/>
                </a:ext>
              </a:extLst>
            </p:cNvPr>
            <p:cNvSpPr/>
            <p:nvPr/>
          </p:nvSpPr>
          <p:spPr>
            <a:xfrm>
              <a:off x="4592433" y="2749281"/>
              <a:ext cx="3950" cy="5066"/>
            </a:xfrm>
            <a:custGeom>
              <a:avLst/>
              <a:gdLst/>
              <a:ahLst/>
              <a:cxnLst/>
              <a:rect l="l" t="t" r="r" b="b"/>
              <a:pathLst>
                <a:path w="46" h="59" extrusionOk="0">
                  <a:moveTo>
                    <a:pt x="28" y="1"/>
                  </a:moveTo>
                  <a:cubicBezTo>
                    <a:pt x="21" y="1"/>
                    <a:pt x="13" y="8"/>
                    <a:pt x="4" y="17"/>
                  </a:cubicBezTo>
                  <a:cubicBezTo>
                    <a:pt x="0" y="21"/>
                    <a:pt x="0" y="46"/>
                    <a:pt x="8" y="50"/>
                  </a:cubicBezTo>
                  <a:cubicBezTo>
                    <a:pt x="17" y="54"/>
                    <a:pt x="21" y="58"/>
                    <a:pt x="29" y="58"/>
                  </a:cubicBezTo>
                  <a:cubicBezTo>
                    <a:pt x="37" y="54"/>
                    <a:pt x="45" y="46"/>
                    <a:pt x="45" y="21"/>
                  </a:cubicBezTo>
                  <a:cubicBezTo>
                    <a:pt x="40" y="6"/>
                    <a:pt x="34"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66;p44">
              <a:extLst>
                <a:ext uri="{FF2B5EF4-FFF2-40B4-BE49-F238E27FC236}">
                  <a16:creationId xmlns:a16="http://schemas.microsoft.com/office/drawing/2014/main" id="{FE61EAFC-1731-4D48-A298-B214D6834BB1}"/>
                </a:ext>
              </a:extLst>
            </p:cNvPr>
            <p:cNvSpPr/>
            <p:nvPr/>
          </p:nvSpPr>
          <p:spPr>
            <a:xfrm>
              <a:off x="4620256" y="2748422"/>
              <a:ext cx="3263" cy="4981"/>
            </a:xfrm>
            <a:custGeom>
              <a:avLst/>
              <a:gdLst/>
              <a:ahLst/>
              <a:cxnLst/>
              <a:rect l="l" t="t" r="r" b="b"/>
              <a:pathLst>
                <a:path w="38" h="58" extrusionOk="0">
                  <a:moveTo>
                    <a:pt x="17" y="1"/>
                  </a:moveTo>
                  <a:cubicBezTo>
                    <a:pt x="14" y="1"/>
                    <a:pt x="11" y="1"/>
                    <a:pt x="9" y="3"/>
                  </a:cubicBezTo>
                  <a:cubicBezTo>
                    <a:pt x="5" y="7"/>
                    <a:pt x="0" y="15"/>
                    <a:pt x="0" y="23"/>
                  </a:cubicBezTo>
                  <a:cubicBezTo>
                    <a:pt x="0" y="31"/>
                    <a:pt x="5" y="40"/>
                    <a:pt x="9" y="52"/>
                  </a:cubicBezTo>
                  <a:cubicBezTo>
                    <a:pt x="11" y="56"/>
                    <a:pt x="14" y="57"/>
                    <a:pt x="17" y="57"/>
                  </a:cubicBezTo>
                  <a:cubicBezTo>
                    <a:pt x="24" y="57"/>
                    <a:pt x="32" y="46"/>
                    <a:pt x="37" y="23"/>
                  </a:cubicBezTo>
                  <a:cubicBezTo>
                    <a:pt x="32" y="6"/>
                    <a:pt x="24"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67;p44">
              <a:extLst>
                <a:ext uri="{FF2B5EF4-FFF2-40B4-BE49-F238E27FC236}">
                  <a16:creationId xmlns:a16="http://schemas.microsoft.com/office/drawing/2014/main" id="{E4E7A3AF-A52E-4A02-91D7-3A4F85CAD7BC}"/>
                </a:ext>
              </a:extLst>
            </p:cNvPr>
            <p:cNvSpPr/>
            <p:nvPr/>
          </p:nvSpPr>
          <p:spPr>
            <a:xfrm>
              <a:off x="4597671" y="2749024"/>
              <a:ext cx="20524" cy="6269"/>
            </a:xfrm>
            <a:custGeom>
              <a:avLst/>
              <a:gdLst/>
              <a:ahLst/>
              <a:cxnLst/>
              <a:rect l="l" t="t" r="r" b="b"/>
              <a:pathLst>
                <a:path w="239" h="73" extrusionOk="0">
                  <a:moveTo>
                    <a:pt x="222" y="1"/>
                  </a:moveTo>
                  <a:cubicBezTo>
                    <a:pt x="221" y="1"/>
                    <a:pt x="220" y="2"/>
                    <a:pt x="218" y="4"/>
                  </a:cubicBezTo>
                  <a:lnTo>
                    <a:pt x="34" y="4"/>
                  </a:lnTo>
                  <a:cubicBezTo>
                    <a:pt x="21" y="4"/>
                    <a:pt x="13" y="8"/>
                    <a:pt x="1" y="24"/>
                  </a:cubicBezTo>
                  <a:cubicBezTo>
                    <a:pt x="10" y="60"/>
                    <a:pt x="23" y="72"/>
                    <a:pt x="35" y="72"/>
                  </a:cubicBezTo>
                  <a:cubicBezTo>
                    <a:pt x="39" y="72"/>
                    <a:pt x="42" y="71"/>
                    <a:pt x="46" y="70"/>
                  </a:cubicBezTo>
                  <a:cubicBezTo>
                    <a:pt x="54" y="67"/>
                    <a:pt x="63" y="66"/>
                    <a:pt x="72" y="66"/>
                  </a:cubicBezTo>
                  <a:cubicBezTo>
                    <a:pt x="89" y="66"/>
                    <a:pt x="108" y="70"/>
                    <a:pt x="124" y="70"/>
                  </a:cubicBezTo>
                  <a:cubicBezTo>
                    <a:pt x="137" y="70"/>
                    <a:pt x="147" y="71"/>
                    <a:pt x="157" y="71"/>
                  </a:cubicBezTo>
                  <a:cubicBezTo>
                    <a:pt x="169" y="71"/>
                    <a:pt x="180" y="69"/>
                    <a:pt x="194" y="57"/>
                  </a:cubicBezTo>
                  <a:cubicBezTo>
                    <a:pt x="194" y="57"/>
                    <a:pt x="195" y="56"/>
                    <a:pt x="196" y="56"/>
                  </a:cubicBezTo>
                  <a:cubicBezTo>
                    <a:pt x="200" y="56"/>
                    <a:pt x="207" y="65"/>
                    <a:pt x="214" y="65"/>
                  </a:cubicBezTo>
                  <a:cubicBezTo>
                    <a:pt x="218" y="65"/>
                    <a:pt x="231" y="65"/>
                    <a:pt x="235" y="45"/>
                  </a:cubicBezTo>
                  <a:cubicBezTo>
                    <a:pt x="239" y="24"/>
                    <a:pt x="235" y="8"/>
                    <a:pt x="227" y="4"/>
                  </a:cubicBezTo>
                  <a:cubicBezTo>
                    <a:pt x="224" y="2"/>
                    <a:pt x="223" y="1"/>
                    <a:pt x="2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068;p44">
              <a:extLst>
                <a:ext uri="{FF2B5EF4-FFF2-40B4-BE49-F238E27FC236}">
                  <a16:creationId xmlns:a16="http://schemas.microsoft.com/office/drawing/2014/main" id="{5976B122-4F58-4370-B287-659D22062590}"/>
                </a:ext>
              </a:extLst>
            </p:cNvPr>
            <p:cNvSpPr/>
            <p:nvPr/>
          </p:nvSpPr>
          <p:spPr>
            <a:xfrm>
              <a:off x="4581527" y="2750483"/>
              <a:ext cx="4294" cy="5238"/>
            </a:xfrm>
            <a:custGeom>
              <a:avLst/>
              <a:gdLst/>
              <a:ahLst/>
              <a:cxnLst/>
              <a:rect l="l" t="t" r="r" b="b"/>
              <a:pathLst>
                <a:path w="50" h="61" extrusionOk="0">
                  <a:moveTo>
                    <a:pt x="31" y="0"/>
                  </a:moveTo>
                  <a:cubicBezTo>
                    <a:pt x="24" y="0"/>
                    <a:pt x="14" y="9"/>
                    <a:pt x="0" y="28"/>
                  </a:cubicBezTo>
                  <a:cubicBezTo>
                    <a:pt x="4" y="57"/>
                    <a:pt x="12" y="61"/>
                    <a:pt x="25" y="61"/>
                  </a:cubicBezTo>
                  <a:cubicBezTo>
                    <a:pt x="33" y="57"/>
                    <a:pt x="45" y="61"/>
                    <a:pt x="49" y="28"/>
                  </a:cubicBezTo>
                  <a:cubicBezTo>
                    <a:pt x="43" y="9"/>
                    <a:pt x="38"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069;p44">
              <a:extLst>
                <a:ext uri="{FF2B5EF4-FFF2-40B4-BE49-F238E27FC236}">
                  <a16:creationId xmlns:a16="http://schemas.microsoft.com/office/drawing/2014/main" id="{9DC70A16-A5BB-4110-8F11-11EB74897041}"/>
                </a:ext>
              </a:extLst>
            </p:cNvPr>
            <p:cNvSpPr/>
            <p:nvPr/>
          </p:nvSpPr>
          <p:spPr>
            <a:xfrm>
              <a:off x="4639663" y="2748594"/>
              <a:ext cx="3263" cy="5410"/>
            </a:xfrm>
            <a:custGeom>
              <a:avLst/>
              <a:gdLst/>
              <a:ahLst/>
              <a:cxnLst/>
              <a:rect l="l" t="t" r="r" b="b"/>
              <a:pathLst>
                <a:path w="38" h="63" extrusionOk="0">
                  <a:moveTo>
                    <a:pt x="12" y="1"/>
                  </a:moveTo>
                  <a:cubicBezTo>
                    <a:pt x="4" y="1"/>
                    <a:pt x="0" y="9"/>
                    <a:pt x="0" y="25"/>
                  </a:cubicBezTo>
                  <a:cubicBezTo>
                    <a:pt x="4" y="38"/>
                    <a:pt x="4" y="46"/>
                    <a:pt x="12" y="58"/>
                  </a:cubicBezTo>
                  <a:cubicBezTo>
                    <a:pt x="15" y="61"/>
                    <a:pt x="18" y="63"/>
                    <a:pt x="21" y="63"/>
                  </a:cubicBezTo>
                  <a:cubicBezTo>
                    <a:pt x="28" y="63"/>
                    <a:pt x="34" y="47"/>
                    <a:pt x="37" y="13"/>
                  </a:cubicBezTo>
                  <a:cubicBezTo>
                    <a:pt x="29" y="5"/>
                    <a:pt x="21" y="5"/>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070;p44">
              <a:extLst>
                <a:ext uri="{FF2B5EF4-FFF2-40B4-BE49-F238E27FC236}">
                  <a16:creationId xmlns:a16="http://schemas.microsoft.com/office/drawing/2014/main" id="{86E9DC43-9E0F-46B8-9BC0-AEFFFA7A7B9F}"/>
                </a:ext>
              </a:extLst>
            </p:cNvPr>
            <p:cNvSpPr/>
            <p:nvPr/>
          </p:nvSpPr>
          <p:spPr>
            <a:xfrm>
              <a:off x="4587796" y="2750054"/>
              <a:ext cx="3263" cy="5324"/>
            </a:xfrm>
            <a:custGeom>
              <a:avLst/>
              <a:gdLst/>
              <a:ahLst/>
              <a:cxnLst/>
              <a:rect l="l" t="t" r="r" b="b"/>
              <a:pathLst>
                <a:path w="38" h="62" extrusionOk="0">
                  <a:moveTo>
                    <a:pt x="20" y="0"/>
                  </a:moveTo>
                  <a:cubicBezTo>
                    <a:pt x="15" y="0"/>
                    <a:pt x="10" y="3"/>
                    <a:pt x="5" y="8"/>
                  </a:cubicBezTo>
                  <a:cubicBezTo>
                    <a:pt x="1" y="21"/>
                    <a:pt x="1" y="37"/>
                    <a:pt x="5" y="49"/>
                  </a:cubicBezTo>
                  <a:cubicBezTo>
                    <a:pt x="9" y="53"/>
                    <a:pt x="17" y="58"/>
                    <a:pt x="26" y="62"/>
                  </a:cubicBezTo>
                  <a:cubicBezTo>
                    <a:pt x="34" y="62"/>
                    <a:pt x="34" y="58"/>
                    <a:pt x="38" y="21"/>
                  </a:cubicBezTo>
                  <a:cubicBezTo>
                    <a:pt x="33" y="6"/>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071;p44">
              <a:extLst>
                <a:ext uri="{FF2B5EF4-FFF2-40B4-BE49-F238E27FC236}">
                  <a16:creationId xmlns:a16="http://schemas.microsoft.com/office/drawing/2014/main" id="{FCF9BA66-4D82-4293-A38F-6457DA672906}"/>
                </a:ext>
              </a:extLst>
            </p:cNvPr>
            <p:cNvSpPr/>
            <p:nvPr/>
          </p:nvSpPr>
          <p:spPr>
            <a:xfrm>
              <a:off x="4626610" y="2748938"/>
              <a:ext cx="2920" cy="5066"/>
            </a:xfrm>
            <a:custGeom>
              <a:avLst/>
              <a:gdLst/>
              <a:ahLst/>
              <a:cxnLst/>
              <a:rect l="l" t="t" r="r" b="b"/>
              <a:pathLst>
                <a:path w="34" h="59" extrusionOk="0">
                  <a:moveTo>
                    <a:pt x="16" y="1"/>
                  </a:moveTo>
                  <a:cubicBezTo>
                    <a:pt x="12" y="1"/>
                    <a:pt x="6" y="7"/>
                    <a:pt x="0" y="21"/>
                  </a:cubicBezTo>
                  <a:cubicBezTo>
                    <a:pt x="4" y="46"/>
                    <a:pt x="7" y="59"/>
                    <a:pt x="17" y="59"/>
                  </a:cubicBezTo>
                  <a:cubicBezTo>
                    <a:pt x="18" y="59"/>
                    <a:pt x="19" y="59"/>
                    <a:pt x="21" y="58"/>
                  </a:cubicBezTo>
                  <a:cubicBezTo>
                    <a:pt x="33" y="54"/>
                    <a:pt x="33" y="42"/>
                    <a:pt x="33" y="25"/>
                  </a:cubicBezTo>
                  <a:cubicBezTo>
                    <a:pt x="29" y="17"/>
                    <a:pt x="25" y="9"/>
                    <a:pt x="21" y="5"/>
                  </a:cubicBezTo>
                  <a:cubicBezTo>
                    <a:pt x="20" y="2"/>
                    <a:pt x="18"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072;p44">
              <a:extLst>
                <a:ext uri="{FF2B5EF4-FFF2-40B4-BE49-F238E27FC236}">
                  <a16:creationId xmlns:a16="http://schemas.microsoft.com/office/drawing/2014/main" id="{425678AE-C69F-4976-9053-85B3548BAAFC}"/>
                </a:ext>
              </a:extLst>
            </p:cNvPr>
            <p:cNvSpPr/>
            <p:nvPr/>
          </p:nvSpPr>
          <p:spPr>
            <a:xfrm>
              <a:off x="4635713" y="2748594"/>
              <a:ext cx="2233" cy="5410"/>
            </a:xfrm>
            <a:custGeom>
              <a:avLst/>
              <a:gdLst/>
              <a:ahLst/>
              <a:cxnLst/>
              <a:rect l="l" t="t" r="r" b="b"/>
              <a:pathLst>
                <a:path w="26" h="63" extrusionOk="0">
                  <a:moveTo>
                    <a:pt x="13" y="1"/>
                  </a:moveTo>
                  <a:cubicBezTo>
                    <a:pt x="9" y="1"/>
                    <a:pt x="1" y="13"/>
                    <a:pt x="1" y="54"/>
                  </a:cubicBezTo>
                  <a:cubicBezTo>
                    <a:pt x="5" y="58"/>
                    <a:pt x="10" y="63"/>
                    <a:pt x="14" y="63"/>
                  </a:cubicBezTo>
                  <a:cubicBezTo>
                    <a:pt x="18" y="63"/>
                    <a:pt x="22" y="59"/>
                    <a:pt x="26" y="50"/>
                  </a:cubicBezTo>
                  <a:cubicBezTo>
                    <a:pt x="26" y="38"/>
                    <a:pt x="26" y="29"/>
                    <a:pt x="26" y="17"/>
                  </a:cubicBezTo>
                  <a:cubicBezTo>
                    <a:pt x="26" y="9"/>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073;p44">
              <a:extLst>
                <a:ext uri="{FF2B5EF4-FFF2-40B4-BE49-F238E27FC236}">
                  <a16:creationId xmlns:a16="http://schemas.microsoft.com/office/drawing/2014/main" id="{9209FF81-48AA-44F4-83AE-FAFC40CCE739}"/>
                </a:ext>
              </a:extLst>
            </p:cNvPr>
            <p:cNvSpPr/>
            <p:nvPr/>
          </p:nvSpPr>
          <p:spPr>
            <a:xfrm>
              <a:off x="4575516" y="2752029"/>
              <a:ext cx="3263" cy="4122"/>
            </a:xfrm>
            <a:custGeom>
              <a:avLst/>
              <a:gdLst/>
              <a:ahLst/>
              <a:cxnLst/>
              <a:rect l="l" t="t" r="r" b="b"/>
              <a:pathLst>
                <a:path w="38" h="48" extrusionOk="0">
                  <a:moveTo>
                    <a:pt x="21" y="1"/>
                  </a:moveTo>
                  <a:cubicBezTo>
                    <a:pt x="14" y="1"/>
                    <a:pt x="6" y="4"/>
                    <a:pt x="0" y="22"/>
                  </a:cubicBezTo>
                  <a:cubicBezTo>
                    <a:pt x="6" y="41"/>
                    <a:pt x="13" y="47"/>
                    <a:pt x="19" y="47"/>
                  </a:cubicBezTo>
                  <a:cubicBezTo>
                    <a:pt x="23" y="47"/>
                    <a:pt x="26" y="46"/>
                    <a:pt x="29" y="43"/>
                  </a:cubicBezTo>
                  <a:cubicBezTo>
                    <a:pt x="33" y="35"/>
                    <a:pt x="37" y="30"/>
                    <a:pt x="37" y="22"/>
                  </a:cubicBezTo>
                  <a:cubicBezTo>
                    <a:pt x="37" y="14"/>
                    <a:pt x="33" y="2"/>
                    <a:pt x="29" y="2"/>
                  </a:cubicBezTo>
                  <a:cubicBezTo>
                    <a:pt x="28" y="2"/>
                    <a:pt x="24"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074;p44">
              <a:extLst>
                <a:ext uri="{FF2B5EF4-FFF2-40B4-BE49-F238E27FC236}">
                  <a16:creationId xmlns:a16="http://schemas.microsoft.com/office/drawing/2014/main" id="{E2D10458-3EB5-4642-90D6-0E8FBB723F17}"/>
                </a:ext>
              </a:extLst>
            </p:cNvPr>
            <p:cNvSpPr/>
            <p:nvPr/>
          </p:nvSpPr>
          <p:spPr>
            <a:xfrm>
              <a:off x="4630818" y="2749281"/>
              <a:ext cx="2233" cy="4723"/>
            </a:xfrm>
            <a:custGeom>
              <a:avLst/>
              <a:gdLst/>
              <a:ahLst/>
              <a:cxnLst/>
              <a:rect l="l" t="t" r="r" b="b"/>
              <a:pathLst>
                <a:path w="26" h="55" extrusionOk="0">
                  <a:moveTo>
                    <a:pt x="13" y="1"/>
                  </a:moveTo>
                  <a:cubicBezTo>
                    <a:pt x="5" y="1"/>
                    <a:pt x="1" y="13"/>
                    <a:pt x="1" y="25"/>
                  </a:cubicBezTo>
                  <a:cubicBezTo>
                    <a:pt x="1" y="42"/>
                    <a:pt x="9" y="54"/>
                    <a:pt x="17" y="54"/>
                  </a:cubicBezTo>
                  <a:cubicBezTo>
                    <a:pt x="21" y="54"/>
                    <a:pt x="25" y="42"/>
                    <a:pt x="25" y="21"/>
                  </a:cubicBezTo>
                  <a:cubicBezTo>
                    <a:pt x="25" y="9"/>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075;p44">
              <a:extLst>
                <a:ext uri="{FF2B5EF4-FFF2-40B4-BE49-F238E27FC236}">
                  <a16:creationId xmlns:a16="http://schemas.microsoft.com/office/drawing/2014/main" id="{C2E8BBB2-0B44-4FB1-A94C-C927728971F2}"/>
                </a:ext>
              </a:extLst>
            </p:cNvPr>
            <p:cNvSpPr/>
            <p:nvPr/>
          </p:nvSpPr>
          <p:spPr>
            <a:xfrm>
              <a:off x="4571652" y="2818666"/>
              <a:ext cx="14169" cy="6011"/>
            </a:xfrm>
            <a:custGeom>
              <a:avLst/>
              <a:gdLst/>
              <a:ahLst/>
              <a:cxnLst/>
              <a:rect l="l" t="t" r="r" b="b"/>
              <a:pathLst>
                <a:path w="165" h="70" extrusionOk="0">
                  <a:moveTo>
                    <a:pt x="48" y="0"/>
                  </a:moveTo>
                  <a:cubicBezTo>
                    <a:pt x="27" y="0"/>
                    <a:pt x="7" y="12"/>
                    <a:pt x="0" y="30"/>
                  </a:cubicBezTo>
                  <a:cubicBezTo>
                    <a:pt x="10" y="58"/>
                    <a:pt x="22" y="70"/>
                    <a:pt x="32" y="70"/>
                  </a:cubicBezTo>
                  <a:cubicBezTo>
                    <a:pt x="35" y="70"/>
                    <a:pt x="38" y="69"/>
                    <a:pt x="41" y="67"/>
                  </a:cubicBezTo>
                  <a:cubicBezTo>
                    <a:pt x="54" y="59"/>
                    <a:pt x="66" y="57"/>
                    <a:pt x="78" y="57"/>
                  </a:cubicBezTo>
                  <a:cubicBezTo>
                    <a:pt x="97" y="57"/>
                    <a:pt x="115" y="63"/>
                    <a:pt x="136" y="63"/>
                  </a:cubicBezTo>
                  <a:cubicBezTo>
                    <a:pt x="144" y="63"/>
                    <a:pt x="156" y="59"/>
                    <a:pt x="164" y="55"/>
                  </a:cubicBezTo>
                  <a:cubicBezTo>
                    <a:pt x="164" y="22"/>
                    <a:pt x="160" y="9"/>
                    <a:pt x="152" y="5"/>
                  </a:cubicBezTo>
                  <a:cubicBezTo>
                    <a:pt x="136" y="5"/>
                    <a:pt x="123" y="1"/>
                    <a:pt x="111" y="1"/>
                  </a:cubicBezTo>
                  <a:lnTo>
                    <a:pt x="58" y="1"/>
                  </a:lnTo>
                  <a:cubicBezTo>
                    <a:pt x="54" y="1"/>
                    <a:pt x="51" y="0"/>
                    <a:pt x="4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076;p44">
              <a:extLst>
                <a:ext uri="{FF2B5EF4-FFF2-40B4-BE49-F238E27FC236}">
                  <a16:creationId xmlns:a16="http://schemas.microsoft.com/office/drawing/2014/main" id="{A503B8A1-05D6-4E1A-8E5D-3F756EFBCAB4}"/>
                </a:ext>
              </a:extLst>
            </p:cNvPr>
            <p:cNvSpPr/>
            <p:nvPr/>
          </p:nvSpPr>
          <p:spPr>
            <a:xfrm>
              <a:off x="4561776" y="2820298"/>
              <a:ext cx="6784" cy="4981"/>
            </a:xfrm>
            <a:custGeom>
              <a:avLst/>
              <a:gdLst/>
              <a:ahLst/>
              <a:cxnLst/>
              <a:rect l="l" t="t" r="r" b="b"/>
              <a:pathLst>
                <a:path w="79" h="58" extrusionOk="0">
                  <a:moveTo>
                    <a:pt x="54" y="1"/>
                  </a:moveTo>
                  <a:cubicBezTo>
                    <a:pt x="45" y="1"/>
                    <a:pt x="37" y="5"/>
                    <a:pt x="29" y="7"/>
                  </a:cubicBezTo>
                  <a:cubicBezTo>
                    <a:pt x="17" y="11"/>
                    <a:pt x="9" y="7"/>
                    <a:pt x="0" y="40"/>
                  </a:cubicBezTo>
                  <a:cubicBezTo>
                    <a:pt x="10" y="52"/>
                    <a:pt x="25" y="58"/>
                    <a:pt x="40" y="58"/>
                  </a:cubicBezTo>
                  <a:cubicBezTo>
                    <a:pt x="51" y="58"/>
                    <a:pt x="61" y="55"/>
                    <a:pt x="70" y="48"/>
                  </a:cubicBezTo>
                  <a:cubicBezTo>
                    <a:pt x="74" y="48"/>
                    <a:pt x="74" y="27"/>
                    <a:pt x="78" y="19"/>
                  </a:cubicBezTo>
                  <a:cubicBezTo>
                    <a:pt x="70" y="5"/>
                    <a:pt x="62" y="1"/>
                    <a:pt x="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077;p44">
              <a:extLst>
                <a:ext uri="{FF2B5EF4-FFF2-40B4-BE49-F238E27FC236}">
                  <a16:creationId xmlns:a16="http://schemas.microsoft.com/office/drawing/2014/main" id="{6CC6D4EB-7DB2-40FA-A0FF-B263D971E4D4}"/>
                </a:ext>
              </a:extLst>
            </p:cNvPr>
            <p:cNvSpPr/>
            <p:nvPr/>
          </p:nvSpPr>
          <p:spPr>
            <a:xfrm>
              <a:off x="4551901" y="2819783"/>
              <a:ext cx="6097" cy="5753"/>
            </a:xfrm>
            <a:custGeom>
              <a:avLst/>
              <a:gdLst/>
              <a:ahLst/>
              <a:cxnLst/>
              <a:rect l="l" t="t" r="r" b="b"/>
              <a:pathLst>
                <a:path w="71" h="67" extrusionOk="0">
                  <a:moveTo>
                    <a:pt x="50" y="9"/>
                  </a:moveTo>
                  <a:cubicBezTo>
                    <a:pt x="33" y="17"/>
                    <a:pt x="13" y="1"/>
                    <a:pt x="0" y="37"/>
                  </a:cubicBezTo>
                  <a:cubicBezTo>
                    <a:pt x="5" y="66"/>
                    <a:pt x="17" y="66"/>
                    <a:pt x="25" y="66"/>
                  </a:cubicBezTo>
                  <a:cubicBezTo>
                    <a:pt x="27" y="67"/>
                    <a:pt x="29" y="67"/>
                    <a:pt x="32" y="67"/>
                  </a:cubicBezTo>
                  <a:cubicBezTo>
                    <a:pt x="47" y="67"/>
                    <a:pt x="63" y="56"/>
                    <a:pt x="70" y="42"/>
                  </a:cubicBezTo>
                  <a:cubicBezTo>
                    <a:pt x="62" y="13"/>
                    <a:pt x="58"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078;p44">
              <a:extLst>
                <a:ext uri="{FF2B5EF4-FFF2-40B4-BE49-F238E27FC236}">
                  <a16:creationId xmlns:a16="http://schemas.microsoft.com/office/drawing/2014/main" id="{4918A33E-3BBD-468F-A7B0-0F8619C8B8C3}"/>
                </a:ext>
              </a:extLst>
            </p:cNvPr>
            <p:cNvSpPr/>
            <p:nvPr/>
          </p:nvSpPr>
          <p:spPr>
            <a:xfrm>
              <a:off x="4619569" y="2817636"/>
              <a:ext cx="4294" cy="6097"/>
            </a:xfrm>
            <a:custGeom>
              <a:avLst/>
              <a:gdLst/>
              <a:ahLst/>
              <a:cxnLst/>
              <a:rect l="l" t="t" r="r" b="b"/>
              <a:pathLst>
                <a:path w="50" h="71" extrusionOk="0">
                  <a:moveTo>
                    <a:pt x="32" y="1"/>
                  </a:moveTo>
                  <a:cubicBezTo>
                    <a:pt x="24" y="1"/>
                    <a:pt x="10" y="3"/>
                    <a:pt x="0" y="26"/>
                  </a:cubicBezTo>
                  <a:cubicBezTo>
                    <a:pt x="8" y="55"/>
                    <a:pt x="18" y="71"/>
                    <a:pt x="29" y="71"/>
                  </a:cubicBezTo>
                  <a:cubicBezTo>
                    <a:pt x="34" y="71"/>
                    <a:pt x="40" y="67"/>
                    <a:pt x="45" y="58"/>
                  </a:cubicBezTo>
                  <a:cubicBezTo>
                    <a:pt x="49" y="46"/>
                    <a:pt x="49" y="34"/>
                    <a:pt x="49" y="21"/>
                  </a:cubicBezTo>
                  <a:cubicBezTo>
                    <a:pt x="49" y="5"/>
                    <a:pt x="45" y="1"/>
                    <a:pt x="37" y="1"/>
                  </a:cubicBezTo>
                  <a:cubicBezTo>
                    <a:pt x="36" y="1"/>
                    <a:pt x="35"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079;p44">
              <a:extLst>
                <a:ext uri="{FF2B5EF4-FFF2-40B4-BE49-F238E27FC236}">
                  <a16:creationId xmlns:a16="http://schemas.microsoft.com/office/drawing/2014/main" id="{3168ED8D-826D-4286-B9D6-09A693C61C1D}"/>
                </a:ext>
              </a:extLst>
            </p:cNvPr>
            <p:cNvSpPr/>
            <p:nvPr/>
          </p:nvSpPr>
          <p:spPr>
            <a:xfrm>
              <a:off x="4613558" y="2818065"/>
              <a:ext cx="3263" cy="4723"/>
            </a:xfrm>
            <a:custGeom>
              <a:avLst/>
              <a:gdLst/>
              <a:ahLst/>
              <a:cxnLst/>
              <a:rect l="l" t="t" r="r" b="b"/>
              <a:pathLst>
                <a:path w="38" h="55" extrusionOk="0">
                  <a:moveTo>
                    <a:pt x="17" y="0"/>
                  </a:moveTo>
                  <a:cubicBezTo>
                    <a:pt x="13" y="0"/>
                    <a:pt x="9" y="4"/>
                    <a:pt x="5" y="8"/>
                  </a:cubicBezTo>
                  <a:cubicBezTo>
                    <a:pt x="0" y="16"/>
                    <a:pt x="0" y="33"/>
                    <a:pt x="5" y="45"/>
                  </a:cubicBezTo>
                  <a:cubicBezTo>
                    <a:pt x="11" y="51"/>
                    <a:pt x="17" y="55"/>
                    <a:pt x="21" y="55"/>
                  </a:cubicBezTo>
                  <a:cubicBezTo>
                    <a:pt x="23" y="55"/>
                    <a:pt x="24" y="54"/>
                    <a:pt x="25" y="53"/>
                  </a:cubicBezTo>
                  <a:cubicBezTo>
                    <a:pt x="33" y="49"/>
                    <a:pt x="37" y="37"/>
                    <a:pt x="37" y="29"/>
                  </a:cubicBezTo>
                  <a:cubicBezTo>
                    <a:pt x="37" y="16"/>
                    <a:pt x="33" y="4"/>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080;p44">
              <a:extLst>
                <a:ext uri="{FF2B5EF4-FFF2-40B4-BE49-F238E27FC236}">
                  <a16:creationId xmlns:a16="http://schemas.microsoft.com/office/drawing/2014/main" id="{5FB6E96B-F753-4925-AB92-853BE0B0BB7F}"/>
                </a:ext>
              </a:extLst>
            </p:cNvPr>
            <p:cNvSpPr/>
            <p:nvPr/>
          </p:nvSpPr>
          <p:spPr>
            <a:xfrm>
              <a:off x="4587109" y="2819525"/>
              <a:ext cx="3263" cy="4036"/>
            </a:xfrm>
            <a:custGeom>
              <a:avLst/>
              <a:gdLst/>
              <a:ahLst/>
              <a:cxnLst/>
              <a:rect l="l" t="t" r="r" b="b"/>
              <a:pathLst>
                <a:path w="38" h="47" extrusionOk="0">
                  <a:moveTo>
                    <a:pt x="18" y="0"/>
                  </a:moveTo>
                  <a:cubicBezTo>
                    <a:pt x="13" y="0"/>
                    <a:pt x="9" y="6"/>
                    <a:pt x="1" y="16"/>
                  </a:cubicBezTo>
                  <a:cubicBezTo>
                    <a:pt x="1" y="32"/>
                    <a:pt x="9" y="45"/>
                    <a:pt x="17" y="45"/>
                  </a:cubicBezTo>
                  <a:cubicBezTo>
                    <a:pt x="19" y="46"/>
                    <a:pt x="21" y="46"/>
                    <a:pt x="24" y="46"/>
                  </a:cubicBezTo>
                  <a:cubicBezTo>
                    <a:pt x="29" y="46"/>
                    <a:pt x="35" y="40"/>
                    <a:pt x="38" y="16"/>
                  </a:cubicBezTo>
                  <a:cubicBezTo>
                    <a:pt x="27"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081;p44">
              <a:extLst>
                <a:ext uri="{FF2B5EF4-FFF2-40B4-BE49-F238E27FC236}">
                  <a16:creationId xmlns:a16="http://schemas.microsoft.com/office/drawing/2014/main" id="{D89990F5-D79A-4DA7-87E3-CB89B6860BD4}"/>
                </a:ext>
              </a:extLst>
            </p:cNvPr>
            <p:cNvSpPr/>
            <p:nvPr/>
          </p:nvSpPr>
          <p:spPr>
            <a:xfrm>
              <a:off x="4600848" y="2818752"/>
              <a:ext cx="2576" cy="4294"/>
            </a:xfrm>
            <a:custGeom>
              <a:avLst/>
              <a:gdLst/>
              <a:ahLst/>
              <a:cxnLst/>
              <a:rect l="l" t="t" r="r" b="b"/>
              <a:pathLst>
                <a:path w="30" h="50" extrusionOk="0">
                  <a:moveTo>
                    <a:pt x="9" y="0"/>
                  </a:moveTo>
                  <a:cubicBezTo>
                    <a:pt x="5" y="0"/>
                    <a:pt x="1" y="13"/>
                    <a:pt x="1" y="21"/>
                  </a:cubicBezTo>
                  <a:cubicBezTo>
                    <a:pt x="1" y="33"/>
                    <a:pt x="5" y="49"/>
                    <a:pt x="13" y="49"/>
                  </a:cubicBezTo>
                  <a:cubicBezTo>
                    <a:pt x="21" y="49"/>
                    <a:pt x="25" y="41"/>
                    <a:pt x="29" y="8"/>
                  </a:cubicBezTo>
                  <a:cubicBezTo>
                    <a:pt x="21" y="4"/>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082;p44">
              <a:extLst>
                <a:ext uri="{FF2B5EF4-FFF2-40B4-BE49-F238E27FC236}">
                  <a16:creationId xmlns:a16="http://schemas.microsoft.com/office/drawing/2014/main" id="{91F81A46-09F6-49D0-843B-166E892E1B2C}"/>
                </a:ext>
              </a:extLst>
            </p:cNvPr>
            <p:cNvSpPr/>
            <p:nvPr/>
          </p:nvSpPr>
          <p:spPr>
            <a:xfrm>
              <a:off x="4594923" y="2819010"/>
              <a:ext cx="2147" cy="4122"/>
            </a:xfrm>
            <a:custGeom>
              <a:avLst/>
              <a:gdLst/>
              <a:ahLst/>
              <a:cxnLst/>
              <a:rect l="l" t="t" r="r" b="b"/>
              <a:pathLst>
                <a:path w="25" h="48" extrusionOk="0">
                  <a:moveTo>
                    <a:pt x="13" y="0"/>
                  </a:moveTo>
                  <a:cubicBezTo>
                    <a:pt x="7" y="0"/>
                    <a:pt x="3" y="8"/>
                    <a:pt x="0" y="22"/>
                  </a:cubicBezTo>
                  <a:cubicBezTo>
                    <a:pt x="3" y="41"/>
                    <a:pt x="9" y="48"/>
                    <a:pt x="15" y="48"/>
                  </a:cubicBezTo>
                  <a:cubicBezTo>
                    <a:pt x="17" y="48"/>
                    <a:pt x="19" y="47"/>
                    <a:pt x="21" y="46"/>
                  </a:cubicBezTo>
                  <a:cubicBezTo>
                    <a:pt x="25" y="34"/>
                    <a:pt x="25" y="26"/>
                    <a:pt x="25" y="18"/>
                  </a:cubicBezTo>
                  <a:cubicBezTo>
                    <a:pt x="25" y="10"/>
                    <a:pt x="21" y="5"/>
                    <a:pt x="16" y="1"/>
                  </a:cubicBezTo>
                  <a:cubicBezTo>
                    <a:pt x="15" y="1"/>
                    <a:pt x="14"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083;p44">
              <a:extLst>
                <a:ext uri="{FF2B5EF4-FFF2-40B4-BE49-F238E27FC236}">
                  <a16:creationId xmlns:a16="http://schemas.microsoft.com/office/drawing/2014/main" id="{01D3AFDB-7B48-4FAF-BFD6-1D3ABF0AD8C4}"/>
                </a:ext>
              </a:extLst>
            </p:cNvPr>
            <p:cNvSpPr/>
            <p:nvPr/>
          </p:nvSpPr>
          <p:spPr>
            <a:xfrm>
              <a:off x="4607890" y="2818752"/>
              <a:ext cx="2233" cy="4981"/>
            </a:xfrm>
            <a:custGeom>
              <a:avLst/>
              <a:gdLst/>
              <a:ahLst/>
              <a:cxnLst/>
              <a:rect l="l" t="t" r="r" b="b"/>
              <a:pathLst>
                <a:path w="26" h="58" extrusionOk="0">
                  <a:moveTo>
                    <a:pt x="9" y="0"/>
                  </a:moveTo>
                  <a:cubicBezTo>
                    <a:pt x="5" y="0"/>
                    <a:pt x="1" y="8"/>
                    <a:pt x="1" y="17"/>
                  </a:cubicBezTo>
                  <a:cubicBezTo>
                    <a:pt x="1" y="25"/>
                    <a:pt x="1" y="33"/>
                    <a:pt x="1" y="41"/>
                  </a:cubicBezTo>
                  <a:cubicBezTo>
                    <a:pt x="5" y="45"/>
                    <a:pt x="5" y="49"/>
                    <a:pt x="9" y="49"/>
                  </a:cubicBezTo>
                  <a:cubicBezTo>
                    <a:pt x="13" y="54"/>
                    <a:pt x="13" y="54"/>
                    <a:pt x="17" y="58"/>
                  </a:cubicBezTo>
                  <a:cubicBezTo>
                    <a:pt x="25" y="17"/>
                    <a:pt x="21"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084;p44">
              <a:extLst>
                <a:ext uri="{FF2B5EF4-FFF2-40B4-BE49-F238E27FC236}">
                  <a16:creationId xmlns:a16="http://schemas.microsoft.com/office/drawing/2014/main" id="{6C343A38-03C9-47DD-AE71-B0DD6064069C}"/>
                </a:ext>
              </a:extLst>
            </p:cNvPr>
            <p:cNvSpPr/>
            <p:nvPr/>
          </p:nvSpPr>
          <p:spPr>
            <a:xfrm>
              <a:off x="4576890" y="2797284"/>
              <a:ext cx="4294" cy="4551"/>
            </a:xfrm>
            <a:custGeom>
              <a:avLst/>
              <a:gdLst/>
              <a:ahLst/>
              <a:cxnLst/>
              <a:rect l="l" t="t" r="r" b="b"/>
              <a:pathLst>
                <a:path w="50" h="53" extrusionOk="0">
                  <a:moveTo>
                    <a:pt x="30" y="0"/>
                  </a:moveTo>
                  <a:cubicBezTo>
                    <a:pt x="20" y="0"/>
                    <a:pt x="10" y="6"/>
                    <a:pt x="1" y="20"/>
                  </a:cubicBezTo>
                  <a:cubicBezTo>
                    <a:pt x="11" y="44"/>
                    <a:pt x="20" y="52"/>
                    <a:pt x="29" y="52"/>
                  </a:cubicBezTo>
                  <a:cubicBezTo>
                    <a:pt x="34" y="52"/>
                    <a:pt x="40" y="50"/>
                    <a:pt x="46" y="45"/>
                  </a:cubicBezTo>
                  <a:cubicBezTo>
                    <a:pt x="50" y="41"/>
                    <a:pt x="50" y="29"/>
                    <a:pt x="50" y="8"/>
                  </a:cubicBezTo>
                  <a:cubicBezTo>
                    <a:pt x="43" y="3"/>
                    <a:pt x="36" y="0"/>
                    <a:pt x="3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085;p44">
              <a:extLst>
                <a:ext uri="{FF2B5EF4-FFF2-40B4-BE49-F238E27FC236}">
                  <a16:creationId xmlns:a16="http://schemas.microsoft.com/office/drawing/2014/main" id="{4AB0456A-30E0-4CFD-AAE2-546088C5566C}"/>
                </a:ext>
              </a:extLst>
            </p:cNvPr>
            <p:cNvSpPr/>
            <p:nvPr/>
          </p:nvSpPr>
          <p:spPr>
            <a:xfrm>
              <a:off x="4585391" y="2797112"/>
              <a:ext cx="3263" cy="4294"/>
            </a:xfrm>
            <a:custGeom>
              <a:avLst/>
              <a:gdLst/>
              <a:ahLst/>
              <a:cxnLst/>
              <a:rect l="l" t="t" r="r" b="b"/>
              <a:pathLst>
                <a:path w="38" h="50" extrusionOk="0">
                  <a:moveTo>
                    <a:pt x="18" y="0"/>
                  </a:moveTo>
                  <a:cubicBezTo>
                    <a:pt x="13" y="0"/>
                    <a:pt x="8" y="7"/>
                    <a:pt x="0" y="18"/>
                  </a:cubicBezTo>
                  <a:cubicBezTo>
                    <a:pt x="0" y="39"/>
                    <a:pt x="8" y="47"/>
                    <a:pt x="17" y="47"/>
                  </a:cubicBezTo>
                  <a:cubicBezTo>
                    <a:pt x="18" y="48"/>
                    <a:pt x="20" y="50"/>
                    <a:pt x="23" y="50"/>
                  </a:cubicBezTo>
                  <a:cubicBezTo>
                    <a:pt x="28" y="50"/>
                    <a:pt x="34" y="44"/>
                    <a:pt x="37" y="22"/>
                  </a:cubicBezTo>
                  <a:cubicBezTo>
                    <a:pt x="29" y="8"/>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086;p44">
              <a:extLst>
                <a:ext uri="{FF2B5EF4-FFF2-40B4-BE49-F238E27FC236}">
                  <a16:creationId xmlns:a16="http://schemas.microsoft.com/office/drawing/2014/main" id="{3AE261D0-339B-47DD-8010-770654F21B66}"/>
                </a:ext>
              </a:extLst>
            </p:cNvPr>
            <p:cNvSpPr/>
            <p:nvPr/>
          </p:nvSpPr>
          <p:spPr>
            <a:xfrm>
              <a:off x="4615704" y="2796339"/>
              <a:ext cx="2147" cy="4208"/>
            </a:xfrm>
            <a:custGeom>
              <a:avLst/>
              <a:gdLst/>
              <a:ahLst/>
              <a:cxnLst/>
              <a:rect l="l" t="t" r="r" b="b"/>
              <a:pathLst>
                <a:path w="25" h="49" extrusionOk="0">
                  <a:moveTo>
                    <a:pt x="15" y="0"/>
                  </a:moveTo>
                  <a:cubicBezTo>
                    <a:pt x="14" y="0"/>
                    <a:pt x="13" y="1"/>
                    <a:pt x="12" y="3"/>
                  </a:cubicBezTo>
                  <a:cubicBezTo>
                    <a:pt x="4" y="7"/>
                    <a:pt x="0" y="11"/>
                    <a:pt x="0" y="31"/>
                  </a:cubicBezTo>
                  <a:cubicBezTo>
                    <a:pt x="3" y="44"/>
                    <a:pt x="5" y="49"/>
                    <a:pt x="10" y="49"/>
                  </a:cubicBezTo>
                  <a:cubicBezTo>
                    <a:pt x="14" y="49"/>
                    <a:pt x="18" y="47"/>
                    <a:pt x="25" y="44"/>
                  </a:cubicBezTo>
                  <a:cubicBezTo>
                    <a:pt x="21" y="14"/>
                    <a:pt x="18"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087;p44">
              <a:extLst>
                <a:ext uri="{FF2B5EF4-FFF2-40B4-BE49-F238E27FC236}">
                  <a16:creationId xmlns:a16="http://schemas.microsoft.com/office/drawing/2014/main" id="{535FD80A-ADB2-4720-A4E8-2AA74C559432}"/>
                </a:ext>
              </a:extLst>
            </p:cNvPr>
            <p:cNvSpPr/>
            <p:nvPr/>
          </p:nvSpPr>
          <p:spPr>
            <a:xfrm>
              <a:off x="4625494" y="2884874"/>
              <a:ext cx="5066" cy="4723"/>
            </a:xfrm>
            <a:custGeom>
              <a:avLst/>
              <a:gdLst/>
              <a:ahLst/>
              <a:cxnLst/>
              <a:rect l="l" t="t" r="r" b="b"/>
              <a:pathLst>
                <a:path w="59" h="55" extrusionOk="0">
                  <a:moveTo>
                    <a:pt x="32" y="1"/>
                  </a:moveTo>
                  <a:cubicBezTo>
                    <a:pt x="22" y="1"/>
                    <a:pt x="12" y="9"/>
                    <a:pt x="1" y="26"/>
                  </a:cubicBezTo>
                  <a:cubicBezTo>
                    <a:pt x="18" y="45"/>
                    <a:pt x="30" y="55"/>
                    <a:pt x="39" y="55"/>
                  </a:cubicBezTo>
                  <a:cubicBezTo>
                    <a:pt x="48" y="55"/>
                    <a:pt x="54" y="42"/>
                    <a:pt x="58" y="18"/>
                  </a:cubicBezTo>
                  <a:cubicBezTo>
                    <a:pt x="49" y="7"/>
                    <a:pt x="40"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088;p44">
              <a:extLst>
                <a:ext uri="{FF2B5EF4-FFF2-40B4-BE49-F238E27FC236}">
                  <a16:creationId xmlns:a16="http://schemas.microsoft.com/office/drawing/2014/main" id="{04ACBDF3-EF98-42F8-BEAC-97D1C42B23BC}"/>
                </a:ext>
              </a:extLst>
            </p:cNvPr>
            <p:cNvSpPr/>
            <p:nvPr/>
          </p:nvSpPr>
          <p:spPr>
            <a:xfrm>
              <a:off x="4610037" y="2885991"/>
              <a:ext cx="3607" cy="4723"/>
            </a:xfrm>
            <a:custGeom>
              <a:avLst/>
              <a:gdLst/>
              <a:ahLst/>
              <a:cxnLst/>
              <a:rect l="l" t="t" r="r" b="b"/>
              <a:pathLst>
                <a:path w="42" h="55" extrusionOk="0">
                  <a:moveTo>
                    <a:pt x="23" y="1"/>
                  </a:moveTo>
                  <a:cubicBezTo>
                    <a:pt x="17" y="1"/>
                    <a:pt x="11" y="9"/>
                    <a:pt x="0" y="26"/>
                  </a:cubicBezTo>
                  <a:cubicBezTo>
                    <a:pt x="0" y="46"/>
                    <a:pt x="9" y="50"/>
                    <a:pt x="17" y="54"/>
                  </a:cubicBezTo>
                  <a:cubicBezTo>
                    <a:pt x="21" y="54"/>
                    <a:pt x="37" y="50"/>
                    <a:pt x="41" y="26"/>
                  </a:cubicBezTo>
                  <a:cubicBezTo>
                    <a:pt x="33" y="9"/>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089;p44">
              <a:extLst>
                <a:ext uri="{FF2B5EF4-FFF2-40B4-BE49-F238E27FC236}">
                  <a16:creationId xmlns:a16="http://schemas.microsoft.com/office/drawing/2014/main" id="{E796967F-51A6-4CCA-BAAC-74B0A50B5295}"/>
                </a:ext>
              </a:extLst>
            </p:cNvPr>
            <p:cNvSpPr/>
            <p:nvPr/>
          </p:nvSpPr>
          <p:spPr>
            <a:xfrm>
              <a:off x="4561433" y="2887365"/>
              <a:ext cx="2490" cy="4036"/>
            </a:xfrm>
            <a:custGeom>
              <a:avLst/>
              <a:gdLst/>
              <a:ahLst/>
              <a:cxnLst/>
              <a:rect l="l" t="t" r="r" b="b"/>
              <a:pathLst>
                <a:path w="29" h="47" extrusionOk="0">
                  <a:moveTo>
                    <a:pt x="12" y="0"/>
                  </a:moveTo>
                  <a:cubicBezTo>
                    <a:pt x="7" y="0"/>
                    <a:pt x="4" y="10"/>
                    <a:pt x="0" y="46"/>
                  </a:cubicBezTo>
                  <a:lnTo>
                    <a:pt x="25" y="46"/>
                  </a:lnTo>
                  <a:cubicBezTo>
                    <a:pt x="29" y="18"/>
                    <a:pt x="25" y="5"/>
                    <a:pt x="17" y="1"/>
                  </a:cubicBezTo>
                  <a:cubicBezTo>
                    <a:pt x="15" y="1"/>
                    <a:pt x="14"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090;p44">
              <a:extLst>
                <a:ext uri="{FF2B5EF4-FFF2-40B4-BE49-F238E27FC236}">
                  <a16:creationId xmlns:a16="http://schemas.microsoft.com/office/drawing/2014/main" id="{9A523E17-6931-4B40-BFEC-734CE8B3D712}"/>
                </a:ext>
              </a:extLst>
            </p:cNvPr>
            <p:cNvSpPr/>
            <p:nvPr/>
          </p:nvSpPr>
          <p:spPr>
            <a:xfrm>
              <a:off x="4568131" y="2887622"/>
              <a:ext cx="2490" cy="4122"/>
            </a:xfrm>
            <a:custGeom>
              <a:avLst/>
              <a:gdLst/>
              <a:ahLst/>
              <a:cxnLst/>
              <a:rect l="l" t="t" r="r" b="b"/>
              <a:pathLst>
                <a:path w="29" h="48" extrusionOk="0">
                  <a:moveTo>
                    <a:pt x="15" y="1"/>
                  </a:moveTo>
                  <a:cubicBezTo>
                    <a:pt x="10" y="1"/>
                    <a:pt x="6" y="6"/>
                    <a:pt x="0" y="19"/>
                  </a:cubicBezTo>
                  <a:cubicBezTo>
                    <a:pt x="6" y="39"/>
                    <a:pt x="12" y="47"/>
                    <a:pt x="18" y="47"/>
                  </a:cubicBezTo>
                  <a:cubicBezTo>
                    <a:pt x="20" y="47"/>
                    <a:pt x="22" y="46"/>
                    <a:pt x="25" y="43"/>
                  </a:cubicBezTo>
                  <a:cubicBezTo>
                    <a:pt x="25" y="35"/>
                    <a:pt x="29" y="31"/>
                    <a:pt x="29" y="23"/>
                  </a:cubicBezTo>
                  <a:cubicBezTo>
                    <a:pt x="25" y="15"/>
                    <a:pt x="25" y="7"/>
                    <a:pt x="21" y="2"/>
                  </a:cubicBezTo>
                  <a:cubicBezTo>
                    <a:pt x="19" y="1"/>
                    <a:pt x="17" y="1"/>
                    <a:pt x="1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091;p44">
              <a:extLst>
                <a:ext uri="{FF2B5EF4-FFF2-40B4-BE49-F238E27FC236}">
                  <a16:creationId xmlns:a16="http://schemas.microsoft.com/office/drawing/2014/main" id="{816B6DA8-4FE3-4FC6-8C0D-4FE01A7702CF}"/>
                </a:ext>
              </a:extLst>
            </p:cNvPr>
            <p:cNvSpPr/>
            <p:nvPr/>
          </p:nvSpPr>
          <p:spPr>
            <a:xfrm>
              <a:off x="4574485" y="2887107"/>
              <a:ext cx="2490" cy="3693"/>
            </a:xfrm>
            <a:custGeom>
              <a:avLst/>
              <a:gdLst/>
              <a:ahLst/>
              <a:cxnLst/>
              <a:rect l="l" t="t" r="r" b="b"/>
              <a:pathLst>
                <a:path w="29" h="43" extrusionOk="0">
                  <a:moveTo>
                    <a:pt x="16" y="0"/>
                  </a:moveTo>
                  <a:cubicBezTo>
                    <a:pt x="8" y="0"/>
                    <a:pt x="0" y="13"/>
                    <a:pt x="0" y="33"/>
                  </a:cubicBezTo>
                  <a:cubicBezTo>
                    <a:pt x="7" y="40"/>
                    <a:pt x="11" y="43"/>
                    <a:pt x="16" y="43"/>
                  </a:cubicBezTo>
                  <a:cubicBezTo>
                    <a:pt x="19" y="43"/>
                    <a:pt x="23" y="41"/>
                    <a:pt x="29" y="37"/>
                  </a:cubicBezTo>
                  <a:cubicBezTo>
                    <a:pt x="29" y="13"/>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092;p44">
              <a:extLst>
                <a:ext uri="{FF2B5EF4-FFF2-40B4-BE49-F238E27FC236}">
                  <a16:creationId xmlns:a16="http://schemas.microsoft.com/office/drawing/2014/main" id="{894AEAD3-05B2-4C97-B1D9-24EBF431D0ED}"/>
                </a:ext>
              </a:extLst>
            </p:cNvPr>
            <p:cNvSpPr/>
            <p:nvPr/>
          </p:nvSpPr>
          <p:spPr>
            <a:xfrm>
              <a:off x="4558942" y="2864179"/>
              <a:ext cx="12795" cy="5925"/>
            </a:xfrm>
            <a:custGeom>
              <a:avLst/>
              <a:gdLst/>
              <a:ahLst/>
              <a:cxnLst/>
              <a:rect l="l" t="t" r="r" b="b"/>
              <a:pathLst>
                <a:path w="149" h="69" extrusionOk="0">
                  <a:moveTo>
                    <a:pt x="70" y="1"/>
                  </a:moveTo>
                  <a:cubicBezTo>
                    <a:pt x="50" y="1"/>
                    <a:pt x="29" y="5"/>
                    <a:pt x="9" y="21"/>
                  </a:cubicBezTo>
                  <a:cubicBezTo>
                    <a:pt x="5" y="25"/>
                    <a:pt x="5" y="33"/>
                    <a:pt x="0" y="37"/>
                  </a:cubicBezTo>
                  <a:cubicBezTo>
                    <a:pt x="10" y="62"/>
                    <a:pt x="19" y="68"/>
                    <a:pt x="28" y="68"/>
                  </a:cubicBezTo>
                  <a:cubicBezTo>
                    <a:pt x="31" y="68"/>
                    <a:pt x="34" y="67"/>
                    <a:pt x="37" y="66"/>
                  </a:cubicBezTo>
                  <a:cubicBezTo>
                    <a:pt x="50" y="64"/>
                    <a:pt x="61" y="63"/>
                    <a:pt x="72" y="63"/>
                  </a:cubicBezTo>
                  <a:cubicBezTo>
                    <a:pt x="83" y="63"/>
                    <a:pt x="93" y="64"/>
                    <a:pt x="103" y="66"/>
                  </a:cubicBezTo>
                  <a:cubicBezTo>
                    <a:pt x="107" y="67"/>
                    <a:pt x="110" y="68"/>
                    <a:pt x="114" y="68"/>
                  </a:cubicBezTo>
                  <a:cubicBezTo>
                    <a:pt x="127" y="68"/>
                    <a:pt x="139" y="62"/>
                    <a:pt x="148" y="46"/>
                  </a:cubicBezTo>
                  <a:cubicBezTo>
                    <a:pt x="148" y="17"/>
                    <a:pt x="140" y="5"/>
                    <a:pt x="132" y="5"/>
                  </a:cubicBezTo>
                  <a:cubicBezTo>
                    <a:pt x="111" y="5"/>
                    <a:pt x="91" y="1"/>
                    <a:pt x="7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093;p44">
              <a:extLst>
                <a:ext uri="{FF2B5EF4-FFF2-40B4-BE49-F238E27FC236}">
                  <a16:creationId xmlns:a16="http://schemas.microsoft.com/office/drawing/2014/main" id="{7BE9E3CC-A063-44B9-95D4-3CED135FE45E}"/>
                </a:ext>
              </a:extLst>
            </p:cNvPr>
            <p:cNvSpPr/>
            <p:nvPr/>
          </p:nvSpPr>
          <p:spPr>
            <a:xfrm>
              <a:off x="4604369" y="2862719"/>
              <a:ext cx="9618" cy="6355"/>
            </a:xfrm>
            <a:custGeom>
              <a:avLst/>
              <a:gdLst/>
              <a:ahLst/>
              <a:cxnLst/>
              <a:rect l="l" t="t" r="r" b="b"/>
              <a:pathLst>
                <a:path w="112" h="74" extrusionOk="0">
                  <a:moveTo>
                    <a:pt x="103" y="0"/>
                  </a:moveTo>
                  <a:cubicBezTo>
                    <a:pt x="102" y="0"/>
                    <a:pt x="101" y="1"/>
                    <a:pt x="99" y="1"/>
                  </a:cubicBezTo>
                  <a:cubicBezTo>
                    <a:pt x="85" y="3"/>
                    <a:pt x="71" y="3"/>
                    <a:pt x="57" y="3"/>
                  </a:cubicBezTo>
                  <a:cubicBezTo>
                    <a:pt x="43" y="3"/>
                    <a:pt x="30" y="3"/>
                    <a:pt x="17" y="5"/>
                  </a:cubicBezTo>
                  <a:cubicBezTo>
                    <a:pt x="9" y="5"/>
                    <a:pt x="5" y="18"/>
                    <a:pt x="1" y="26"/>
                  </a:cubicBezTo>
                  <a:cubicBezTo>
                    <a:pt x="12" y="59"/>
                    <a:pt x="21" y="73"/>
                    <a:pt x="33" y="73"/>
                  </a:cubicBezTo>
                  <a:cubicBezTo>
                    <a:pt x="39" y="73"/>
                    <a:pt x="46" y="70"/>
                    <a:pt x="54" y="63"/>
                  </a:cubicBezTo>
                  <a:cubicBezTo>
                    <a:pt x="57" y="59"/>
                    <a:pt x="61" y="53"/>
                    <a:pt x="62" y="53"/>
                  </a:cubicBezTo>
                  <a:cubicBezTo>
                    <a:pt x="62" y="53"/>
                    <a:pt x="62" y="54"/>
                    <a:pt x="62" y="54"/>
                  </a:cubicBezTo>
                  <a:cubicBezTo>
                    <a:pt x="71" y="63"/>
                    <a:pt x="79" y="68"/>
                    <a:pt x="85" y="68"/>
                  </a:cubicBezTo>
                  <a:cubicBezTo>
                    <a:pt x="94" y="68"/>
                    <a:pt x="102" y="60"/>
                    <a:pt x="112" y="46"/>
                  </a:cubicBezTo>
                  <a:cubicBezTo>
                    <a:pt x="112" y="14"/>
                    <a:pt x="112" y="0"/>
                    <a:pt x="10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094;p44">
              <a:extLst>
                <a:ext uri="{FF2B5EF4-FFF2-40B4-BE49-F238E27FC236}">
                  <a16:creationId xmlns:a16="http://schemas.microsoft.com/office/drawing/2014/main" id="{EDA25E14-7CB1-405C-B875-C94C9B254470}"/>
                </a:ext>
              </a:extLst>
            </p:cNvPr>
            <p:cNvSpPr/>
            <p:nvPr/>
          </p:nvSpPr>
          <p:spPr>
            <a:xfrm>
              <a:off x="4589599" y="2862719"/>
              <a:ext cx="6440" cy="6269"/>
            </a:xfrm>
            <a:custGeom>
              <a:avLst/>
              <a:gdLst/>
              <a:ahLst/>
              <a:cxnLst/>
              <a:rect l="l" t="t" r="r" b="b"/>
              <a:pathLst>
                <a:path w="75" h="73" extrusionOk="0">
                  <a:moveTo>
                    <a:pt x="58" y="0"/>
                  </a:moveTo>
                  <a:cubicBezTo>
                    <a:pt x="57" y="0"/>
                    <a:pt x="55" y="0"/>
                    <a:pt x="54" y="1"/>
                  </a:cubicBezTo>
                  <a:cubicBezTo>
                    <a:pt x="37" y="9"/>
                    <a:pt x="17" y="1"/>
                    <a:pt x="0" y="38"/>
                  </a:cubicBezTo>
                  <a:cubicBezTo>
                    <a:pt x="14" y="67"/>
                    <a:pt x="25" y="72"/>
                    <a:pt x="36" y="72"/>
                  </a:cubicBezTo>
                  <a:cubicBezTo>
                    <a:pt x="42" y="72"/>
                    <a:pt x="48" y="71"/>
                    <a:pt x="54" y="71"/>
                  </a:cubicBezTo>
                  <a:cubicBezTo>
                    <a:pt x="70" y="67"/>
                    <a:pt x="70" y="54"/>
                    <a:pt x="74" y="26"/>
                  </a:cubicBezTo>
                  <a:cubicBezTo>
                    <a:pt x="71" y="9"/>
                    <a:pt x="65" y="0"/>
                    <a:pt x="5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095;p44">
              <a:extLst>
                <a:ext uri="{FF2B5EF4-FFF2-40B4-BE49-F238E27FC236}">
                  <a16:creationId xmlns:a16="http://schemas.microsoft.com/office/drawing/2014/main" id="{92688F29-12E7-4F56-98CD-571AD4B235AF}"/>
                </a:ext>
              </a:extLst>
            </p:cNvPr>
            <p:cNvSpPr/>
            <p:nvPr/>
          </p:nvSpPr>
          <p:spPr>
            <a:xfrm>
              <a:off x="4581527" y="2863406"/>
              <a:ext cx="5324" cy="5324"/>
            </a:xfrm>
            <a:custGeom>
              <a:avLst/>
              <a:gdLst/>
              <a:ahLst/>
              <a:cxnLst/>
              <a:rect l="l" t="t" r="r" b="b"/>
              <a:pathLst>
                <a:path w="62" h="62" extrusionOk="0">
                  <a:moveTo>
                    <a:pt x="45" y="1"/>
                  </a:moveTo>
                  <a:cubicBezTo>
                    <a:pt x="27" y="1"/>
                    <a:pt x="7" y="12"/>
                    <a:pt x="0" y="30"/>
                  </a:cubicBezTo>
                  <a:cubicBezTo>
                    <a:pt x="14" y="52"/>
                    <a:pt x="27" y="62"/>
                    <a:pt x="38" y="62"/>
                  </a:cubicBezTo>
                  <a:cubicBezTo>
                    <a:pt x="46" y="62"/>
                    <a:pt x="52" y="57"/>
                    <a:pt x="58" y="46"/>
                  </a:cubicBezTo>
                  <a:cubicBezTo>
                    <a:pt x="62" y="38"/>
                    <a:pt x="62" y="30"/>
                    <a:pt x="62" y="22"/>
                  </a:cubicBezTo>
                  <a:cubicBezTo>
                    <a:pt x="62" y="14"/>
                    <a:pt x="58" y="1"/>
                    <a:pt x="53" y="1"/>
                  </a:cubicBezTo>
                  <a:cubicBezTo>
                    <a:pt x="51" y="1"/>
                    <a:pt x="48" y="1"/>
                    <a:pt x="4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096;p44">
              <a:extLst>
                <a:ext uri="{FF2B5EF4-FFF2-40B4-BE49-F238E27FC236}">
                  <a16:creationId xmlns:a16="http://schemas.microsoft.com/office/drawing/2014/main" id="{62C2CA87-A879-4788-A881-A1403E644FDC}"/>
                </a:ext>
              </a:extLst>
            </p:cNvPr>
            <p:cNvSpPr/>
            <p:nvPr/>
          </p:nvSpPr>
          <p:spPr>
            <a:xfrm>
              <a:off x="4574056" y="2864179"/>
              <a:ext cx="5066" cy="5753"/>
            </a:xfrm>
            <a:custGeom>
              <a:avLst/>
              <a:gdLst/>
              <a:ahLst/>
              <a:cxnLst/>
              <a:rect l="l" t="t" r="r" b="b"/>
              <a:pathLst>
                <a:path w="59" h="67" extrusionOk="0">
                  <a:moveTo>
                    <a:pt x="21" y="1"/>
                  </a:moveTo>
                  <a:cubicBezTo>
                    <a:pt x="13" y="1"/>
                    <a:pt x="5" y="9"/>
                    <a:pt x="1" y="42"/>
                  </a:cubicBezTo>
                  <a:lnTo>
                    <a:pt x="26" y="62"/>
                  </a:lnTo>
                  <a:cubicBezTo>
                    <a:pt x="29" y="65"/>
                    <a:pt x="32" y="67"/>
                    <a:pt x="35" y="67"/>
                  </a:cubicBezTo>
                  <a:cubicBezTo>
                    <a:pt x="42" y="67"/>
                    <a:pt x="48" y="55"/>
                    <a:pt x="54" y="37"/>
                  </a:cubicBezTo>
                  <a:cubicBezTo>
                    <a:pt x="58" y="29"/>
                    <a:pt x="54" y="13"/>
                    <a:pt x="50" y="9"/>
                  </a:cubicBezTo>
                  <a:cubicBezTo>
                    <a:pt x="42" y="5"/>
                    <a:pt x="30"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097;p44">
              <a:extLst>
                <a:ext uri="{FF2B5EF4-FFF2-40B4-BE49-F238E27FC236}">
                  <a16:creationId xmlns:a16="http://schemas.microsoft.com/office/drawing/2014/main" id="{47DDEC38-461B-4BE7-B03F-D9937AD566B6}"/>
                </a:ext>
              </a:extLst>
            </p:cNvPr>
            <p:cNvSpPr/>
            <p:nvPr/>
          </p:nvSpPr>
          <p:spPr>
            <a:xfrm>
              <a:off x="4598444" y="2862891"/>
              <a:ext cx="4294" cy="5753"/>
            </a:xfrm>
            <a:custGeom>
              <a:avLst/>
              <a:gdLst/>
              <a:ahLst/>
              <a:cxnLst/>
              <a:rect l="l" t="t" r="r" b="b"/>
              <a:pathLst>
                <a:path w="50" h="67" extrusionOk="0">
                  <a:moveTo>
                    <a:pt x="26" y="1"/>
                  </a:moveTo>
                  <a:cubicBezTo>
                    <a:pt x="17" y="1"/>
                    <a:pt x="6" y="7"/>
                    <a:pt x="0" y="32"/>
                  </a:cubicBezTo>
                  <a:cubicBezTo>
                    <a:pt x="9" y="55"/>
                    <a:pt x="17" y="66"/>
                    <a:pt x="28" y="66"/>
                  </a:cubicBezTo>
                  <a:cubicBezTo>
                    <a:pt x="32" y="66"/>
                    <a:pt x="36" y="64"/>
                    <a:pt x="41" y="61"/>
                  </a:cubicBezTo>
                  <a:cubicBezTo>
                    <a:pt x="49" y="48"/>
                    <a:pt x="49" y="36"/>
                    <a:pt x="49" y="24"/>
                  </a:cubicBezTo>
                  <a:cubicBezTo>
                    <a:pt x="49" y="7"/>
                    <a:pt x="41" y="3"/>
                    <a:pt x="37" y="3"/>
                  </a:cubicBezTo>
                  <a:cubicBezTo>
                    <a:pt x="34" y="2"/>
                    <a:pt x="31"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098;p44">
              <a:extLst>
                <a:ext uri="{FF2B5EF4-FFF2-40B4-BE49-F238E27FC236}">
                  <a16:creationId xmlns:a16="http://schemas.microsoft.com/office/drawing/2014/main" id="{AC43B0B5-F0E7-42B7-A05E-CEE6964F6E23}"/>
                </a:ext>
              </a:extLst>
            </p:cNvPr>
            <p:cNvSpPr/>
            <p:nvPr/>
          </p:nvSpPr>
          <p:spPr>
            <a:xfrm>
              <a:off x="4622402" y="2862118"/>
              <a:ext cx="3607" cy="5238"/>
            </a:xfrm>
            <a:custGeom>
              <a:avLst/>
              <a:gdLst/>
              <a:ahLst/>
              <a:cxnLst/>
              <a:rect l="l" t="t" r="r" b="b"/>
              <a:pathLst>
                <a:path w="42" h="61" extrusionOk="0">
                  <a:moveTo>
                    <a:pt x="19" y="0"/>
                  </a:moveTo>
                  <a:cubicBezTo>
                    <a:pt x="15" y="0"/>
                    <a:pt x="12" y="2"/>
                    <a:pt x="8" y="4"/>
                  </a:cubicBezTo>
                  <a:cubicBezTo>
                    <a:pt x="4" y="12"/>
                    <a:pt x="0" y="20"/>
                    <a:pt x="4" y="29"/>
                  </a:cubicBezTo>
                  <a:cubicBezTo>
                    <a:pt x="4" y="41"/>
                    <a:pt x="4" y="49"/>
                    <a:pt x="12" y="57"/>
                  </a:cubicBezTo>
                  <a:cubicBezTo>
                    <a:pt x="15" y="59"/>
                    <a:pt x="18" y="60"/>
                    <a:pt x="20" y="60"/>
                  </a:cubicBezTo>
                  <a:cubicBezTo>
                    <a:pt x="27" y="60"/>
                    <a:pt x="32" y="50"/>
                    <a:pt x="41" y="25"/>
                  </a:cubicBezTo>
                  <a:cubicBezTo>
                    <a:pt x="33" y="7"/>
                    <a:pt x="26"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099;p44">
              <a:extLst>
                <a:ext uri="{FF2B5EF4-FFF2-40B4-BE49-F238E27FC236}">
                  <a16:creationId xmlns:a16="http://schemas.microsoft.com/office/drawing/2014/main" id="{4C53BBAE-14A9-496C-B351-4724B2DCE063}"/>
                </a:ext>
              </a:extLst>
            </p:cNvPr>
            <p:cNvSpPr/>
            <p:nvPr/>
          </p:nvSpPr>
          <p:spPr>
            <a:xfrm>
              <a:off x="4627297" y="2862032"/>
              <a:ext cx="2233" cy="5066"/>
            </a:xfrm>
            <a:custGeom>
              <a:avLst/>
              <a:gdLst/>
              <a:ahLst/>
              <a:cxnLst/>
              <a:rect l="l" t="t" r="r" b="b"/>
              <a:pathLst>
                <a:path w="26" h="59" extrusionOk="0">
                  <a:moveTo>
                    <a:pt x="9" y="1"/>
                  </a:moveTo>
                  <a:cubicBezTo>
                    <a:pt x="5" y="9"/>
                    <a:pt x="1" y="13"/>
                    <a:pt x="1" y="21"/>
                  </a:cubicBezTo>
                  <a:cubicBezTo>
                    <a:pt x="1" y="34"/>
                    <a:pt x="9" y="58"/>
                    <a:pt x="13" y="58"/>
                  </a:cubicBezTo>
                  <a:cubicBezTo>
                    <a:pt x="21" y="58"/>
                    <a:pt x="25" y="42"/>
                    <a:pt x="25" y="26"/>
                  </a:cubicBezTo>
                  <a:cubicBezTo>
                    <a:pt x="25" y="9"/>
                    <a:pt x="21"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100;p44">
              <a:extLst>
                <a:ext uri="{FF2B5EF4-FFF2-40B4-BE49-F238E27FC236}">
                  <a16:creationId xmlns:a16="http://schemas.microsoft.com/office/drawing/2014/main" id="{2BE1993F-BA39-4F63-8946-E2C5D6B9DA71}"/>
                </a:ext>
              </a:extLst>
            </p:cNvPr>
            <p:cNvSpPr/>
            <p:nvPr/>
          </p:nvSpPr>
          <p:spPr>
            <a:xfrm>
              <a:off x="4617422" y="2862977"/>
              <a:ext cx="2576" cy="3521"/>
            </a:xfrm>
            <a:custGeom>
              <a:avLst/>
              <a:gdLst/>
              <a:ahLst/>
              <a:cxnLst/>
              <a:rect l="l" t="t" r="r" b="b"/>
              <a:pathLst>
                <a:path w="30" h="41" extrusionOk="0">
                  <a:moveTo>
                    <a:pt x="13" y="0"/>
                  </a:moveTo>
                  <a:cubicBezTo>
                    <a:pt x="10" y="0"/>
                    <a:pt x="7" y="6"/>
                    <a:pt x="1" y="19"/>
                  </a:cubicBezTo>
                  <a:cubicBezTo>
                    <a:pt x="7" y="33"/>
                    <a:pt x="10" y="40"/>
                    <a:pt x="13" y="40"/>
                  </a:cubicBezTo>
                  <a:cubicBezTo>
                    <a:pt x="17" y="40"/>
                    <a:pt x="21" y="33"/>
                    <a:pt x="29" y="19"/>
                  </a:cubicBezTo>
                  <a:cubicBezTo>
                    <a:pt x="21" y="6"/>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101;p44">
              <a:extLst>
                <a:ext uri="{FF2B5EF4-FFF2-40B4-BE49-F238E27FC236}">
                  <a16:creationId xmlns:a16="http://schemas.microsoft.com/office/drawing/2014/main" id="{498D1AE5-895D-465D-BA11-5E5CCCB00C1B}"/>
                </a:ext>
              </a:extLst>
            </p:cNvPr>
            <p:cNvSpPr/>
            <p:nvPr/>
          </p:nvSpPr>
          <p:spPr>
            <a:xfrm>
              <a:off x="4596641" y="2725323"/>
              <a:ext cx="72992" cy="9274"/>
            </a:xfrm>
            <a:custGeom>
              <a:avLst/>
              <a:gdLst/>
              <a:ahLst/>
              <a:cxnLst/>
              <a:rect l="l" t="t" r="r" b="b"/>
              <a:pathLst>
                <a:path w="850" h="108" extrusionOk="0">
                  <a:moveTo>
                    <a:pt x="751" y="0"/>
                  </a:moveTo>
                  <a:cubicBezTo>
                    <a:pt x="742" y="0"/>
                    <a:pt x="732" y="2"/>
                    <a:pt x="723" y="5"/>
                  </a:cubicBezTo>
                  <a:cubicBezTo>
                    <a:pt x="694" y="13"/>
                    <a:pt x="669" y="17"/>
                    <a:pt x="645" y="17"/>
                  </a:cubicBezTo>
                  <a:cubicBezTo>
                    <a:pt x="632" y="17"/>
                    <a:pt x="624" y="25"/>
                    <a:pt x="612" y="25"/>
                  </a:cubicBezTo>
                  <a:cubicBezTo>
                    <a:pt x="587" y="25"/>
                    <a:pt x="559" y="30"/>
                    <a:pt x="530" y="30"/>
                  </a:cubicBezTo>
                  <a:cubicBezTo>
                    <a:pt x="472" y="30"/>
                    <a:pt x="411" y="25"/>
                    <a:pt x="349" y="21"/>
                  </a:cubicBezTo>
                  <a:cubicBezTo>
                    <a:pt x="308" y="21"/>
                    <a:pt x="267" y="17"/>
                    <a:pt x="226" y="17"/>
                  </a:cubicBezTo>
                  <a:cubicBezTo>
                    <a:pt x="210" y="21"/>
                    <a:pt x="193" y="21"/>
                    <a:pt x="181" y="30"/>
                  </a:cubicBezTo>
                  <a:cubicBezTo>
                    <a:pt x="152" y="38"/>
                    <a:pt x="123" y="42"/>
                    <a:pt x="94" y="42"/>
                  </a:cubicBezTo>
                  <a:cubicBezTo>
                    <a:pt x="78" y="42"/>
                    <a:pt x="62" y="41"/>
                    <a:pt x="46" y="38"/>
                  </a:cubicBezTo>
                  <a:cubicBezTo>
                    <a:pt x="37" y="34"/>
                    <a:pt x="25" y="34"/>
                    <a:pt x="17" y="34"/>
                  </a:cubicBezTo>
                  <a:cubicBezTo>
                    <a:pt x="13" y="34"/>
                    <a:pt x="5" y="42"/>
                    <a:pt x="1" y="46"/>
                  </a:cubicBezTo>
                  <a:cubicBezTo>
                    <a:pt x="5" y="79"/>
                    <a:pt x="9" y="95"/>
                    <a:pt x="21" y="99"/>
                  </a:cubicBezTo>
                  <a:cubicBezTo>
                    <a:pt x="46" y="103"/>
                    <a:pt x="70" y="108"/>
                    <a:pt x="95" y="108"/>
                  </a:cubicBezTo>
                  <a:cubicBezTo>
                    <a:pt x="124" y="108"/>
                    <a:pt x="152" y="99"/>
                    <a:pt x="181" y="95"/>
                  </a:cubicBezTo>
                  <a:cubicBezTo>
                    <a:pt x="189" y="95"/>
                    <a:pt x="197" y="99"/>
                    <a:pt x="206" y="99"/>
                  </a:cubicBezTo>
                  <a:cubicBezTo>
                    <a:pt x="255" y="91"/>
                    <a:pt x="304" y="91"/>
                    <a:pt x="353" y="91"/>
                  </a:cubicBezTo>
                  <a:cubicBezTo>
                    <a:pt x="399" y="91"/>
                    <a:pt x="444" y="95"/>
                    <a:pt x="489" y="95"/>
                  </a:cubicBezTo>
                  <a:cubicBezTo>
                    <a:pt x="534" y="99"/>
                    <a:pt x="575" y="99"/>
                    <a:pt x="620" y="99"/>
                  </a:cubicBezTo>
                  <a:cubicBezTo>
                    <a:pt x="645" y="95"/>
                    <a:pt x="669" y="91"/>
                    <a:pt x="694" y="83"/>
                  </a:cubicBezTo>
                  <a:cubicBezTo>
                    <a:pt x="709" y="78"/>
                    <a:pt x="725" y="72"/>
                    <a:pt x="740" y="72"/>
                  </a:cubicBezTo>
                  <a:cubicBezTo>
                    <a:pt x="750" y="72"/>
                    <a:pt x="760" y="75"/>
                    <a:pt x="768" y="83"/>
                  </a:cubicBezTo>
                  <a:cubicBezTo>
                    <a:pt x="771" y="80"/>
                    <a:pt x="774" y="80"/>
                    <a:pt x="778" y="80"/>
                  </a:cubicBezTo>
                  <a:cubicBezTo>
                    <a:pt x="784" y="80"/>
                    <a:pt x="791" y="83"/>
                    <a:pt x="796" y="83"/>
                  </a:cubicBezTo>
                  <a:cubicBezTo>
                    <a:pt x="802" y="83"/>
                    <a:pt x="808" y="80"/>
                    <a:pt x="813" y="67"/>
                  </a:cubicBezTo>
                  <a:cubicBezTo>
                    <a:pt x="813" y="65"/>
                    <a:pt x="814" y="65"/>
                    <a:pt x="815" y="65"/>
                  </a:cubicBezTo>
                  <a:cubicBezTo>
                    <a:pt x="818" y="65"/>
                    <a:pt x="823" y="67"/>
                    <a:pt x="825" y="67"/>
                  </a:cubicBezTo>
                  <a:cubicBezTo>
                    <a:pt x="829" y="67"/>
                    <a:pt x="842" y="58"/>
                    <a:pt x="846" y="38"/>
                  </a:cubicBezTo>
                  <a:cubicBezTo>
                    <a:pt x="849" y="22"/>
                    <a:pt x="840" y="11"/>
                    <a:pt x="831" y="11"/>
                  </a:cubicBezTo>
                  <a:cubicBezTo>
                    <a:pt x="829" y="11"/>
                    <a:pt x="827" y="11"/>
                    <a:pt x="825" y="13"/>
                  </a:cubicBezTo>
                  <a:cubicBezTo>
                    <a:pt x="823" y="14"/>
                    <a:pt x="820" y="15"/>
                    <a:pt x="817" y="15"/>
                  </a:cubicBezTo>
                  <a:cubicBezTo>
                    <a:pt x="810" y="15"/>
                    <a:pt x="802" y="12"/>
                    <a:pt x="797" y="9"/>
                  </a:cubicBezTo>
                  <a:cubicBezTo>
                    <a:pt x="781" y="4"/>
                    <a:pt x="766" y="0"/>
                    <a:pt x="7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102;p44">
              <a:extLst>
                <a:ext uri="{FF2B5EF4-FFF2-40B4-BE49-F238E27FC236}">
                  <a16:creationId xmlns:a16="http://schemas.microsoft.com/office/drawing/2014/main" id="{B3A8B312-9998-4271-B451-4C2DCBEFE0A9}"/>
                </a:ext>
              </a:extLst>
            </p:cNvPr>
            <p:cNvSpPr/>
            <p:nvPr/>
          </p:nvSpPr>
          <p:spPr>
            <a:xfrm>
              <a:off x="4556109" y="2727985"/>
              <a:ext cx="39244" cy="6870"/>
            </a:xfrm>
            <a:custGeom>
              <a:avLst/>
              <a:gdLst/>
              <a:ahLst/>
              <a:cxnLst/>
              <a:rect l="l" t="t" r="r" b="b"/>
              <a:pathLst>
                <a:path w="457" h="80" extrusionOk="0">
                  <a:moveTo>
                    <a:pt x="259" y="1"/>
                  </a:moveTo>
                  <a:cubicBezTo>
                    <a:pt x="242" y="1"/>
                    <a:pt x="226" y="3"/>
                    <a:pt x="210" y="11"/>
                  </a:cubicBezTo>
                  <a:cubicBezTo>
                    <a:pt x="203" y="9"/>
                    <a:pt x="197" y="8"/>
                    <a:pt x="190" y="8"/>
                  </a:cubicBezTo>
                  <a:cubicBezTo>
                    <a:pt x="159" y="8"/>
                    <a:pt x="129" y="26"/>
                    <a:pt x="98" y="26"/>
                  </a:cubicBezTo>
                  <a:cubicBezTo>
                    <a:pt x="92" y="26"/>
                    <a:pt x="85" y="25"/>
                    <a:pt x="79" y="23"/>
                  </a:cubicBezTo>
                  <a:cubicBezTo>
                    <a:pt x="74" y="22"/>
                    <a:pt x="69" y="22"/>
                    <a:pt x="64" y="22"/>
                  </a:cubicBezTo>
                  <a:cubicBezTo>
                    <a:pt x="53" y="22"/>
                    <a:pt x="41" y="24"/>
                    <a:pt x="29" y="27"/>
                  </a:cubicBezTo>
                  <a:cubicBezTo>
                    <a:pt x="21" y="27"/>
                    <a:pt x="9" y="36"/>
                    <a:pt x="1" y="52"/>
                  </a:cubicBezTo>
                  <a:cubicBezTo>
                    <a:pt x="10" y="70"/>
                    <a:pt x="19" y="80"/>
                    <a:pt x="28" y="80"/>
                  </a:cubicBezTo>
                  <a:cubicBezTo>
                    <a:pt x="31" y="80"/>
                    <a:pt x="35" y="79"/>
                    <a:pt x="38" y="77"/>
                  </a:cubicBezTo>
                  <a:lnTo>
                    <a:pt x="140" y="77"/>
                  </a:lnTo>
                  <a:cubicBezTo>
                    <a:pt x="155" y="71"/>
                    <a:pt x="172" y="68"/>
                    <a:pt x="190" y="68"/>
                  </a:cubicBezTo>
                  <a:cubicBezTo>
                    <a:pt x="200" y="68"/>
                    <a:pt x="211" y="69"/>
                    <a:pt x="222" y="72"/>
                  </a:cubicBezTo>
                  <a:cubicBezTo>
                    <a:pt x="230" y="72"/>
                    <a:pt x="235" y="68"/>
                    <a:pt x="239" y="64"/>
                  </a:cubicBezTo>
                  <a:cubicBezTo>
                    <a:pt x="247" y="60"/>
                    <a:pt x="256" y="58"/>
                    <a:pt x="265" y="58"/>
                  </a:cubicBezTo>
                  <a:cubicBezTo>
                    <a:pt x="274" y="58"/>
                    <a:pt x="282" y="60"/>
                    <a:pt x="288" y="64"/>
                  </a:cubicBezTo>
                  <a:cubicBezTo>
                    <a:pt x="292" y="66"/>
                    <a:pt x="295" y="67"/>
                    <a:pt x="298" y="67"/>
                  </a:cubicBezTo>
                  <a:cubicBezTo>
                    <a:pt x="301" y="67"/>
                    <a:pt x="304" y="66"/>
                    <a:pt x="308" y="64"/>
                  </a:cubicBezTo>
                  <a:cubicBezTo>
                    <a:pt x="314" y="63"/>
                    <a:pt x="322" y="62"/>
                    <a:pt x="329" y="62"/>
                  </a:cubicBezTo>
                  <a:cubicBezTo>
                    <a:pt x="342" y="62"/>
                    <a:pt x="355" y="65"/>
                    <a:pt x="366" y="72"/>
                  </a:cubicBezTo>
                  <a:cubicBezTo>
                    <a:pt x="367" y="74"/>
                    <a:pt x="369" y="74"/>
                    <a:pt x="370" y="74"/>
                  </a:cubicBezTo>
                  <a:cubicBezTo>
                    <a:pt x="374" y="74"/>
                    <a:pt x="379" y="71"/>
                    <a:pt x="382" y="68"/>
                  </a:cubicBezTo>
                  <a:cubicBezTo>
                    <a:pt x="386" y="60"/>
                    <a:pt x="395" y="52"/>
                    <a:pt x="399" y="48"/>
                  </a:cubicBezTo>
                  <a:cubicBezTo>
                    <a:pt x="417" y="62"/>
                    <a:pt x="427" y="70"/>
                    <a:pt x="434" y="70"/>
                  </a:cubicBezTo>
                  <a:cubicBezTo>
                    <a:pt x="443" y="70"/>
                    <a:pt x="447" y="57"/>
                    <a:pt x="456" y="27"/>
                  </a:cubicBezTo>
                  <a:cubicBezTo>
                    <a:pt x="456" y="11"/>
                    <a:pt x="452" y="3"/>
                    <a:pt x="444" y="3"/>
                  </a:cubicBezTo>
                  <a:lnTo>
                    <a:pt x="427" y="3"/>
                  </a:lnTo>
                  <a:cubicBezTo>
                    <a:pt x="410" y="8"/>
                    <a:pt x="390" y="11"/>
                    <a:pt x="371" y="11"/>
                  </a:cubicBezTo>
                  <a:cubicBezTo>
                    <a:pt x="360" y="11"/>
                    <a:pt x="348" y="10"/>
                    <a:pt x="337" y="7"/>
                  </a:cubicBezTo>
                  <a:cubicBezTo>
                    <a:pt x="312" y="7"/>
                    <a:pt x="285" y="1"/>
                    <a:pt x="2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103;p44">
              <a:extLst>
                <a:ext uri="{FF2B5EF4-FFF2-40B4-BE49-F238E27FC236}">
                  <a16:creationId xmlns:a16="http://schemas.microsoft.com/office/drawing/2014/main" id="{AE2F370C-3EAF-4793-BF66-E873AEF5D177}"/>
                </a:ext>
              </a:extLst>
            </p:cNvPr>
            <p:cNvSpPr/>
            <p:nvPr/>
          </p:nvSpPr>
          <p:spPr>
            <a:xfrm>
              <a:off x="4518410" y="2729960"/>
              <a:ext cx="30055" cy="6526"/>
            </a:xfrm>
            <a:custGeom>
              <a:avLst/>
              <a:gdLst/>
              <a:ahLst/>
              <a:cxnLst/>
              <a:rect l="l" t="t" r="r" b="b"/>
              <a:pathLst>
                <a:path w="350" h="76" extrusionOk="0">
                  <a:moveTo>
                    <a:pt x="259" y="0"/>
                  </a:moveTo>
                  <a:cubicBezTo>
                    <a:pt x="226" y="0"/>
                    <a:pt x="193" y="0"/>
                    <a:pt x="165" y="8"/>
                  </a:cubicBezTo>
                  <a:cubicBezTo>
                    <a:pt x="148" y="8"/>
                    <a:pt x="128" y="17"/>
                    <a:pt x="111" y="21"/>
                  </a:cubicBezTo>
                  <a:cubicBezTo>
                    <a:pt x="83" y="21"/>
                    <a:pt x="54" y="21"/>
                    <a:pt x="25" y="25"/>
                  </a:cubicBezTo>
                  <a:cubicBezTo>
                    <a:pt x="24" y="24"/>
                    <a:pt x="22" y="24"/>
                    <a:pt x="21" y="24"/>
                  </a:cubicBezTo>
                  <a:cubicBezTo>
                    <a:pt x="13" y="24"/>
                    <a:pt x="4" y="31"/>
                    <a:pt x="1" y="41"/>
                  </a:cubicBezTo>
                  <a:cubicBezTo>
                    <a:pt x="15" y="67"/>
                    <a:pt x="28" y="76"/>
                    <a:pt x="40" y="76"/>
                  </a:cubicBezTo>
                  <a:cubicBezTo>
                    <a:pt x="49" y="76"/>
                    <a:pt x="58" y="71"/>
                    <a:pt x="66" y="66"/>
                  </a:cubicBezTo>
                  <a:cubicBezTo>
                    <a:pt x="73" y="63"/>
                    <a:pt x="78" y="61"/>
                    <a:pt x="82" y="61"/>
                  </a:cubicBezTo>
                  <a:cubicBezTo>
                    <a:pt x="85" y="61"/>
                    <a:pt x="87" y="62"/>
                    <a:pt x="91" y="66"/>
                  </a:cubicBezTo>
                  <a:cubicBezTo>
                    <a:pt x="97" y="72"/>
                    <a:pt x="101" y="76"/>
                    <a:pt x="106" y="76"/>
                  </a:cubicBezTo>
                  <a:cubicBezTo>
                    <a:pt x="107" y="76"/>
                    <a:pt x="109" y="75"/>
                    <a:pt x="111" y="74"/>
                  </a:cubicBezTo>
                  <a:cubicBezTo>
                    <a:pt x="120" y="67"/>
                    <a:pt x="129" y="65"/>
                    <a:pt x="138" y="65"/>
                  </a:cubicBezTo>
                  <a:cubicBezTo>
                    <a:pt x="149" y="65"/>
                    <a:pt x="160" y="68"/>
                    <a:pt x="172" y="68"/>
                  </a:cubicBezTo>
                  <a:cubicBezTo>
                    <a:pt x="176" y="68"/>
                    <a:pt x="181" y="67"/>
                    <a:pt x="185" y="66"/>
                  </a:cubicBezTo>
                  <a:cubicBezTo>
                    <a:pt x="203" y="63"/>
                    <a:pt x="220" y="60"/>
                    <a:pt x="237" y="60"/>
                  </a:cubicBezTo>
                  <a:cubicBezTo>
                    <a:pt x="245" y="60"/>
                    <a:pt x="252" y="61"/>
                    <a:pt x="259" y="62"/>
                  </a:cubicBezTo>
                  <a:cubicBezTo>
                    <a:pt x="267" y="62"/>
                    <a:pt x="276" y="58"/>
                    <a:pt x="280" y="58"/>
                  </a:cubicBezTo>
                  <a:lnTo>
                    <a:pt x="325" y="49"/>
                  </a:lnTo>
                  <a:cubicBezTo>
                    <a:pt x="327" y="49"/>
                    <a:pt x="331" y="50"/>
                    <a:pt x="334" y="50"/>
                  </a:cubicBezTo>
                  <a:cubicBezTo>
                    <a:pt x="340" y="50"/>
                    <a:pt x="347" y="47"/>
                    <a:pt x="349" y="25"/>
                  </a:cubicBezTo>
                  <a:cubicBezTo>
                    <a:pt x="349" y="8"/>
                    <a:pt x="341" y="0"/>
                    <a:pt x="3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104;p44">
              <a:extLst>
                <a:ext uri="{FF2B5EF4-FFF2-40B4-BE49-F238E27FC236}">
                  <a16:creationId xmlns:a16="http://schemas.microsoft.com/office/drawing/2014/main" id="{7A7D1150-ADE3-46F1-AE31-777662FF1E4B}"/>
                </a:ext>
              </a:extLst>
            </p:cNvPr>
            <p:cNvSpPr/>
            <p:nvPr/>
          </p:nvSpPr>
          <p:spPr>
            <a:xfrm>
              <a:off x="4500806" y="2732364"/>
              <a:ext cx="11679" cy="4637"/>
            </a:xfrm>
            <a:custGeom>
              <a:avLst/>
              <a:gdLst/>
              <a:ahLst/>
              <a:cxnLst/>
              <a:rect l="l" t="t" r="r" b="b"/>
              <a:pathLst>
                <a:path w="136" h="54" extrusionOk="0">
                  <a:moveTo>
                    <a:pt x="136" y="1"/>
                  </a:moveTo>
                  <a:cubicBezTo>
                    <a:pt x="99" y="1"/>
                    <a:pt x="58" y="1"/>
                    <a:pt x="17" y="5"/>
                  </a:cubicBezTo>
                  <a:cubicBezTo>
                    <a:pt x="13" y="5"/>
                    <a:pt x="9" y="13"/>
                    <a:pt x="0" y="17"/>
                  </a:cubicBezTo>
                  <a:cubicBezTo>
                    <a:pt x="9" y="46"/>
                    <a:pt x="17" y="50"/>
                    <a:pt x="25" y="50"/>
                  </a:cubicBezTo>
                  <a:cubicBezTo>
                    <a:pt x="33" y="52"/>
                    <a:pt x="40" y="53"/>
                    <a:pt x="48" y="53"/>
                  </a:cubicBezTo>
                  <a:cubicBezTo>
                    <a:pt x="55" y="53"/>
                    <a:pt x="62" y="52"/>
                    <a:pt x="70" y="50"/>
                  </a:cubicBezTo>
                  <a:cubicBezTo>
                    <a:pt x="83" y="50"/>
                    <a:pt x="95" y="43"/>
                    <a:pt x="107" y="43"/>
                  </a:cubicBezTo>
                  <a:cubicBezTo>
                    <a:pt x="111" y="43"/>
                    <a:pt x="115" y="44"/>
                    <a:pt x="119" y="46"/>
                  </a:cubicBezTo>
                  <a:cubicBezTo>
                    <a:pt x="122" y="47"/>
                    <a:pt x="124" y="48"/>
                    <a:pt x="126" y="48"/>
                  </a:cubicBezTo>
                  <a:cubicBezTo>
                    <a:pt x="135" y="48"/>
                    <a:pt x="132" y="32"/>
                    <a:pt x="13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105;p44">
              <a:extLst>
                <a:ext uri="{FF2B5EF4-FFF2-40B4-BE49-F238E27FC236}">
                  <a16:creationId xmlns:a16="http://schemas.microsoft.com/office/drawing/2014/main" id="{95FF9445-D239-45AB-8F5D-DF1451349FCF}"/>
                </a:ext>
              </a:extLst>
            </p:cNvPr>
            <p:cNvSpPr/>
            <p:nvPr/>
          </p:nvSpPr>
          <p:spPr>
            <a:xfrm>
              <a:off x="4514203" y="2732364"/>
              <a:ext cx="2147" cy="4036"/>
            </a:xfrm>
            <a:custGeom>
              <a:avLst/>
              <a:gdLst/>
              <a:ahLst/>
              <a:cxnLst/>
              <a:rect l="l" t="t" r="r" b="b"/>
              <a:pathLst>
                <a:path w="25" h="47" extrusionOk="0">
                  <a:moveTo>
                    <a:pt x="13" y="1"/>
                  </a:moveTo>
                  <a:cubicBezTo>
                    <a:pt x="9" y="5"/>
                    <a:pt x="4" y="13"/>
                    <a:pt x="4" y="21"/>
                  </a:cubicBezTo>
                  <a:cubicBezTo>
                    <a:pt x="0" y="30"/>
                    <a:pt x="9" y="46"/>
                    <a:pt x="21" y="46"/>
                  </a:cubicBezTo>
                  <a:cubicBezTo>
                    <a:pt x="25" y="38"/>
                    <a:pt x="25" y="30"/>
                    <a:pt x="25" y="26"/>
                  </a:cubicBezTo>
                  <a:cubicBezTo>
                    <a:pt x="25" y="5"/>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106;p44">
              <a:extLst>
                <a:ext uri="{FF2B5EF4-FFF2-40B4-BE49-F238E27FC236}">
                  <a16:creationId xmlns:a16="http://schemas.microsoft.com/office/drawing/2014/main" id="{858ADE8B-DEDF-4B5E-90EE-8D679598CFA4}"/>
                </a:ext>
              </a:extLst>
            </p:cNvPr>
            <p:cNvSpPr/>
            <p:nvPr/>
          </p:nvSpPr>
          <p:spPr>
            <a:xfrm>
              <a:off x="4551901" y="2730647"/>
              <a:ext cx="2233" cy="3006"/>
            </a:xfrm>
            <a:custGeom>
              <a:avLst/>
              <a:gdLst/>
              <a:ahLst/>
              <a:cxnLst/>
              <a:rect l="l" t="t" r="r" b="b"/>
              <a:pathLst>
                <a:path w="26" h="35" extrusionOk="0">
                  <a:moveTo>
                    <a:pt x="21" y="0"/>
                  </a:moveTo>
                  <a:cubicBezTo>
                    <a:pt x="13" y="0"/>
                    <a:pt x="9" y="0"/>
                    <a:pt x="0" y="5"/>
                  </a:cubicBezTo>
                  <a:cubicBezTo>
                    <a:pt x="0" y="5"/>
                    <a:pt x="0" y="17"/>
                    <a:pt x="0" y="21"/>
                  </a:cubicBezTo>
                  <a:cubicBezTo>
                    <a:pt x="5" y="31"/>
                    <a:pt x="10" y="35"/>
                    <a:pt x="15" y="35"/>
                  </a:cubicBezTo>
                  <a:cubicBezTo>
                    <a:pt x="18" y="35"/>
                    <a:pt x="22" y="33"/>
                    <a:pt x="25" y="29"/>
                  </a:cubicBezTo>
                  <a:cubicBezTo>
                    <a:pt x="25" y="21"/>
                    <a:pt x="25" y="13"/>
                    <a:pt x="25" y="5"/>
                  </a:cubicBezTo>
                  <a:cubicBezTo>
                    <a:pt x="25" y="5"/>
                    <a:pt x="21"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107;p44">
              <a:extLst>
                <a:ext uri="{FF2B5EF4-FFF2-40B4-BE49-F238E27FC236}">
                  <a16:creationId xmlns:a16="http://schemas.microsoft.com/office/drawing/2014/main" id="{CA2CA8C0-C485-4721-BFD9-0E7A5CA4B6EE}"/>
                </a:ext>
              </a:extLst>
            </p:cNvPr>
            <p:cNvSpPr/>
            <p:nvPr/>
          </p:nvSpPr>
          <p:spPr>
            <a:xfrm>
              <a:off x="4631849" y="2901534"/>
              <a:ext cx="62172" cy="12537"/>
            </a:xfrm>
            <a:custGeom>
              <a:avLst/>
              <a:gdLst/>
              <a:ahLst/>
              <a:cxnLst/>
              <a:rect l="l" t="t" r="r" b="b"/>
              <a:pathLst>
                <a:path w="724" h="146" extrusionOk="0">
                  <a:moveTo>
                    <a:pt x="707" y="0"/>
                  </a:moveTo>
                  <a:cubicBezTo>
                    <a:pt x="682" y="0"/>
                    <a:pt x="657" y="9"/>
                    <a:pt x="633" y="13"/>
                  </a:cubicBezTo>
                  <a:lnTo>
                    <a:pt x="530" y="13"/>
                  </a:lnTo>
                  <a:cubicBezTo>
                    <a:pt x="518" y="13"/>
                    <a:pt x="506" y="9"/>
                    <a:pt x="489" y="9"/>
                  </a:cubicBezTo>
                  <a:cubicBezTo>
                    <a:pt x="440" y="13"/>
                    <a:pt x="395" y="21"/>
                    <a:pt x="341" y="29"/>
                  </a:cubicBezTo>
                  <a:lnTo>
                    <a:pt x="321" y="29"/>
                  </a:lnTo>
                  <a:cubicBezTo>
                    <a:pt x="314" y="26"/>
                    <a:pt x="306" y="25"/>
                    <a:pt x="299" y="25"/>
                  </a:cubicBezTo>
                  <a:cubicBezTo>
                    <a:pt x="286" y="25"/>
                    <a:pt x="274" y="29"/>
                    <a:pt x="263" y="37"/>
                  </a:cubicBezTo>
                  <a:lnTo>
                    <a:pt x="255" y="37"/>
                  </a:lnTo>
                  <a:cubicBezTo>
                    <a:pt x="214" y="42"/>
                    <a:pt x="177" y="46"/>
                    <a:pt x="136" y="54"/>
                  </a:cubicBezTo>
                  <a:cubicBezTo>
                    <a:pt x="99" y="58"/>
                    <a:pt x="62" y="62"/>
                    <a:pt x="30" y="62"/>
                  </a:cubicBezTo>
                  <a:cubicBezTo>
                    <a:pt x="21" y="62"/>
                    <a:pt x="9" y="62"/>
                    <a:pt x="1" y="83"/>
                  </a:cubicBezTo>
                  <a:cubicBezTo>
                    <a:pt x="5" y="99"/>
                    <a:pt x="9" y="111"/>
                    <a:pt x="13" y="124"/>
                  </a:cubicBezTo>
                  <a:cubicBezTo>
                    <a:pt x="13" y="128"/>
                    <a:pt x="17" y="128"/>
                    <a:pt x="17" y="128"/>
                  </a:cubicBezTo>
                  <a:cubicBezTo>
                    <a:pt x="20" y="127"/>
                    <a:pt x="23" y="127"/>
                    <a:pt x="26" y="127"/>
                  </a:cubicBezTo>
                  <a:cubicBezTo>
                    <a:pt x="31" y="127"/>
                    <a:pt x="36" y="127"/>
                    <a:pt x="41" y="127"/>
                  </a:cubicBezTo>
                  <a:cubicBezTo>
                    <a:pt x="52" y="127"/>
                    <a:pt x="63" y="125"/>
                    <a:pt x="75" y="111"/>
                  </a:cubicBezTo>
                  <a:cubicBezTo>
                    <a:pt x="75" y="110"/>
                    <a:pt x="75" y="109"/>
                    <a:pt x="77" y="109"/>
                  </a:cubicBezTo>
                  <a:cubicBezTo>
                    <a:pt x="80" y="109"/>
                    <a:pt x="84" y="111"/>
                    <a:pt x="91" y="115"/>
                  </a:cubicBezTo>
                  <a:cubicBezTo>
                    <a:pt x="99" y="126"/>
                    <a:pt x="113" y="132"/>
                    <a:pt x="126" y="132"/>
                  </a:cubicBezTo>
                  <a:cubicBezTo>
                    <a:pt x="133" y="132"/>
                    <a:pt x="139" y="130"/>
                    <a:pt x="144" y="128"/>
                  </a:cubicBezTo>
                  <a:cubicBezTo>
                    <a:pt x="153" y="124"/>
                    <a:pt x="162" y="122"/>
                    <a:pt x="171" y="122"/>
                  </a:cubicBezTo>
                  <a:cubicBezTo>
                    <a:pt x="180" y="122"/>
                    <a:pt x="190" y="124"/>
                    <a:pt x="198" y="128"/>
                  </a:cubicBezTo>
                  <a:cubicBezTo>
                    <a:pt x="202" y="130"/>
                    <a:pt x="206" y="131"/>
                    <a:pt x="210" y="131"/>
                  </a:cubicBezTo>
                  <a:cubicBezTo>
                    <a:pt x="213" y="131"/>
                    <a:pt x="216" y="130"/>
                    <a:pt x="218" y="128"/>
                  </a:cubicBezTo>
                  <a:cubicBezTo>
                    <a:pt x="225" y="128"/>
                    <a:pt x="232" y="119"/>
                    <a:pt x="237" y="119"/>
                  </a:cubicBezTo>
                  <a:cubicBezTo>
                    <a:pt x="238" y="119"/>
                    <a:pt x="238" y="119"/>
                    <a:pt x="239" y="119"/>
                  </a:cubicBezTo>
                  <a:cubicBezTo>
                    <a:pt x="250" y="125"/>
                    <a:pt x="261" y="126"/>
                    <a:pt x="272" y="126"/>
                  </a:cubicBezTo>
                  <a:cubicBezTo>
                    <a:pt x="297" y="126"/>
                    <a:pt x="322" y="117"/>
                    <a:pt x="346" y="117"/>
                  </a:cubicBezTo>
                  <a:cubicBezTo>
                    <a:pt x="352" y="117"/>
                    <a:pt x="359" y="117"/>
                    <a:pt x="366" y="119"/>
                  </a:cubicBezTo>
                  <a:cubicBezTo>
                    <a:pt x="374" y="122"/>
                    <a:pt x="381" y="123"/>
                    <a:pt x="389" y="123"/>
                  </a:cubicBezTo>
                  <a:cubicBezTo>
                    <a:pt x="396" y="123"/>
                    <a:pt x="403" y="122"/>
                    <a:pt x="411" y="119"/>
                  </a:cubicBezTo>
                  <a:cubicBezTo>
                    <a:pt x="444" y="124"/>
                    <a:pt x="477" y="124"/>
                    <a:pt x="514" y="128"/>
                  </a:cubicBezTo>
                  <a:cubicBezTo>
                    <a:pt x="526" y="128"/>
                    <a:pt x="538" y="132"/>
                    <a:pt x="547" y="140"/>
                  </a:cubicBezTo>
                  <a:cubicBezTo>
                    <a:pt x="553" y="144"/>
                    <a:pt x="560" y="145"/>
                    <a:pt x="566" y="145"/>
                  </a:cubicBezTo>
                  <a:cubicBezTo>
                    <a:pt x="578" y="145"/>
                    <a:pt x="589" y="140"/>
                    <a:pt x="600" y="140"/>
                  </a:cubicBezTo>
                  <a:cubicBezTo>
                    <a:pt x="625" y="136"/>
                    <a:pt x="649" y="132"/>
                    <a:pt x="674" y="132"/>
                  </a:cubicBezTo>
                  <a:cubicBezTo>
                    <a:pt x="690" y="136"/>
                    <a:pt x="707" y="140"/>
                    <a:pt x="723" y="140"/>
                  </a:cubicBezTo>
                  <a:lnTo>
                    <a:pt x="719"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108;p44">
              <a:extLst>
                <a:ext uri="{FF2B5EF4-FFF2-40B4-BE49-F238E27FC236}">
                  <a16:creationId xmlns:a16="http://schemas.microsoft.com/office/drawing/2014/main" id="{3B42A5AF-CD5E-4C02-B8F3-44BDC1CA110D}"/>
                </a:ext>
              </a:extLst>
            </p:cNvPr>
            <p:cNvSpPr/>
            <p:nvPr/>
          </p:nvSpPr>
          <p:spPr>
            <a:xfrm>
              <a:off x="4631162" y="2879293"/>
              <a:ext cx="62086" cy="12108"/>
            </a:xfrm>
            <a:custGeom>
              <a:avLst/>
              <a:gdLst/>
              <a:ahLst/>
              <a:cxnLst/>
              <a:rect l="l" t="t" r="r" b="b"/>
              <a:pathLst>
                <a:path w="723" h="141" extrusionOk="0">
                  <a:moveTo>
                    <a:pt x="653" y="0"/>
                  </a:moveTo>
                  <a:cubicBezTo>
                    <a:pt x="650" y="0"/>
                    <a:pt x="648" y="1"/>
                    <a:pt x="645" y="1"/>
                  </a:cubicBezTo>
                  <a:cubicBezTo>
                    <a:pt x="600" y="13"/>
                    <a:pt x="555" y="22"/>
                    <a:pt x="509" y="30"/>
                  </a:cubicBezTo>
                  <a:lnTo>
                    <a:pt x="464" y="30"/>
                  </a:lnTo>
                  <a:cubicBezTo>
                    <a:pt x="444" y="30"/>
                    <a:pt x="427" y="34"/>
                    <a:pt x="407" y="38"/>
                  </a:cubicBezTo>
                  <a:cubicBezTo>
                    <a:pt x="399" y="40"/>
                    <a:pt x="390" y="41"/>
                    <a:pt x="383" y="41"/>
                  </a:cubicBezTo>
                  <a:cubicBezTo>
                    <a:pt x="375" y="41"/>
                    <a:pt x="368" y="40"/>
                    <a:pt x="362" y="38"/>
                  </a:cubicBezTo>
                  <a:cubicBezTo>
                    <a:pt x="341" y="38"/>
                    <a:pt x="325" y="38"/>
                    <a:pt x="308" y="42"/>
                  </a:cubicBezTo>
                  <a:cubicBezTo>
                    <a:pt x="300" y="42"/>
                    <a:pt x="292" y="46"/>
                    <a:pt x="280" y="46"/>
                  </a:cubicBezTo>
                  <a:cubicBezTo>
                    <a:pt x="267" y="43"/>
                    <a:pt x="255" y="42"/>
                    <a:pt x="242" y="42"/>
                  </a:cubicBezTo>
                  <a:cubicBezTo>
                    <a:pt x="222" y="42"/>
                    <a:pt x="201" y="45"/>
                    <a:pt x="181" y="50"/>
                  </a:cubicBezTo>
                  <a:cubicBezTo>
                    <a:pt x="140" y="58"/>
                    <a:pt x="99" y="63"/>
                    <a:pt x="58" y="67"/>
                  </a:cubicBezTo>
                  <a:cubicBezTo>
                    <a:pt x="50" y="67"/>
                    <a:pt x="38" y="67"/>
                    <a:pt x="29" y="63"/>
                  </a:cubicBezTo>
                  <a:cubicBezTo>
                    <a:pt x="27" y="62"/>
                    <a:pt x="25" y="61"/>
                    <a:pt x="22" y="61"/>
                  </a:cubicBezTo>
                  <a:cubicBezTo>
                    <a:pt x="14" y="61"/>
                    <a:pt x="7" y="69"/>
                    <a:pt x="1" y="95"/>
                  </a:cubicBezTo>
                  <a:cubicBezTo>
                    <a:pt x="5" y="112"/>
                    <a:pt x="9" y="124"/>
                    <a:pt x="13" y="140"/>
                  </a:cubicBezTo>
                  <a:cubicBezTo>
                    <a:pt x="16" y="139"/>
                    <a:pt x="18" y="139"/>
                    <a:pt x="21" y="139"/>
                  </a:cubicBezTo>
                  <a:lnTo>
                    <a:pt x="21" y="139"/>
                  </a:lnTo>
                  <a:cubicBezTo>
                    <a:pt x="27" y="139"/>
                    <a:pt x="32" y="139"/>
                    <a:pt x="38" y="128"/>
                  </a:cubicBezTo>
                  <a:cubicBezTo>
                    <a:pt x="44" y="122"/>
                    <a:pt x="49" y="120"/>
                    <a:pt x="54" y="120"/>
                  </a:cubicBezTo>
                  <a:cubicBezTo>
                    <a:pt x="59" y="120"/>
                    <a:pt x="64" y="122"/>
                    <a:pt x="70" y="124"/>
                  </a:cubicBezTo>
                  <a:cubicBezTo>
                    <a:pt x="83" y="132"/>
                    <a:pt x="96" y="135"/>
                    <a:pt x="109" y="135"/>
                  </a:cubicBezTo>
                  <a:cubicBezTo>
                    <a:pt x="117" y="135"/>
                    <a:pt x="124" y="134"/>
                    <a:pt x="132" y="132"/>
                  </a:cubicBezTo>
                  <a:cubicBezTo>
                    <a:pt x="152" y="132"/>
                    <a:pt x="169" y="132"/>
                    <a:pt x="185" y="128"/>
                  </a:cubicBezTo>
                  <a:cubicBezTo>
                    <a:pt x="193" y="124"/>
                    <a:pt x="202" y="123"/>
                    <a:pt x="210" y="123"/>
                  </a:cubicBezTo>
                  <a:cubicBezTo>
                    <a:pt x="226" y="123"/>
                    <a:pt x="243" y="128"/>
                    <a:pt x="259" y="128"/>
                  </a:cubicBezTo>
                  <a:cubicBezTo>
                    <a:pt x="289" y="128"/>
                    <a:pt x="318" y="139"/>
                    <a:pt x="346" y="139"/>
                  </a:cubicBezTo>
                  <a:cubicBezTo>
                    <a:pt x="353" y="139"/>
                    <a:pt x="359" y="138"/>
                    <a:pt x="366" y="136"/>
                  </a:cubicBezTo>
                  <a:cubicBezTo>
                    <a:pt x="371" y="135"/>
                    <a:pt x="376" y="134"/>
                    <a:pt x="381" y="134"/>
                  </a:cubicBezTo>
                  <a:cubicBezTo>
                    <a:pt x="388" y="134"/>
                    <a:pt x="396" y="136"/>
                    <a:pt x="403" y="140"/>
                  </a:cubicBezTo>
                  <a:cubicBezTo>
                    <a:pt x="431" y="140"/>
                    <a:pt x="464" y="140"/>
                    <a:pt x="493" y="132"/>
                  </a:cubicBezTo>
                  <a:cubicBezTo>
                    <a:pt x="500" y="131"/>
                    <a:pt x="508" y="131"/>
                    <a:pt x="516" y="131"/>
                  </a:cubicBezTo>
                  <a:cubicBezTo>
                    <a:pt x="534" y="131"/>
                    <a:pt x="555" y="133"/>
                    <a:pt x="575" y="136"/>
                  </a:cubicBezTo>
                  <a:lnTo>
                    <a:pt x="645" y="136"/>
                  </a:lnTo>
                  <a:cubicBezTo>
                    <a:pt x="651" y="135"/>
                    <a:pt x="657" y="135"/>
                    <a:pt x="664" y="135"/>
                  </a:cubicBezTo>
                  <a:cubicBezTo>
                    <a:pt x="679" y="135"/>
                    <a:pt x="696" y="138"/>
                    <a:pt x="711" y="140"/>
                  </a:cubicBezTo>
                  <a:lnTo>
                    <a:pt x="723" y="140"/>
                  </a:lnTo>
                  <a:lnTo>
                    <a:pt x="719" y="22"/>
                  </a:lnTo>
                  <a:cubicBezTo>
                    <a:pt x="697" y="14"/>
                    <a:pt x="675" y="0"/>
                    <a:pt x="65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109;p44">
              <a:extLst>
                <a:ext uri="{FF2B5EF4-FFF2-40B4-BE49-F238E27FC236}">
                  <a16:creationId xmlns:a16="http://schemas.microsoft.com/office/drawing/2014/main" id="{9BBB10EF-9D94-4D2C-B333-AE339E6FEC68}"/>
                </a:ext>
              </a:extLst>
            </p:cNvPr>
            <p:cNvSpPr/>
            <p:nvPr/>
          </p:nvSpPr>
          <p:spPr>
            <a:xfrm>
              <a:off x="4642411" y="2924118"/>
              <a:ext cx="51953" cy="12709"/>
            </a:xfrm>
            <a:custGeom>
              <a:avLst/>
              <a:gdLst/>
              <a:ahLst/>
              <a:cxnLst/>
              <a:rect l="l" t="t" r="r" b="b"/>
              <a:pathLst>
                <a:path w="605" h="148" extrusionOk="0">
                  <a:moveTo>
                    <a:pt x="588" y="0"/>
                  </a:moveTo>
                  <a:cubicBezTo>
                    <a:pt x="568" y="3"/>
                    <a:pt x="551" y="11"/>
                    <a:pt x="532" y="11"/>
                  </a:cubicBezTo>
                  <a:cubicBezTo>
                    <a:pt x="524" y="11"/>
                    <a:pt x="515" y="9"/>
                    <a:pt x="506" y="4"/>
                  </a:cubicBezTo>
                  <a:cubicBezTo>
                    <a:pt x="502" y="4"/>
                    <a:pt x="493" y="8"/>
                    <a:pt x="489" y="8"/>
                  </a:cubicBezTo>
                  <a:cubicBezTo>
                    <a:pt x="483" y="10"/>
                    <a:pt x="476" y="11"/>
                    <a:pt x="469" y="11"/>
                  </a:cubicBezTo>
                  <a:cubicBezTo>
                    <a:pt x="462" y="11"/>
                    <a:pt x="454" y="10"/>
                    <a:pt x="448" y="8"/>
                  </a:cubicBezTo>
                  <a:cubicBezTo>
                    <a:pt x="428" y="8"/>
                    <a:pt x="407" y="8"/>
                    <a:pt x="391" y="17"/>
                  </a:cubicBezTo>
                  <a:cubicBezTo>
                    <a:pt x="370" y="21"/>
                    <a:pt x="354" y="21"/>
                    <a:pt x="333" y="21"/>
                  </a:cubicBezTo>
                  <a:cubicBezTo>
                    <a:pt x="288" y="21"/>
                    <a:pt x="243" y="25"/>
                    <a:pt x="202" y="33"/>
                  </a:cubicBezTo>
                  <a:cubicBezTo>
                    <a:pt x="153" y="41"/>
                    <a:pt x="104" y="45"/>
                    <a:pt x="54" y="53"/>
                  </a:cubicBezTo>
                  <a:lnTo>
                    <a:pt x="30" y="53"/>
                  </a:lnTo>
                  <a:cubicBezTo>
                    <a:pt x="21" y="58"/>
                    <a:pt x="9" y="62"/>
                    <a:pt x="1" y="70"/>
                  </a:cubicBezTo>
                  <a:lnTo>
                    <a:pt x="1" y="86"/>
                  </a:lnTo>
                  <a:cubicBezTo>
                    <a:pt x="5" y="94"/>
                    <a:pt x="9" y="111"/>
                    <a:pt x="13" y="111"/>
                  </a:cubicBezTo>
                  <a:cubicBezTo>
                    <a:pt x="26" y="115"/>
                    <a:pt x="42" y="115"/>
                    <a:pt x="58" y="115"/>
                  </a:cubicBezTo>
                  <a:cubicBezTo>
                    <a:pt x="67" y="113"/>
                    <a:pt x="76" y="112"/>
                    <a:pt x="85" y="112"/>
                  </a:cubicBezTo>
                  <a:cubicBezTo>
                    <a:pt x="94" y="112"/>
                    <a:pt x="104" y="113"/>
                    <a:pt x="112" y="115"/>
                  </a:cubicBezTo>
                  <a:cubicBezTo>
                    <a:pt x="118" y="119"/>
                    <a:pt x="126" y="121"/>
                    <a:pt x="134" y="121"/>
                  </a:cubicBezTo>
                  <a:cubicBezTo>
                    <a:pt x="143" y="121"/>
                    <a:pt x="151" y="119"/>
                    <a:pt x="157" y="115"/>
                  </a:cubicBezTo>
                  <a:cubicBezTo>
                    <a:pt x="160" y="112"/>
                    <a:pt x="165" y="109"/>
                    <a:pt x="169" y="109"/>
                  </a:cubicBezTo>
                  <a:cubicBezTo>
                    <a:pt x="171" y="109"/>
                    <a:pt x="172" y="110"/>
                    <a:pt x="173" y="111"/>
                  </a:cubicBezTo>
                  <a:cubicBezTo>
                    <a:pt x="200" y="116"/>
                    <a:pt x="226" y="118"/>
                    <a:pt x="252" y="118"/>
                  </a:cubicBezTo>
                  <a:cubicBezTo>
                    <a:pt x="270" y="118"/>
                    <a:pt x="288" y="117"/>
                    <a:pt x="305" y="115"/>
                  </a:cubicBezTo>
                  <a:cubicBezTo>
                    <a:pt x="342" y="115"/>
                    <a:pt x="374" y="119"/>
                    <a:pt x="407" y="123"/>
                  </a:cubicBezTo>
                  <a:cubicBezTo>
                    <a:pt x="440" y="127"/>
                    <a:pt x="473" y="127"/>
                    <a:pt x="506" y="127"/>
                  </a:cubicBezTo>
                  <a:cubicBezTo>
                    <a:pt x="514" y="127"/>
                    <a:pt x="526" y="127"/>
                    <a:pt x="534" y="131"/>
                  </a:cubicBezTo>
                  <a:cubicBezTo>
                    <a:pt x="555" y="144"/>
                    <a:pt x="580" y="148"/>
                    <a:pt x="604" y="148"/>
                  </a:cubicBezTo>
                  <a:lnTo>
                    <a:pt x="600" y="4"/>
                  </a:lnTo>
                  <a:cubicBezTo>
                    <a:pt x="596" y="4"/>
                    <a:pt x="592" y="0"/>
                    <a:pt x="5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110;p44">
              <a:extLst>
                <a:ext uri="{FF2B5EF4-FFF2-40B4-BE49-F238E27FC236}">
                  <a16:creationId xmlns:a16="http://schemas.microsoft.com/office/drawing/2014/main" id="{5E016F66-C269-4A0D-BD6B-1E85CE903B67}"/>
                </a:ext>
              </a:extLst>
            </p:cNvPr>
            <p:cNvSpPr/>
            <p:nvPr/>
          </p:nvSpPr>
          <p:spPr>
            <a:xfrm>
              <a:off x="4663621" y="2767658"/>
              <a:ext cx="25418" cy="10734"/>
            </a:xfrm>
            <a:custGeom>
              <a:avLst/>
              <a:gdLst/>
              <a:ahLst/>
              <a:cxnLst/>
              <a:rect l="l" t="t" r="r" b="b"/>
              <a:pathLst>
                <a:path w="296" h="125" extrusionOk="0">
                  <a:moveTo>
                    <a:pt x="291" y="0"/>
                  </a:moveTo>
                  <a:cubicBezTo>
                    <a:pt x="275" y="8"/>
                    <a:pt x="263" y="4"/>
                    <a:pt x="246" y="8"/>
                  </a:cubicBezTo>
                  <a:lnTo>
                    <a:pt x="242" y="8"/>
                  </a:lnTo>
                  <a:cubicBezTo>
                    <a:pt x="230" y="4"/>
                    <a:pt x="217" y="3"/>
                    <a:pt x="205" y="3"/>
                  </a:cubicBezTo>
                  <a:cubicBezTo>
                    <a:pt x="179" y="3"/>
                    <a:pt x="155" y="10"/>
                    <a:pt x="136" y="21"/>
                  </a:cubicBezTo>
                  <a:cubicBezTo>
                    <a:pt x="134" y="22"/>
                    <a:pt x="132" y="23"/>
                    <a:pt x="130" y="23"/>
                  </a:cubicBezTo>
                  <a:cubicBezTo>
                    <a:pt x="126" y="23"/>
                    <a:pt x="122" y="21"/>
                    <a:pt x="119" y="21"/>
                  </a:cubicBezTo>
                  <a:lnTo>
                    <a:pt x="99" y="21"/>
                  </a:lnTo>
                  <a:cubicBezTo>
                    <a:pt x="74" y="25"/>
                    <a:pt x="53" y="29"/>
                    <a:pt x="29" y="33"/>
                  </a:cubicBezTo>
                  <a:lnTo>
                    <a:pt x="0" y="37"/>
                  </a:lnTo>
                  <a:cubicBezTo>
                    <a:pt x="0" y="49"/>
                    <a:pt x="4" y="62"/>
                    <a:pt x="8" y="74"/>
                  </a:cubicBezTo>
                  <a:cubicBezTo>
                    <a:pt x="17" y="86"/>
                    <a:pt x="25" y="99"/>
                    <a:pt x="33" y="99"/>
                  </a:cubicBezTo>
                  <a:cubicBezTo>
                    <a:pt x="38" y="98"/>
                    <a:pt x="44" y="97"/>
                    <a:pt x="49" y="97"/>
                  </a:cubicBezTo>
                  <a:cubicBezTo>
                    <a:pt x="63" y="97"/>
                    <a:pt x="75" y="101"/>
                    <a:pt x="90" y="107"/>
                  </a:cubicBezTo>
                  <a:lnTo>
                    <a:pt x="99" y="107"/>
                  </a:lnTo>
                  <a:cubicBezTo>
                    <a:pt x="104" y="104"/>
                    <a:pt x="108" y="103"/>
                    <a:pt x="113" y="103"/>
                  </a:cubicBezTo>
                  <a:cubicBezTo>
                    <a:pt x="133" y="103"/>
                    <a:pt x="153" y="119"/>
                    <a:pt x="172" y="119"/>
                  </a:cubicBezTo>
                  <a:cubicBezTo>
                    <a:pt x="181" y="119"/>
                    <a:pt x="191" y="117"/>
                    <a:pt x="199" y="117"/>
                  </a:cubicBezTo>
                  <a:cubicBezTo>
                    <a:pt x="203" y="117"/>
                    <a:pt x="207" y="118"/>
                    <a:pt x="209" y="119"/>
                  </a:cubicBezTo>
                  <a:cubicBezTo>
                    <a:pt x="216" y="119"/>
                    <a:pt x="223" y="117"/>
                    <a:pt x="230" y="117"/>
                  </a:cubicBezTo>
                  <a:cubicBezTo>
                    <a:pt x="234" y="117"/>
                    <a:pt x="239" y="118"/>
                    <a:pt x="242" y="123"/>
                  </a:cubicBezTo>
                  <a:cubicBezTo>
                    <a:pt x="245" y="124"/>
                    <a:pt x="248" y="124"/>
                    <a:pt x="251" y="124"/>
                  </a:cubicBezTo>
                  <a:cubicBezTo>
                    <a:pt x="265" y="124"/>
                    <a:pt x="277" y="118"/>
                    <a:pt x="288" y="118"/>
                  </a:cubicBezTo>
                  <a:cubicBezTo>
                    <a:pt x="291" y="118"/>
                    <a:pt x="293" y="119"/>
                    <a:pt x="296" y="119"/>
                  </a:cubicBezTo>
                  <a:lnTo>
                    <a:pt x="291"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111;p44">
              <a:extLst>
                <a:ext uri="{FF2B5EF4-FFF2-40B4-BE49-F238E27FC236}">
                  <a16:creationId xmlns:a16="http://schemas.microsoft.com/office/drawing/2014/main" id="{F788EA91-C7EC-48ED-B308-B6C5972DD838}"/>
                </a:ext>
              </a:extLst>
            </p:cNvPr>
            <p:cNvSpPr/>
            <p:nvPr/>
          </p:nvSpPr>
          <p:spPr>
            <a:xfrm>
              <a:off x="4632621" y="2856966"/>
              <a:ext cx="59939" cy="12709"/>
            </a:xfrm>
            <a:custGeom>
              <a:avLst/>
              <a:gdLst/>
              <a:ahLst/>
              <a:cxnLst/>
              <a:rect l="l" t="t" r="r" b="b"/>
              <a:pathLst>
                <a:path w="698" h="148" extrusionOk="0">
                  <a:moveTo>
                    <a:pt x="669" y="1"/>
                  </a:moveTo>
                  <a:cubicBezTo>
                    <a:pt x="650" y="1"/>
                    <a:pt x="629" y="5"/>
                    <a:pt x="611" y="11"/>
                  </a:cubicBezTo>
                  <a:cubicBezTo>
                    <a:pt x="583" y="15"/>
                    <a:pt x="554" y="19"/>
                    <a:pt x="525" y="19"/>
                  </a:cubicBezTo>
                  <a:cubicBezTo>
                    <a:pt x="497" y="23"/>
                    <a:pt x="468" y="31"/>
                    <a:pt x="439" y="39"/>
                  </a:cubicBezTo>
                  <a:cubicBezTo>
                    <a:pt x="410" y="44"/>
                    <a:pt x="382" y="39"/>
                    <a:pt x="353" y="48"/>
                  </a:cubicBezTo>
                  <a:lnTo>
                    <a:pt x="337" y="48"/>
                  </a:lnTo>
                  <a:cubicBezTo>
                    <a:pt x="320" y="42"/>
                    <a:pt x="302" y="39"/>
                    <a:pt x="285" y="39"/>
                  </a:cubicBezTo>
                  <a:cubicBezTo>
                    <a:pt x="243" y="39"/>
                    <a:pt x="201" y="52"/>
                    <a:pt x="160" y="52"/>
                  </a:cubicBezTo>
                  <a:cubicBezTo>
                    <a:pt x="148" y="52"/>
                    <a:pt x="135" y="52"/>
                    <a:pt x="123" y="48"/>
                  </a:cubicBezTo>
                  <a:cubicBezTo>
                    <a:pt x="94" y="39"/>
                    <a:pt x="66" y="39"/>
                    <a:pt x="33" y="39"/>
                  </a:cubicBezTo>
                  <a:cubicBezTo>
                    <a:pt x="21" y="39"/>
                    <a:pt x="4" y="39"/>
                    <a:pt x="0" y="76"/>
                  </a:cubicBezTo>
                  <a:cubicBezTo>
                    <a:pt x="8" y="113"/>
                    <a:pt x="21" y="117"/>
                    <a:pt x="33" y="117"/>
                  </a:cubicBezTo>
                  <a:cubicBezTo>
                    <a:pt x="45" y="117"/>
                    <a:pt x="58" y="126"/>
                    <a:pt x="70" y="126"/>
                  </a:cubicBezTo>
                  <a:cubicBezTo>
                    <a:pt x="81" y="122"/>
                    <a:pt x="92" y="120"/>
                    <a:pt x="103" y="120"/>
                  </a:cubicBezTo>
                  <a:cubicBezTo>
                    <a:pt x="117" y="120"/>
                    <a:pt x="132" y="123"/>
                    <a:pt x="148" y="130"/>
                  </a:cubicBezTo>
                  <a:cubicBezTo>
                    <a:pt x="153" y="121"/>
                    <a:pt x="158" y="118"/>
                    <a:pt x="164" y="118"/>
                  </a:cubicBezTo>
                  <a:cubicBezTo>
                    <a:pt x="173" y="118"/>
                    <a:pt x="183" y="125"/>
                    <a:pt x="193" y="130"/>
                  </a:cubicBezTo>
                  <a:cubicBezTo>
                    <a:pt x="201" y="130"/>
                    <a:pt x="209" y="134"/>
                    <a:pt x="222" y="134"/>
                  </a:cubicBezTo>
                  <a:cubicBezTo>
                    <a:pt x="234" y="138"/>
                    <a:pt x="250" y="146"/>
                    <a:pt x="263" y="146"/>
                  </a:cubicBezTo>
                  <a:cubicBezTo>
                    <a:pt x="269" y="147"/>
                    <a:pt x="275" y="148"/>
                    <a:pt x="281" y="148"/>
                  </a:cubicBezTo>
                  <a:cubicBezTo>
                    <a:pt x="299" y="148"/>
                    <a:pt x="317" y="143"/>
                    <a:pt x="332" y="134"/>
                  </a:cubicBezTo>
                  <a:cubicBezTo>
                    <a:pt x="337" y="134"/>
                    <a:pt x="341" y="130"/>
                    <a:pt x="341" y="130"/>
                  </a:cubicBezTo>
                  <a:cubicBezTo>
                    <a:pt x="347" y="133"/>
                    <a:pt x="354" y="134"/>
                    <a:pt x="360" y="134"/>
                  </a:cubicBezTo>
                  <a:cubicBezTo>
                    <a:pt x="377" y="134"/>
                    <a:pt x="392" y="126"/>
                    <a:pt x="410" y="126"/>
                  </a:cubicBezTo>
                  <a:cubicBezTo>
                    <a:pt x="431" y="126"/>
                    <a:pt x="451" y="130"/>
                    <a:pt x="472" y="138"/>
                  </a:cubicBezTo>
                  <a:cubicBezTo>
                    <a:pt x="481" y="141"/>
                    <a:pt x="490" y="142"/>
                    <a:pt x="500" y="142"/>
                  </a:cubicBezTo>
                  <a:cubicBezTo>
                    <a:pt x="525" y="142"/>
                    <a:pt x="551" y="134"/>
                    <a:pt x="575" y="134"/>
                  </a:cubicBezTo>
                  <a:cubicBezTo>
                    <a:pt x="598" y="134"/>
                    <a:pt x="617" y="113"/>
                    <a:pt x="640" y="113"/>
                  </a:cubicBezTo>
                  <a:cubicBezTo>
                    <a:pt x="649" y="113"/>
                    <a:pt x="658" y="116"/>
                    <a:pt x="669" y="126"/>
                  </a:cubicBezTo>
                  <a:cubicBezTo>
                    <a:pt x="677" y="130"/>
                    <a:pt x="685" y="130"/>
                    <a:pt x="698" y="130"/>
                  </a:cubicBezTo>
                  <a:lnTo>
                    <a:pt x="689" y="2"/>
                  </a:lnTo>
                  <a:cubicBezTo>
                    <a:pt x="683" y="1"/>
                    <a:pt x="676" y="1"/>
                    <a:pt x="66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112;p44">
              <a:extLst>
                <a:ext uri="{FF2B5EF4-FFF2-40B4-BE49-F238E27FC236}">
                  <a16:creationId xmlns:a16="http://schemas.microsoft.com/office/drawing/2014/main" id="{0EA027B6-3987-4F4B-81FE-2060217FBF01}"/>
                </a:ext>
              </a:extLst>
            </p:cNvPr>
            <p:cNvSpPr/>
            <p:nvPr/>
          </p:nvSpPr>
          <p:spPr>
            <a:xfrm>
              <a:off x="4618882" y="2834467"/>
              <a:ext cx="72648" cy="12194"/>
            </a:xfrm>
            <a:custGeom>
              <a:avLst/>
              <a:gdLst/>
              <a:ahLst/>
              <a:cxnLst/>
              <a:rect l="l" t="t" r="r" b="b"/>
              <a:pathLst>
                <a:path w="846" h="142" extrusionOk="0">
                  <a:moveTo>
                    <a:pt x="810" y="1"/>
                  </a:moveTo>
                  <a:cubicBezTo>
                    <a:pt x="774" y="1"/>
                    <a:pt x="740" y="9"/>
                    <a:pt x="706" y="22"/>
                  </a:cubicBezTo>
                  <a:cubicBezTo>
                    <a:pt x="685" y="31"/>
                    <a:pt x="657" y="35"/>
                    <a:pt x="632" y="39"/>
                  </a:cubicBezTo>
                  <a:lnTo>
                    <a:pt x="611" y="43"/>
                  </a:lnTo>
                  <a:cubicBezTo>
                    <a:pt x="595" y="47"/>
                    <a:pt x="579" y="47"/>
                    <a:pt x="562" y="47"/>
                  </a:cubicBezTo>
                  <a:cubicBezTo>
                    <a:pt x="521" y="47"/>
                    <a:pt x="484" y="47"/>
                    <a:pt x="447" y="51"/>
                  </a:cubicBezTo>
                  <a:lnTo>
                    <a:pt x="328" y="51"/>
                  </a:lnTo>
                  <a:cubicBezTo>
                    <a:pt x="316" y="51"/>
                    <a:pt x="300" y="51"/>
                    <a:pt x="287" y="55"/>
                  </a:cubicBezTo>
                  <a:cubicBezTo>
                    <a:pt x="263" y="61"/>
                    <a:pt x="239" y="65"/>
                    <a:pt x="215" y="65"/>
                  </a:cubicBezTo>
                  <a:cubicBezTo>
                    <a:pt x="206" y="65"/>
                    <a:pt x="198" y="65"/>
                    <a:pt x="189" y="63"/>
                  </a:cubicBezTo>
                  <a:cubicBezTo>
                    <a:pt x="158" y="58"/>
                    <a:pt x="128" y="55"/>
                    <a:pt x="97" y="55"/>
                  </a:cubicBezTo>
                  <a:cubicBezTo>
                    <a:pt x="79" y="55"/>
                    <a:pt x="60" y="56"/>
                    <a:pt x="41" y="59"/>
                  </a:cubicBezTo>
                  <a:cubicBezTo>
                    <a:pt x="25" y="59"/>
                    <a:pt x="12" y="68"/>
                    <a:pt x="0" y="96"/>
                  </a:cubicBezTo>
                  <a:cubicBezTo>
                    <a:pt x="11" y="115"/>
                    <a:pt x="20" y="123"/>
                    <a:pt x="29" y="123"/>
                  </a:cubicBezTo>
                  <a:cubicBezTo>
                    <a:pt x="34" y="123"/>
                    <a:pt x="39" y="121"/>
                    <a:pt x="45" y="117"/>
                  </a:cubicBezTo>
                  <a:cubicBezTo>
                    <a:pt x="51" y="115"/>
                    <a:pt x="59" y="114"/>
                    <a:pt x="66" y="114"/>
                  </a:cubicBezTo>
                  <a:cubicBezTo>
                    <a:pt x="74" y="114"/>
                    <a:pt x="82" y="115"/>
                    <a:pt x="90" y="117"/>
                  </a:cubicBezTo>
                  <a:cubicBezTo>
                    <a:pt x="103" y="121"/>
                    <a:pt x="115" y="125"/>
                    <a:pt x="127" y="125"/>
                  </a:cubicBezTo>
                  <a:cubicBezTo>
                    <a:pt x="137" y="127"/>
                    <a:pt x="148" y="128"/>
                    <a:pt x="158" y="128"/>
                  </a:cubicBezTo>
                  <a:cubicBezTo>
                    <a:pt x="172" y="128"/>
                    <a:pt x="185" y="126"/>
                    <a:pt x="197" y="121"/>
                  </a:cubicBezTo>
                  <a:cubicBezTo>
                    <a:pt x="201" y="121"/>
                    <a:pt x="205" y="121"/>
                    <a:pt x="205" y="125"/>
                  </a:cubicBezTo>
                  <a:cubicBezTo>
                    <a:pt x="211" y="131"/>
                    <a:pt x="218" y="133"/>
                    <a:pt x="223" y="133"/>
                  </a:cubicBezTo>
                  <a:cubicBezTo>
                    <a:pt x="229" y="133"/>
                    <a:pt x="234" y="131"/>
                    <a:pt x="238" y="129"/>
                  </a:cubicBezTo>
                  <a:cubicBezTo>
                    <a:pt x="250" y="121"/>
                    <a:pt x="263" y="121"/>
                    <a:pt x="275" y="121"/>
                  </a:cubicBezTo>
                  <a:cubicBezTo>
                    <a:pt x="287" y="117"/>
                    <a:pt x="300" y="117"/>
                    <a:pt x="312" y="117"/>
                  </a:cubicBezTo>
                  <a:cubicBezTo>
                    <a:pt x="316" y="116"/>
                    <a:pt x="321" y="115"/>
                    <a:pt x="326" y="115"/>
                  </a:cubicBezTo>
                  <a:cubicBezTo>
                    <a:pt x="339" y="115"/>
                    <a:pt x="353" y="119"/>
                    <a:pt x="365" y="125"/>
                  </a:cubicBezTo>
                  <a:cubicBezTo>
                    <a:pt x="373" y="133"/>
                    <a:pt x="390" y="137"/>
                    <a:pt x="402" y="137"/>
                  </a:cubicBezTo>
                  <a:lnTo>
                    <a:pt x="488" y="137"/>
                  </a:lnTo>
                  <a:cubicBezTo>
                    <a:pt x="542" y="137"/>
                    <a:pt x="599" y="141"/>
                    <a:pt x="652" y="141"/>
                  </a:cubicBezTo>
                  <a:cubicBezTo>
                    <a:pt x="681" y="141"/>
                    <a:pt x="710" y="133"/>
                    <a:pt x="735" y="133"/>
                  </a:cubicBezTo>
                  <a:cubicBezTo>
                    <a:pt x="745" y="131"/>
                    <a:pt x="755" y="130"/>
                    <a:pt x="765" y="130"/>
                  </a:cubicBezTo>
                  <a:cubicBezTo>
                    <a:pt x="775" y="130"/>
                    <a:pt x="784" y="131"/>
                    <a:pt x="792" y="133"/>
                  </a:cubicBezTo>
                  <a:cubicBezTo>
                    <a:pt x="799" y="133"/>
                    <a:pt x="805" y="138"/>
                    <a:pt x="814" y="138"/>
                  </a:cubicBezTo>
                  <a:cubicBezTo>
                    <a:pt x="816" y="138"/>
                    <a:pt x="818" y="138"/>
                    <a:pt x="821" y="137"/>
                  </a:cubicBezTo>
                  <a:cubicBezTo>
                    <a:pt x="829" y="137"/>
                    <a:pt x="837" y="133"/>
                    <a:pt x="845" y="133"/>
                  </a:cubicBezTo>
                  <a:lnTo>
                    <a:pt x="841" y="2"/>
                  </a:lnTo>
                  <a:lnTo>
                    <a:pt x="833" y="2"/>
                  </a:lnTo>
                  <a:cubicBezTo>
                    <a:pt x="825" y="1"/>
                    <a:pt x="818" y="1"/>
                    <a:pt x="8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113;p44">
              <a:extLst>
                <a:ext uri="{FF2B5EF4-FFF2-40B4-BE49-F238E27FC236}">
                  <a16:creationId xmlns:a16="http://schemas.microsoft.com/office/drawing/2014/main" id="{BD7D5028-5C8E-4071-A0D3-B697DE87C498}"/>
                </a:ext>
              </a:extLst>
            </p:cNvPr>
            <p:cNvSpPr/>
            <p:nvPr/>
          </p:nvSpPr>
          <p:spPr>
            <a:xfrm>
              <a:off x="4624807" y="2812398"/>
              <a:ext cx="65607" cy="12194"/>
            </a:xfrm>
            <a:custGeom>
              <a:avLst/>
              <a:gdLst/>
              <a:ahLst/>
              <a:cxnLst/>
              <a:rect l="l" t="t" r="r" b="b"/>
              <a:pathLst>
                <a:path w="764" h="142" extrusionOk="0">
                  <a:moveTo>
                    <a:pt x="760" y="0"/>
                  </a:moveTo>
                  <a:cubicBezTo>
                    <a:pt x="727" y="0"/>
                    <a:pt x="690" y="4"/>
                    <a:pt x="657" y="9"/>
                  </a:cubicBezTo>
                  <a:cubicBezTo>
                    <a:pt x="645" y="13"/>
                    <a:pt x="629" y="17"/>
                    <a:pt x="616" y="21"/>
                  </a:cubicBezTo>
                  <a:cubicBezTo>
                    <a:pt x="604" y="29"/>
                    <a:pt x="583" y="33"/>
                    <a:pt x="567" y="33"/>
                  </a:cubicBezTo>
                  <a:cubicBezTo>
                    <a:pt x="553" y="31"/>
                    <a:pt x="539" y="30"/>
                    <a:pt x="526" y="30"/>
                  </a:cubicBezTo>
                  <a:cubicBezTo>
                    <a:pt x="513" y="30"/>
                    <a:pt x="499" y="31"/>
                    <a:pt x="485" y="33"/>
                  </a:cubicBezTo>
                  <a:lnTo>
                    <a:pt x="329" y="41"/>
                  </a:lnTo>
                  <a:lnTo>
                    <a:pt x="263" y="41"/>
                  </a:lnTo>
                  <a:cubicBezTo>
                    <a:pt x="262" y="41"/>
                    <a:pt x="261" y="40"/>
                    <a:pt x="260" y="40"/>
                  </a:cubicBezTo>
                  <a:cubicBezTo>
                    <a:pt x="251" y="40"/>
                    <a:pt x="244" y="60"/>
                    <a:pt x="233" y="60"/>
                  </a:cubicBezTo>
                  <a:cubicBezTo>
                    <a:pt x="231" y="60"/>
                    <a:pt x="229" y="60"/>
                    <a:pt x="226" y="58"/>
                  </a:cubicBezTo>
                  <a:cubicBezTo>
                    <a:pt x="221" y="54"/>
                    <a:pt x="216" y="53"/>
                    <a:pt x="211" y="53"/>
                  </a:cubicBezTo>
                  <a:cubicBezTo>
                    <a:pt x="204" y="53"/>
                    <a:pt x="197" y="55"/>
                    <a:pt x="190" y="58"/>
                  </a:cubicBezTo>
                  <a:cubicBezTo>
                    <a:pt x="136" y="58"/>
                    <a:pt x="87" y="62"/>
                    <a:pt x="34" y="62"/>
                  </a:cubicBezTo>
                  <a:cubicBezTo>
                    <a:pt x="25" y="62"/>
                    <a:pt x="17" y="66"/>
                    <a:pt x="9" y="74"/>
                  </a:cubicBezTo>
                  <a:cubicBezTo>
                    <a:pt x="5" y="82"/>
                    <a:pt x="1" y="91"/>
                    <a:pt x="1" y="99"/>
                  </a:cubicBezTo>
                  <a:cubicBezTo>
                    <a:pt x="1" y="107"/>
                    <a:pt x="5" y="115"/>
                    <a:pt x="9" y="123"/>
                  </a:cubicBezTo>
                  <a:cubicBezTo>
                    <a:pt x="13" y="128"/>
                    <a:pt x="17" y="132"/>
                    <a:pt x="21" y="132"/>
                  </a:cubicBezTo>
                  <a:cubicBezTo>
                    <a:pt x="30" y="132"/>
                    <a:pt x="38" y="132"/>
                    <a:pt x="46" y="128"/>
                  </a:cubicBezTo>
                  <a:cubicBezTo>
                    <a:pt x="54" y="123"/>
                    <a:pt x="63" y="121"/>
                    <a:pt x="73" y="121"/>
                  </a:cubicBezTo>
                  <a:cubicBezTo>
                    <a:pt x="82" y="121"/>
                    <a:pt x="91" y="123"/>
                    <a:pt x="99" y="128"/>
                  </a:cubicBezTo>
                  <a:cubicBezTo>
                    <a:pt x="105" y="128"/>
                    <a:pt x="110" y="124"/>
                    <a:pt x="118" y="124"/>
                  </a:cubicBezTo>
                  <a:cubicBezTo>
                    <a:pt x="122" y="124"/>
                    <a:pt x="127" y="125"/>
                    <a:pt x="132" y="128"/>
                  </a:cubicBezTo>
                  <a:cubicBezTo>
                    <a:pt x="141" y="130"/>
                    <a:pt x="149" y="133"/>
                    <a:pt x="157" y="133"/>
                  </a:cubicBezTo>
                  <a:cubicBezTo>
                    <a:pt x="163" y="133"/>
                    <a:pt x="170" y="131"/>
                    <a:pt x="177" y="123"/>
                  </a:cubicBezTo>
                  <a:cubicBezTo>
                    <a:pt x="178" y="121"/>
                    <a:pt x="180" y="121"/>
                    <a:pt x="181" y="121"/>
                  </a:cubicBezTo>
                  <a:cubicBezTo>
                    <a:pt x="185" y="121"/>
                    <a:pt x="191" y="128"/>
                    <a:pt x="194" y="128"/>
                  </a:cubicBezTo>
                  <a:cubicBezTo>
                    <a:pt x="198" y="129"/>
                    <a:pt x="203" y="130"/>
                    <a:pt x="207" y="130"/>
                  </a:cubicBezTo>
                  <a:cubicBezTo>
                    <a:pt x="217" y="130"/>
                    <a:pt x="226" y="125"/>
                    <a:pt x="235" y="107"/>
                  </a:cubicBezTo>
                  <a:cubicBezTo>
                    <a:pt x="238" y="121"/>
                    <a:pt x="253" y="129"/>
                    <a:pt x="267" y="129"/>
                  </a:cubicBezTo>
                  <a:cubicBezTo>
                    <a:pt x="270" y="129"/>
                    <a:pt x="273" y="128"/>
                    <a:pt x="276" y="128"/>
                  </a:cubicBezTo>
                  <a:lnTo>
                    <a:pt x="456" y="128"/>
                  </a:lnTo>
                  <a:cubicBezTo>
                    <a:pt x="460" y="130"/>
                    <a:pt x="465" y="131"/>
                    <a:pt x="471" y="131"/>
                  </a:cubicBezTo>
                  <a:cubicBezTo>
                    <a:pt x="477" y="131"/>
                    <a:pt x="483" y="130"/>
                    <a:pt x="489" y="128"/>
                  </a:cubicBezTo>
                  <a:cubicBezTo>
                    <a:pt x="491" y="126"/>
                    <a:pt x="494" y="124"/>
                    <a:pt x="497" y="124"/>
                  </a:cubicBezTo>
                  <a:cubicBezTo>
                    <a:pt x="500" y="124"/>
                    <a:pt x="503" y="126"/>
                    <a:pt x="505" y="128"/>
                  </a:cubicBezTo>
                  <a:cubicBezTo>
                    <a:pt x="515" y="139"/>
                    <a:pt x="522" y="141"/>
                    <a:pt x="530" y="141"/>
                  </a:cubicBezTo>
                  <a:cubicBezTo>
                    <a:pt x="537" y="141"/>
                    <a:pt x="543" y="140"/>
                    <a:pt x="551" y="140"/>
                  </a:cubicBezTo>
                  <a:cubicBezTo>
                    <a:pt x="575" y="136"/>
                    <a:pt x="604" y="128"/>
                    <a:pt x="624" y="123"/>
                  </a:cubicBezTo>
                  <a:cubicBezTo>
                    <a:pt x="641" y="119"/>
                    <a:pt x="661" y="115"/>
                    <a:pt x="682" y="111"/>
                  </a:cubicBezTo>
                  <a:cubicBezTo>
                    <a:pt x="694" y="111"/>
                    <a:pt x="711" y="115"/>
                    <a:pt x="719" y="123"/>
                  </a:cubicBezTo>
                  <a:cubicBezTo>
                    <a:pt x="735" y="132"/>
                    <a:pt x="748" y="136"/>
                    <a:pt x="764" y="136"/>
                  </a:cubicBezTo>
                  <a:lnTo>
                    <a:pt x="76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114;p44">
              <a:extLst>
                <a:ext uri="{FF2B5EF4-FFF2-40B4-BE49-F238E27FC236}">
                  <a16:creationId xmlns:a16="http://schemas.microsoft.com/office/drawing/2014/main" id="{F1FC71FF-0527-4B4C-8676-E9B26AE1EBBA}"/>
                </a:ext>
              </a:extLst>
            </p:cNvPr>
            <p:cNvSpPr/>
            <p:nvPr/>
          </p:nvSpPr>
          <p:spPr>
            <a:xfrm>
              <a:off x="4669976" y="2723262"/>
              <a:ext cx="17690" cy="10562"/>
            </a:xfrm>
            <a:custGeom>
              <a:avLst/>
              <a:gdLst/>
              <a:ahLst/>
              <a:cxnLst/>
              <a:rect l="l" t="t" r="r" b="b"/>
              <a:pathLst>
                <a:path w="206" h="123" extrusionOk="0">
                  <a:moveTo>
                    <a:pt x="201" y="0"/>
                  </a:moveTo>
                  <a:cubicBezTo>
                    <a:pt x="193" y="0"/>
                    <a:pt x="185" y="4"/>
                    <a:pt x="185" y="4"/>
                  </a:cubicBezTo>
                  <a:lnTo>
                    <a:pt x="94" y="8"/>
                  </a:lnTo>
                  <a:cubicBezTo>
                    <a:pt x="90" y="8"/>
                    <a:pt x="86" y="13"/>
                    <a:pt x="82" y="13"/>
                  </a:cubicBezTo>
                  <a:lnTo>
                    <a:pt x="25" y="25"/>
                  </a:lnTo>
                  <a:lnTo>
                    <a:pt x="16" y="25"/>
                  </a:lnTo>
                  <a:cubicBezTo>
                    <a:pt x="4" y="33"/>
                    <a:pt x="0" y="49"/>
                    <a:pt x="0" y="62"/>
                  </a:cubicBezTo>
                  <a:cubicBezTo>
                    <a:pt x="4" y="83"/>
                    <a:pt x="10" y="104"/>
                    <a:pt x="20" y="104"/>
                  </a:cubicBezTo>
                  <a:cubicBezTo>
                    <a:pt x="21" y="104"/>
                    <a:pt x="23" y="104"/>
                    <a:pt x="25" y="103"/>
                  </a:cubicBezTo>
                  <a:cubicBezTo>
                    <a:pt x="29" y="101"/>
                    <a:pt x="33" y="100"/>
                    <a:pt x="38" y="100"/>
                  </a:cubicBezTo>
                  <a:cubicBezTo>
                    <a:pt x="49" y="100"/>
                    <a:pt x="61" y="104"/>
                    <a:pt x="73" y="104"/>
                  </a:cubicBezTo>
                  <a:cubicBezTo>
                    <a:pt x="76" y="104"/>
                    <a:pt x="79" y="103"/>
                    <a:pt x="82" y="103"/>
                  </a:cubicBezTo>
                  <a:cubicBezTo>
                    <a:pt x="84" y="102"/>
                    <a:pt x="87" y="102"/>
                    <a:pt x="89" y="102"/>
                  </a:cubicBezTo>
                  <a:cubicBezTo>
                    <a:pt x="107" y="102"/>
                    <a:pt x="126" y="116"/>
                    <a:pt x="148" y="119"/>
                  </a:cubicBezTo>
                  <a:cubicBezTo>
                    <a:pt x="156" y="119"/>
                    <a:pt x="166" y="114"/>
                    <a:pt x="175" y="114"/>
                  </a:cubicBezTo>
                  <a:cubicBezTo>
                    <a:pt x="180" y="114"/>
                    <a:pt x="185" y="115"/>
                    <a:pt x="189" y="119"/>
                  </a:cubicBezTo>
                  <a:cubicBezTo>
                    <a:pt x="191" y="121"/>
                    <a:pt x="193" y="122"/>
                    <a:pt x="195" y="122"/>
                  </a:cubicBezTo>
                  <a:cubicBezTo>
                    <a:pt x="198" y="122"/>
                    <a:pt x="201" y="121"/>
                    <a:pt x="205" y="119"/>
                  </a:cubicBezTo>
                  <a:lnTo>
                    <a:pt x="201"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115;p44">
              <a:extLst>
                <a:ext uri="{FF2B5EF4-FFF2-40B4-BE49-F238E27FC236}">
                  <a16:creationId xmlns:a16="http://schemas.microsoft.com/office/drawing/2014/main" id="{13389F3F-8F03-442D-A8A7-56A6B20AF386}"/>
                </a:ext>
              </a:extLst>
            </p:cNvPr>
            <p:cNvSpPr/>
            <p:nvPr/>
          </p:nvSpPr>
          <p:spPr>
            <a:xfrm>
              <a:off x="4611754" y="2945672"/>
              <a:ext cx="83983" cy="13396"/>
            </a:xfrm>
            <a:custGeom>
              <a:avLst/>
              <a:gdLst/>
              <a:ahLst/>
              <a:cxnLst/>
              <a:rect l="l" t="t" r="r" b="b"/>
              <a:pathLst>
                <a:path w="978" h="156" extrusionOk="0">
                  <a:moveTo>
                    <a:pt x="963" y="0"/>
                  </a:moveTo>
                  <a:cubicBezTo>
                    <a:pt x="960" y="0"/>
                    <a:pt x="957" y="1"/>
                    <a:pt x="953" y="4"/>
                  </a:cubicBezTo>
                  <a:cubicBezTo>
                    <a:pt x="937" y="12"/>
                    <a:pt x="920" y="20"/>
                    <a:pt x="904" y="20"/>
                  </a:cubicBezTo>
                  <a:cubicBezTo>
                    <a:pt x="867" y="20"/>
                    <a:pt x="830" y="24"/>
                    <a:pt x="797" y="28"/>
                  </a:cubicBezTo>
                  <a:cubicBezTo>
                    <a:pt x="785" y="28"/>
                    <a:pt x="776" y="32"/>
                    <a:pt x="764" y="36"/>
                  </a:cubicBezTo>
                  <a:cubicBezTo>
                    <a:pt x="733" y="46"/>
                    <a:pt x="702" y="50"/>
                    <a:pt x="670" y="50"/>
                  </a:cubicBezTo>
                  <a:cubicBezTo>
                    <a:pt x="648" y="50"/>
                    <a:pt x="626" y="48"/>
                    <a:pt x="604" y="45"/>
                  </a:cubicBezTo>
                  <a:cubicBezTo>
                    <a:pt x="586" y="40"/>
                    <a:pt x="567" y="38"/>
                    <a:pt x="549" y="38"/>
                  </a:cubicBezTo>
                  <a:cubicBezTo>
                    <a:pt x="530" y="38"/>
                    <a:pt x="512" y="40"/>
                    <a:pt x="493" y="45"/>
                  </a:cubicBezTo>
                  <a:cubicBezTo>
                    <a:pt x="473" y="45"/>
                    <a:pt x="456" y="45"/>
                    <a:pt x="436" y="49"/>
                  </a:cubicBezTo>
                  <a:cubicBezTo>
                    <a:pt x="407" y="53"/>
                    <a:pt x="378" y="61"/>
                    <a:pt x="354" y="65"/>
                  </a:cubicBezTo>
                  <a:cubicBezTo>
                    <a:pt x="325" y="69"/>
                    <a:pt x="292" y="73"/>
                    <a:pt x="264" y="73"/>
                  </a:cubicBezTo>
                  <a:cubicBezTo>
                    <a:pt x="243" y="73"/>
                    <a:pt x="218" y="69"/>
                    <a:pt x="202" y="69"/>
                  </a:cubicBezTo>
                  <a:cubicBezTo>
                    <a:pt x="186" y="69"/>
                    <a:pt x="169" y="77"/>
                    <a:pt x="157" y="77"/>
                  </a:cubicBezTo>
                  <a:cubicBezTo>
                    <a:pt x="112" y="77"/>
                    <a:pt x="71" y="77"/>
                    <a:pt x="30" y="81"/>
                  </a:cubicBezTo>
                  <a:cubicBezTo>
                    <a:pt x="27" y="81"/>
                    <a:pt x="24" y="81"/>
                    <a:pt x="21" y="81"/>
                  </a:cubicBezTo>
                  <a:cubicBezTo>
                    <a:pt x="13" y="81"/>
                    <a:pt x="4" y="83"/>
                    <a:pt x="1" y="98"/>
                  </a:cubicBezTo>
                  <a:cubicBezTo>
                    <a:pt x="9" y="123"/>
                    <a:pt x="21" y="135"/>
                    <a:pt x="34" y="135"/>
                  </a:cubicBezTo>
                  <a:lnTo>
                    <a:pt x="58" y="135"/>
                  </a:lnTo>
                  <a:cubicBezTo>
                    <a:pt x="81" y="133"/>
                    <a:pt x="103" y="132"/>
                    <a:pt x="124" y="132"/>
                  </a:cubicBezTo>
                  <a:cubicBezTo>
                    <a:pt x="145" y="132"/>
                    <a:pt x="165" y="133"/>
                    <a:pt x="186" y="135"/>
                  </a:cubicBezTo>
                  <a:lnTo>
                    <a:pt x="317" y="135"/>
                  </a:lnTo>
                  <a:cubicBezTo>
                    <a:pt x="354" y="131"/>
                    <a:pt x="391" y="127"/>
                    <a:pt x="424" y="118"/>
                  </a:cubicBezTo>
                  <a:cubicBezTo>
                    <a:pt x="469" y="110"/>
                    <a:pt x="514" y="106"/>
                    <a:pt x="563" y="106"/>
                  </a:cubicBezTo>
                  <a:cubicBezTo>
                    <a:pt x="567" y="106"/>
                    <a:pt x="575" y="110"/>
                    <a:pt x="584" y="114"/>
                  </a:cubicBezTo>
                  <a:cubicBezTo>
                    <a:pt x="596" y="118"/>
                    <a:pt x="608" y="127"/>
                    <a:pt x="616" y="127"/>
                  </a:cubicBezTo>
                  <a:cubicBezTo>
                    <a:pt x="633" y="125"/>
                    <a:pt x="648" y="124"/>
                    <a:pt x="663" y="124"/>
                  </a:cubicBezTo>
                  <a:cubicBezTo>
                    <a:pt x="678" y="124"/>
                    <a:pt x="692" y="125"/>
                    <a:pt x="707" y="127"/>
                  </a:cubicBezTo>
                  <a:cubicBezTo>
                    <a:pt x="715" y="125"/>
                    <a:pt x="723" y="124"/>
                    <a:pt x="731" y="124"/>
                  </a:cubicBezTo>
                  <a:cubicBezTo>
                    <a:pt x="740" y="124"/>
                    <a:pt x="748" y="125"/>
                    <a:pt x="756" y="127"/>
                  </a:cubicBezTo>
                  <a:cubicBezTo>
                    <a:pt x="762" y="131"/>
                    <a:pt x="769" y="133"/>
                    <a:pt x="776" y="133"/>
                  </a:cubicBezTo>
                  <a:cubicBezTo>
                    <a:pt x="784" y="133"/>
                    <a:pt x="791" y="131"/>
                    <a:pt x="797" y="127"/>
                  </a:cubicBezTo>
                  <a:lnTo>
                    <a:pt x="854" y="127"/>
                  </a:lnTo>
                  <a:cubicBezTo>
                    <a:pt x="859" y="126"/>
                    <a:pt x="864" y="126"/>
                    <a:pt x="869" y="126"/>
                  </a:cubicBezTo>
                  <a:cubicBezTo>
                    <a:pt x="902" y="126"/>
                    <a:pt x="936" y="137"/>
                    <a:pt x="961" y="155"/>
                  </a:cubicBezTo>
                  <a:cubicBezTo>
                    <a:pt x="965" y="155"/>
                    <a:pt x="973" y="155"/>
                    <a:pt x="978" y="151"/>
                  </a:cubicBezTo>
                  <a:lnTo>
                    <a:pt x="973" y="4"/>
                  </a:lnTo>
                  <a:cubicBezTo>
                    <a:pt x="969" y="1"/>
                    <a:pt x="966" y="0"/>
                    <a:pt x="96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116;p44">
              <a:extLst>
                <a:ext uri="{FF2B5EF4-FFF2-40B4-BE49-F238E27FC236}">
                  <a16:creationId xmlns:a16="http://schemas.microsoft.com/office/drawing/2014/main" id="{5108D2B7-46F2-463B-A7F7-754647AECE20}"/>
                </a:ext>
              </a:extLst>
            </p:cNvPr>
            <p:cNvSpPr/>
            <p:nvPr/>
          </p:nvSpPr>
          <p:spPr>
            <a:xfrm>
              <a:off x="4644558" y="2744644"/>
              <a:ext cx="43795" cy="11765"/>
            </a:xfrm>
            <a:custGeom>
              <a:avLst/>
              <a:gdLst/>
              <a:ahLst/>
              <a:cxnLst/>
              <a:rect l="l" t="t" r="r" b="b"/>
              <a:pathLst>
                <a:path w="510" h="137" extrusionOk="0">
                  <a:moveTo>
                    <a:pt x="473" y="1"/>
                  </a:moveTo>
                  <a:cubicBezTo>
                    <a:pt x="461" y="1"/>
                    <a:pt x="447" y="6"/>
                    <a:pt x="432" y="6"/>
                  </a:cubicBezTo>
                  <a:cubicBezTo>
                    <a:pt x="429" y="6"/>
                    <a:pt x="426" y="6"/>
                    <a:pt x="423" y="6"/>
                  </a:cubicBezTo>
                  <a:cubicBezTo>
                    <a:pt x="407" y="6"/>
                    <a:pt x="386" y="14"/>
                    <a:pt x="370" y="14"/>
                  </a:cubicBezTo>
                  <a:cubicBezTo>
                    <a:pt x="341" y="14"/>
                    <a:pt x="308" y="18"/>
                    <a:pt x="280" y="22"/>
                  </a:cubicBezTo>
                  <a:cubicBezTo>
                    <a:pt x="275" y="23"/>
                    <a:pt x="271" y="24"/>
                    <a:pt x="267" y="24"/>
                  </a:cubicBezTo>
                  <a:cubicBezTo>
                    <a:pt x="259" y="24"/>
                    <a:pt x="251" y="22"/>
                    <a:pt x="243" y="22"/>
                  </a:cubicBezTo>
                  <a:cubicBezTo>
                    <a:pt x="214" y="26"/>
                    <a:pt x="185" y="34"/>
                    <a:pt x="156" y="51"/>
                  </a:cubicBezTo>
                  <a:cubicBezTo>
                    <a:pt x="155" y="52"/>
                    <a:pt x="154" y="53"/>
                    <a:pt x="152" y="53"/>
                  </a:cubicBezTo>
                  <a:cubicBezTo>
                    <a:pt x="150" y="53"/>
                    <a:pt x="147" y="51"/>
                    <a:pt x="144" y="51"/>
                  </a:cubicBezTo>
                  <a:cubicBezTo>
                    <a:pt x="115" y="43"/>
                    <a:pt x="87" y="38"/>
                    <a:pt x="58" y="34"/>
                  </a:cubicBezTo>
                  <a:cubicBezTo>
                    <a:pt x="46" y="34"/>
                    <a:pt x="29" y="47"/>
                    <a:pt x="17" y="47"/>
                  </a:cubicBezTo>
                  <a:cubicBezTo>
                    <a:pt x="9" y="47"/>
                    <a:pt x="1" y="63"/>
                    <a:pt x="5" y="79"/>
                  </a:cubicBezTo>
                  <a:cubicBezTo>
                    <a:pt x="9" y="100"/>
                    <a:pt x="17" y="108"/>
                    <a:pt x="25" y="108"/>
                  </a:cubicBezTo>
                  <a:cubicBezTo>
                    <a:pt x="40" y="102"/>
                    <a:pt x="55" y="99"/>
                    <a:pt x="71" y="99"/>
                  </a:cubicBezTo>
                  <a:cubicBezTo>
                    <a:pt x="87" y="99"/>
                    <a:pt x="103" y="102"/>
                    <a:pt x="120" y="108"/>
                  </a:cubicBezTo>
                  <a:cubicBezTo>
                    <a:pt x="122" y="109"/>
                    <a:pt x="125" y="109"/>
                    <a:pt x="127" y="109"/>
                  </a:cubicBezTo>
                  <a:cubicBezTo>
                    <a:pt x="136" y="109"/>
                    <a:pt x="145" y="107"/>
                    <a:pt x="153" y="107"/>
                  </a:cubicBezTo>
                  <a:cubicBezTo>
                    <a:pt x="159" y="107"/>
                    <a:pt x="164" y="108"/>
                    <a:pt x="169" y="112"/>
                  </a:cubicBezTo>
                  <a:cubicBezTo>
                    <a:pt x="173" y="114"/>
                    <a:pt x="177" y="115"/>
                    <a:pt x="181" y="115"/>
                  </a:cubicBezTo>
                  <a:cubicBezTo>
                    <a:pt x="193" y="115"/>
                    <a:pt x="206" y="107"/>
                    <a:pt x="218" y="104"/>
                  </a:cubicBezTo>
                  <a:cubicBezTo>
                    <a:pt x="230" y="100"/>
                    <a:pt x="243" y="100"/>
                    <a:pt x="255" y="96"/>
                  </a:cubicBezTo>
                  <a:cubicBezTo>
                    <a:pt x="300" y="96"/>
                    <a:pt x="341" y="100"/>
                    <a:pt x="386" y="104"/>
                  </a:cubicBezTo>
                  <a:cubicBezTo>
                    <a:pt x="399" y="108"/>
                    <a:pt x="411" y="116"/>
                    <a:pt x="423" y="125"/>
                  </a:cubicBezTo>
                  <a:cubicBezTo>
                    <a:pt x="426" y="126"/>
                    <a:pt x="429" y="126"/>
                    <a:pt x="431" y="126"/>
                  </a:cubicBezTo>
                  <a:cubicBezTo>
                    <a:pt x="436" y="126"/>
                    <a:pt x="440" y="125"/>
                    <a:pt x="445" y="125"/>
                  </a:cubicBezTo>
                  <a:cubicBezTo>
                    <a:pt x="449" y="125"/>
                    <a:pt x="454" y="126"/>
                    <a:pt x="460" y="129"/>
                  </a:cubicBezTo>
                  <a:cubicBezTo>
                    <a:pt x="462" y="130"/>
                    <a:pt x="465" y="131"/>
                    <a:pt x="467" y="131"/>
                  </a:cubicBezTo>
                  <a:cubicBezTo>
                    <a:pt x="475" y="131"/>
                    <a:pt x="484" y="125"/>
                    <a:pt x="492" y="125"/>
                  </a:cubicBezTo>
                  <a:cubicBezTo>
                    <a:pt x="495" y="125"/>
                    <a:pt x="498" y="126"/>
                    <a:pt x="501" y="129"/>
                  </a:cubicBezTo>
                  <a:cubicBezTo>
                    <a:pt x="505" y="133"/>
                    <a:pt x="509" y="133"/>
                    <a:pt x="509" y="137"/>
                  </a:cubicBezTo>
                  <a:lnTo>
                    <a:pt x="509" y="137"/>
                  </a:lnTo>
                  <a:lnTo>
                    <a:pt x="505" y="2"/>
                  </a:lnTo>
                  <a:lnTo>
                    <a:pt x="501" y="2"/>
                  </a:lnTo>
                  <a:cubicBezTo>
                    <a:pt x="499" y="4"/>
                    <a:pt x="496" y="5"/>
                    <a:pt x="492" y="5"/>
                  </a:cubicBezTo>
                  <a:cubicBezTo>
                    <a:pt x="489" y="5"/>
                    <a:pt x="485" y="4"/>
                    <a:pt x="481" y="2"/>
                  </a:cubicBezTo>
                  <a:cubicBezTo>
                    <a:pt x="478" y="1"/>
                    <a:pt x="476" y="1"/>
                    <a:pt x="473" y="1"/>
                  </a:cubicBezTo>
                  <a:close/>
                  <a:moveTo>
                    <a:pt x="509" y="137"/>
                  </a:moveTo>
                  <a:lnTo>
                    <a:pt x="509" y="137"/>
                  </a:lnTo>
                  <a:cubicBezTo>
                    <a:pt x="509" y="137"/>
                    <a:pt x="509" y="137"/>
                    <a:pt x="509" y="13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117;p44">
              <a:extLst>
                <a:ext uri="{FF2B5EF4-FFF2-40B4-BE49-F238E27FC236}">
                  <a16:creationId xmlns:a16="http://schemas.microsoft.com/office/drawing/2014/main" id="{3173D430-C93B-4D3A-A755-E4D726A6FF57}"/>
                </a:ext>
              </a:extLst>
            </p:cNvPr>
            <p:cNvSpPr/>
            <p:nvPr/>
          </p:nvSpPr>
          <p:spPr>
            <a:xfrm>
              <a:off x="4636486" y="2790157"/>
              <a:ext cx="53241" cy="11765"/>
            </a:xfrm>
            <a:custGeom>
              <a:avLst/>
              <a:gdLst/>
              <a:ahLst/>
              <a:cxnLst/>
              <a:rect l="l" t="t" r="r" b="b"/>
              <a:pathLst>
                <a:path w="620" h="137" extrusionOk="0">
                  <a:moveTo>
                    <a:pt x="616" y="1"/>
                  </a:moveTo>
                  <a:cubicBezTo>
                    <a:pt x="611" y="3"/>
                    <a:pt x="606" y="4"/>
                    <a:pt x="601" y="4"/>
                  </a:cubicBezTo>
                  <a:cubicBezTo>
                    <a:pt x="596" y="4"/>
                    <a:pt x="591" y="3"/>
                    <a:pt x="586" y="3"/>
                  </a:cubicBezTo>
                  <a:cubicBezTo>
                    <a:pt x="581" y="3"/>
                    <a:pt x="575" y="4"/>
                    <a:pt x="571" y="9"/>
                  </a:cubicBezTo>
                  <a:cubicBezTo>
                    <a:pt x="565" y="12"/>
                    <a:pt x="560" y="13"/>
                    <a:pt x="555" y="13"/>
                  </a:cubicBezTo>
                  <a:cubicBezTo>
                    <a:pt x="546" y="13"/>
                    <a:pt x="538" y="9"/>
                    <a:pt x="530" y="9"/>
                  </a:cubicBezTo>
                  <a:cubicBezTo>
                    <a:pt x="517" y="9"/>
                    <a:pt x="501" y="9"/>
                    <a:pt x="488" y="13"/>
                  </a:cubicBezTo>
                  <a:cubicBezTo>
                    <a:pt x="461" y="23"/>
                    <a:pt x="434" y="31"/>
                    <a:pt x="405" y="31"/>
                  </a:cubicBezTo>
                  <a:cubicBezTo>
                    <a:pt x="399" y="31"/>
                    <a:pt x="392" y="30"/>
                    <a:pt x="386" y="30"/>
                  </a:cubicBezTo>
                  <a:cubicBezTo>
                    <a:pt x="382" y="30"/>
                    <a:pt x="378" y="34"/>
                    <a:pt x="374" y="34"/>
                  </a:cubicBezTo>
                  <a:cubicBezTo>
                    <a:pt x="365" y="38"/>
                    <a:pt x="357" y="40"/>
                    <a:pt x="349" y="40"/>
                  </a:cubicBezTo>
                  <a:cubicBezTo>
                    <a:pt x="341" y="40"/>
                    <a:pt x="333" y="38"/>
                    <a:pt x="324" y="34"/>
                  </a:cubicBezTo>
                  <a:cubicBezTo>
                    <a:pt x="296" y="34"/>
                    <a:pt x="263" y="34"/>
                    <a:pt x="234" y="42"/>
                  </a:cubicBezTo>
                  <a:cubicBezTo>
                    <a:pt x="224" y="44"/>
                    <a:pt x="214" y="45"/>
                    <a:pt x="203" y="45"/>
                  </a:cubicBezTo>
                  <a:cubicBezTo>
                    <a:pt x="193" y="45"/>
                    <a:pt x="183" y="44"/>
                    <a:pt x="173" y="42"/>
                  </a:cubicBezTo>
                  <a:cubicBezTo>
                    <a:pt x="158" y="40"/>
                    <a:pt x="145" y="39"/>
                    <a:pt x="131" y="39"/>
                  </a:cubicBezTo>
                  <a:cubicBezTo>
                    <a:pt x="118" y="39"/>
                    <a:pt x="105" y="40"/>
                    <a:pt x="90" y="42"/>
                  </a:cubicBezTo>
                  <a:cubicBezTo>
                    <a:pt x="88" y="41"/>
                    <a:pt x="85" y="40"/>
                    <a:pt x="83" y="40"/>
                  </a:cubicBezTo>
                  <a:cubicBezTo>
                    <a:pt x="80" y="40"/>
                    <a:pt x="77" y="42"/>
                    <a:pt x="74" y="42"/>
                  </a:cubicBezTo>
                  <a:cubicBezTo>
                    <a:pt x="68" y="50"/>
                    <a:pt x="60" y="54"/>
                    <a:pt x="51" y="54"/>
                  </a:cubicBezTo>
                  <a:cubicBezTo>
                    <a:pt x="43" y="54"/>
                    <a:pt x="35" y="50"/>
                    <a:pt x="29" y="42"/>
                  </a:cubicBezTo>
                  <a:lnTo>
                    <a:pt x="21" y="42"/>
                  </a:lnTo>
                  <a:cubicBezTo>
                    <a:pt x="8" y="46"/>
                    <a:pt x="0" y="50"/>
                    <a:pt x="0" y="71"/>
                  </a:cubicBezTo>
                  <a:cubicBezTo>
                    <a:pt x="0" y="88"/>
                    <a:pt x="9" y="105"/>
                    <a:pt x="17" y="105"/>
                  </a:cubicBezTo>
                  <a:cubicBezTo>
                    <a:pt x="18" y="105"/>
                    <a:pt x="19" y="105"/>
                    <a:pt x="21" y="103"/>
                  </a:cubicBezTo>
                  <a:cubicBezTo>
                    <a:pt x="28" y="99"/>
                    <a:pt x="37" y="97"/>
                    <a:pt x="45" y="97"/>
                  </a:cubicBezTo>
                  <a:cubicBezTo>
                    <a:pt x="58" y="97"/>
                    <a:pt x="70" y="103"/>
                    <a:pt x="78" y="116"/>
                  </a:cubicBezTo>
                  <a:cubicBezTo>
                    <a:pt x="97" y="116"/>
                    <a:pt x="118" y="123"/>
                    <a:pt x="139" y="123"/>
                  </a:cubicBezTo>
                  <a:cubicBezTo>
                    <a:pt x="153" y="123"/>
                    <a:pt x="167" y="119"/>
                    <a:pt x="181" y="108"/>
                  </a:cubicBezTo>
                  <a:cubicBezTo>
                    <a:pt x="183" y="105"/>
                    <a:pt x="185" y="104"/>
                    <a:pt x="187" y="104"/>
                  </a:cubicBezTo>
                  <a:cubicBezTo>
                    <a:pt x="189" y="104"/>
                    <a:pt x="191" y="105"/>
                    <a:pt x="193" y="108"/>
                  </a:cubicBezTo>
                  <a:cubicBezTo>
                    <a:pt x="205" y="117"/>
                    <a:pt x="218" y="121"/>
                    <a:pt x="232" y="121"/>
                  </a:cubicBezTo>
                  <a:cubicBezTo>
                    <a:pt x="236" y="121"/>
                    <a:pt x="241" y="121"/>
                    <a:pt x="246" y="120"/>
                  </a:cubicBezTo>
                  <a:cubicBezTo>
                    <a:pt x="263" y="124"/>
                    <a:pt x="283" y="124"/>
                    <a:pt x="300" y="124"/>
                  </a:cubicBezTo>
                  <a:cubicBezTo>
                    <a:pt x="307" y="121"/>
                    <a:pt x="314" y="120"/>
                    <a:pt x="321" y="120"/>
                  </a:cubicBezTo>
                  <a:cubicBezTo>
                    <a:pt x="336" y="120"/>
                    <a:pt x="350" y="125"/>
                    <a:pt x="361" y="136"/>
                  </a:cubicBezTo>
                  <a:lnTo>
                    <a:pt x="369" y="136"/>
                  </a:lnTo>
                  <a:cubicBezTo>
                    <a:pt x="375" y="128"/>
                    <a:pt x="382" y="126"/>
                    <a:pt x="389" y="126"/>
                  </a:cubicBezTo>
                  <a:cubicBezTo>
                    <a:pt x="399" y="126"/>
                    <a:pt x="410" y="129"/>
                    <a:pt x="420" y="129"/>
                  </a:cubicBezTo>
                  <a:cubicBezTo>
                    <a:pt x="427" y="129"/>
                    <a:pt x="433" y="128"/>
                    <a:pt x="439" y="124"/>
                  </a:cubicBezTo>
                  <a:cubicBezTo>
                    <a:pt x="441" y="123"/>
                    <a:pt x="442" y="122"/>
                    <a:pt x="443" y="122"/>
                  </a:cubicBezTo>
                  <a:cubicBezTo>
                    <a:pt x="446" y="122"/>
                    <a:pt x="449" y="124"/>
                    <a:pt x="452" y="124"/>
                  </a:cubicBezTo>
                  <a:cubicBezTo>
                    <a:pt x="471" y="124"/>
                    <a:pt x="488" y="122"/>
                    <a:pt x="506" y="122"/>
                  </a:cubicBezTo>
                  <a:cubicBezTo>
                    <a:pt x="515" y="122"/>
                    <a:pt x="524" y="123"/>
                    <a:pt x="534" y="124"/>
                  </a:cubicBezTo>
                  <a:cubicBezTo>
                    <a:pt x="553" y="124"/>
                    <a:pt x="576" y="119"/>
                    <a:pt x="598" y="119"/>
                  </a:cubicBezTo>
                  <a:cubicBezTo>
                    <a:pt x="604" y="119"/>
                    <a:pt x="610" y="119"/>
                    <a:pt x="616" y="120"/>
                  </a:cubicBezTo>
                  <a:lnTo>
                    <a:pt x="620" y="120"/>
                  </a:lnTo>
                  <a:lnTo>
                    <a:pt x="616"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118;p44">
              <a:extLst>
                <a:ext uri="{FF2B5EF4-FFF2-40B4-BE49-F238E27FC236}">
                  <a16:creationId xmlns:a16="http://schemas.microsoft.com/office/drawing/2014/main" id="{5A95A8CD-3C4F-45F7-82CC-EC53F1E5D1D2}"/>
                </a:ext>
              </a:extLst>
            </p:cNvPr>
            <p:cNvSpPr/>
            <p:nvPr/>
          </p:nvSpPr>
          <p:spPr>
            <a:xfrm>
              <a:off x="4689641" y="2790414"/>
              <a:ext cx="3263" cy="10391"/>
            </a:xfrm>
            <a:custGeom>
              <a:avLst/>
              <a:gdLst/>
              <a:ahLst/>
              <a:cxnLst/>
              <a:rect l="l" t="t" r="r" b="b"/>
              <a:pathLst>
                <a:path w="38" h="121" extrusionOk="0">
                  <a:moveTo>
                    <a:pt x="8" y="0"/>
                  </a:moveTo>
                  <a:cubicBezTo>
                    <a:pt x="5" y="0"/>
                    <a:pt x="3" y="1"/>
                    <a:pt x="1" y="2"/>
                  </a:cubicBezTo>
                  <a:lnTo>
                    <a:pt x="5" y="121"/>
                  </a:lnTo>
                  <a:lnTo>
                    <a:pt x="9" y="121"/>
                  </a:lnTo>
                  <a:cubicBezTo>
                    <a:pt x="25" y="117"/>
                    <a:pt x="38" y="100"/>
                    <a:pt x="34" y="68"/>
                  </a:cubicBezTo>
                  <a:cubicBezTo>
                    <a:pt x="34" y="22"/>
                    <a:pt x="2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119;p44">
              <a:extLst>
                <a:ext uri="{FF2B5EF4-FFF2-40B4-BE49-F238E27FC236}">
                  <a16:creationId xmlns:a16="http://schemas.microsoft.com/office/drawing/2014/main" id="{57CF19B6-839F-44AB-9BF9-C9084A272388}"/>
                </a:ext>
              </a:extLst>
            </p:cNvPr>
            <p:cNvSpPr/>
            <p:nvPr/>
          </p:nvSpPr>
          <p:spPr>
            <a:xfrm>
              <a:off x="4690328" y="2812398"/>
              <a:ext cx="3263" cy="11679"/>
            </a:xfrm>
            <a:custGeom>
              <a:avLst/>
              <a:gdLst/>
              <a:ahLst/>
              <a:cxnLst/>
              <a:rect l="l" t="t" r="r" b="b"/>
              <a:pathLst>
                <a:path w="38" h="136" extrusionOk="0">
                  <a:moveTo>
                    <a:pt x="4" y="0"/>
                  </a:moveTo>
                  <a:cubicBezTo>
                    <a:pt x="3" y="0"/>
                    <a:pt x="2" y="0"/>
                    <a:pt x="1" y="0"/>
                  </a:cubicBezTo>
                  <a:lnTo>
                    <a:pt x="5" y="136"/>
                  </a:lnTo>
                  <a:lnTo>
                    <a:pt x="9" y="136"/>
                  </a:lnTo>
                  <a:cubicBezTo>
                    <a:pt x="26" y="136"/>
                    <a:pt x="38" y="115"/>
                    <a:pt x="38" y="74"/>
                  </a:cubicBezTo>
                  <a:cubicBezTo>
                    <a:pt x="34" y="35"/>
                    <a:pt x="23" y="0"/>
                    <a:pt x="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120;p44">
              <a:extLst>
                <a:ext uri="{FF2B5EF4-FFF2-40B4-BE49-F238E27FC236}">
                  <a16:creationId xmlns:a16="http://schemas.microsoft.com/office/drawing/2014/main" id="{A6EE43E8-F5A7-4D95-B73B-6DA6EA49A972}"/>
                </a:ext>
              </a:extLst>
            </p:cNvPr>
            <p:cNvSpPr/>
            <p:nvPr/>
          </p:nvSpPr>
          <p:spPr>
            <a:xfrm>
              <a:off x="4687580" y="2745073"/>
              <a:ext cx="3607" cy="11850"/>
            </a:xfrm>
            <a:custGeom>
              <a:avLst/>
              <a:gdLst/>
              <a:ahLst/>
              <a:cxnLst/>
              <a:rect l="l" t="t" r="r" b="b"/>
              <a:pathLst>
                <a:path w="42" h="138" extrusionOk="0">
                  <a:moveTo>
                    <a:pt x="0" y="1"/>
                  </a:moveTo>
                  <a:lnTo>
                    <a:pt x="8" y="136"/>
                  </a:lnTo>
                  <a:cubicBezTo>
                    <a:pt x="10" y="137"/>
                    <a:pt x="12" y="137"/>
                    <a:pt x="14" y="137"/>
                  </a:cubicBezTo>
                  <a:cubicBezTo>
                    <a:pt x="22" y="137"/>
                    <a:pt x="30" y="131"/>
                    <a:pt x="33" y="116"/>
                  </a:cubicBezTo>
                  <a:cubicBezTo>
                    <a:pt x="41" y="91"/>
                    <a:pt x="41" y="62"/>
                    <a:pt x="33" y="38"/>
                  </a:cubicBezTo>
                  <a:cubicBezTo>
                    <a:pt x="25" y="21"/>
                    <a:pt x="17" y="1"/>
                    <a:pt x="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121;p44">
              <a:extLst>
                <a:ext uri="{FF2B5EF4-FFF2-40B4-BE49-F238E27FC236}">
                  <a16:creationId xmlns:a16="http://schemas.microsoft.com/office/drawing/2014/main" id="{9B64903F-0874-4DE2-B612-875AFD498FF5}"/>
                </a:ext>
              </a:extLst>
            </p:cNvPr>
            <p:cNvSpPr/>
            <p:nvPr/>
          </p:nvSpPr>
          <p:spPr>
            <a:xfrm>
              <a:off x="4686807" y="2723262"/>
              <a:ext cx="3607" cy="10648"/>
            </a:xfrm>
            <a:custGeom>
              <a:avLst/>
              <a:gdLst/>
              <a:ahLst/>
              <a:cxnLst/>
              <a:rect l="l" t="t" r="r" b="b"/>
              <a:pathLst>
                <a:path w="42" h="124" extrusionOk="0">
                  <a:moveTo>
                    <a:pt x="1" y="0"/>
                  </a:moveTo>
                  <a:lnTo>
                    <a:pt x="5" y="123"/>
                  </a:lnTo>
                  <a:cubicBezTo>
                    <a:pt x="21" y="119"/>
                    <a:pt x="30" y="103"/>
                    <a:pt x="34" y="86"/>
                  </a:cubicBezTo>
                  <a:cubicBezTo>
                    <a:pt x="42" y="62"/>
                    <a:pt x="38" y="58"/>
                    <a:pt x="34" y="29"/>
                  </a:cubicBezTo>
                  <a:cubicBezTo>
                    <a:pt x="30" y="0"/>
                    <a:pt x="17"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122;p44">
              <a:extLst>
                <a:ext uri="{FF2B5EF4-FFF2-40B4-BE49-F238E27FC236}">
                  <a16:creationId xmlns:a16="http://schemas.microsoft.com/office/drawing/2014/main" id="{5C60CFFB-28E5-48B6-B43C-BB405017174A}"/>
                </a:ext>
              </a:extLst>
            </p:cNvPr>
            <p:cNvSpPr/>
            <p:nvPr/>
          </p:nvSpPr>
          <p:spPr>
            <a:xfrm>
              <a:off x="4688954" y="2768001"/>
              <a:ext cx="3521" cy="9961"/>
            </a:xfrm>
            <a:custGeom>
              <a:avLst/>
              <a:gdLst/>
              <a:ahLst/>
              <a:cxnLst/>
              <a:rect l="l" t="t" r="r" b="b"/>
              <a:pathLst>
                <a:path w="41" h="116" extrusionOk="0">
                  <a:moveTo>
                    <a:pt x="1" y="0"/>
                  </a:moveTo>
                  <a:lnTo>
                    <a:pt x="5" y="115"/>
                  </a:lnTo>
                  <a:cubicBezTo>
                    <a:pt x="6" y="116"/>
                    <a:pt x="7" y="116"/>
                    <a:pt x="9" y="116"/>
                  </a:cubicBezTo>
                  <a:cubicBezTo>
                    <a:pt x="27" y="116"/>
                    <a:pt x="41" y="87"/>
                    <a:pt x="29" y="37"/>
                  </a:cubicBezTo>
                  <a:cubicBezTo>
                    <a:pt x="29" y="21"/>
                    <a:pt x="21"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123;p44">
              <a:extLst>
                <a:ext uri="{FF2B5EF4-FFF2-40B4-BE49-F238E27FC236}">
                  <a16:creationId xmlns:a16="http://schemas.microsoft.com/office/drawing/2014/main" id="{787EC663-F2A7-4A25-8B07-ED5BF1CC1D2B}"/>
                </a:ext>
              </a:extLst>
            </p:cNvPr>
            <p:cNvSpPr/>
            <p:nvPr/>
          </p:nvSpPr>
          <p:spPr>
            <a:xfrm>
              <a:off x="4693505" y="2901877"/>
              <a:ext cx="3607" cy="12108"/>
            </a:xfrm>
            <a:custGeom>
              <a:avLst/>
              <a:gdLst/>
              <a:ahLst/>
              <a:cxnLst/>
              <a:rect l="l" t="t" r="r" b="b"/>
              <a:pathLst>
                <a:path w="42" h="141" extrusionOk="0">
                  <a:moveTo>
                    <a:pt x="1" y="1"/>
                  </a:moveTo>
                  <a:lnTo>
                    <a:pt x="5" y="140"/>
                  </a:lnTo>
                  <a:cubicBezTo>
                    <a:pt x="26" y="140"/>
                    <a:pt x="42" y="124"/>
                    <a:pt x="38" y="103"/>
                  </a:cubicBezTo>
                  <a:cubicBezTo>
                    <a:pt x="42" y="70"/>
                    <a:pt x="34" y="42"/>
                    <a:pt x="17" y="13"/>
                  </a:cubicBezTo>
                  <a:cubicBezTo>
                    <a:pt x="13" y="9"/>
                    <a:pt x="5" y="5"/>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124;p44">
              <a:extLst>
                <a:ext uri="{FF2B5EF4-FFF2-40B4-BE49-F238E27FC236}">
                  <a16:creationId xmlns:a16="http://schemas.microsoft.com/office/drawing/2014/main" id="{9905D8B1-96CE-4131-A688-F3CEA988DB20}"/>
                </a:ext>
              </a:extLst>
            </p:cNvPr>
            <p:cNvSpPr/>
            <p:nvPr/>
          </p:nvSpPr>
          <p:spPr>
            <a:xfrm>
              <a:off x="4694278" y="2924118"/>
              <a:ext cx="3607" cy="12366"/>
            </a:xfrm>
            <a:custGeom>
              <a:avLst/>
              <a:gdLst/>
              <a:ahLst/>
              <a:cxnLst/>
              <a:rect l="l" t="t" r="r" b="b"/>
              <a:pathLst>
                <a:path w="42" h="144" extrusionOk="0">
                  <a:moveTo>
                    <a:pt x="0" y="0"/>
                  </a:moveTo>
                  <a:lnTo>
                    <a:pt x="4" y="144"/>
                  </a:lnTo>
                  <a:cubicBezTo>
                    <a:pt x="25" y="144"/>
                    <a:pt x="37" y="127"/>
                    <a:pt x="37" y="111"/>
                  </a:cubicBezTo>
                  <a:cubicBezTo>
                    <a:pt x="41" y="53"/>
                    <a:pt x="33" y="12"/>
                    <a:pt x="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125;p44">
              <a:extLst>
                <a:ext uri="{FF2B5EF4-FFF2-40B4-BE49-F238E27FC236}">
                  <a16:creationId xmlns:a16="http://schemas.microsoft.com/office/drawing/2014/main" id="{2213972C-E068-49D1-9E29-DBBDC6AEC809}"/>
                </a:ext>
              </a:extLst>
            </p:cNvPr>
            <p:cNvSpPr/>
            <p:nvPr/>
          </p:nvSpPr>
          <p:spPr>
            <a:xfrm>
              <a:off x="4694965" y="2946273"/>
              <a:ext cx="3950" cy="12795"/>
            </a:xfrm>
            <a:custGeom>
              <a:avLst/>
              <a:gdLst/>
              <a:ahLst/>
              <a:cxnLst/>
              <a:rect l="l" t="t" r="r" b="b"/>
              <a:pathLst>
                <a:path w="46" h="149" extrusionOk="0">
                  <a:moveTo>
                    <a:pt x="0" y="1"/>
                  </a:moveTo>
                  <a:lnTo>
                    <a:pt x="4" y="148"/>
                  </a:lnTo>
                  <a:cubicBezTo>
                    <a:pt x="33" y="132"/>
                    <a:pt x="45" y="99"/>
                    <a:pt x="37" y="70"/>
                  </a:cubicBezTo>
                  <a:cubicBezTo>
                    <a:pt x="29" y="25"/>
                    <a:pt x="17" y="5"/>
                    <a:pt x="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26;p44">
              <a:extLst>
                <a:ext uri="{FF2B5EF4-FFF2-40B4-BE49-F238E27FC236}">
                  <a16:creationId xmlns:a16="http://schemas.microsoft.com/office/drawing/2014/main" id="{FB6EB64F-9BEE-4765-AB3B-7F0ED3823156}"/>
                </a:ext>
              </a:extLst>
            </p:cNvPr>
            <p:cNvSpPr/>
            <p:nvPr/>
          </p:nvSpPr>
          <p:spPr>
            <a:xfrm>
              <a:off x="4691788" y="2857481"/>
              <a:ext cx="3607" cy="10992"/>
            </a:xfrm>
            <a:custGeom>
              <a:avLst/>
              <a:gdLst/>
              <a:ahLst/>
              <a:cxnLst/>
              <a:rect l="l" t="t" r="r" b="b"/>
              <a:pathLst>
                <a:path w="42" h="128" extrusionOk="0">
                  <a:moveTo>
                    <a:pt x="0" y="1"/>
                  </a:moveTo>
                  <a:lnTo>
                    <a:pt x="5" y="128"/>
                  </a:lnTo>
                  <a:cubicBezTo>
                    <a:pt x="17" y="128"/>
                    <a:pt x="25" y="120"/>
                    <a:pt x="29" y="111"/>
                  </a:cubicBezTo>
                  <a:cubicBezTo>
                    <a:pt x="37" y="91"/>
                    <a:pt x="41" y="66"/>
                    <a:pt x="37" y="42"/>
                  </a:cubicBezTo>
                  <a:cubicBezTo>
                    <a:pt x="29" y="17"/>
                    <a:pt x="21"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27;p44">
              <a:extLst>
                <a:ext uri="{FF2B5EF4-FFF2-40B4-BE49-F238E27FC236}">
                  <a16:creationId xmlns:a16="http://schemas.microsoft.com/office/drawing/2014/main" id="{75A5501C-6428-48B6-B29E-48CF7A78EDE5}"/>
                </a:ext>
              </a:extLst>
            </p:cNvPr>
            <p:cNvSpPr/>
            <p:nvPr/>
          </p:nvSpPr>
          <p:spPr>
            <a:xfrm>
              <a:off x="4691101" y="2834896"/>
              <a:ext cx="3521" cy="11421"/>
            </a:xfrm>
            <a:custGeom>
              <a:avLst/>
              <a:gdLst/>
              <a:ahLst/>
              <a:cxnLst/>
              <a:rect l="l" t="t" r="r" b="b"/>
              <a:pathLst>
                <a:path w="41" h="133" extrusionOk="0">
                  <a:moveTo>
                    <a:pt x="0" y="1"/>
                  </a:moveTo>
                  <a:lnTo>
                    <a:pt x="4" y="132"/>
                  </a:lnTo>
                  <a:cubicBezTo>
                    <a:pt x="6" y="133"/>
                    <a:pt x="8" y="133"/>
                    <a:pt x="10" y="133"/>
                  </a:cubicBezTo>
                  <a:cubicBezTo>
                    <a:pt x="31" y="133"/>
                    <a:pt x="41" y="111"/>
                    <a:pt x="33" y="63"/>
                  </a:cubicBezTo>
                  <a:cubicBezTo>
                    <a:pt x="29" y="17"/>
                    <a:pt x="21" y="5"/>
                    <a:pt x="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28;p44">
              <a:extLst>
                <a:ext uri="{FF2B5EF4-FFF2-40B4-BE49-F238E27FC236}">
                  <a16:creationId xmlns:a16="http://schemas.microsoft.com/office/drawing/2014/main" id="{15A2E991-A269-4AC1-8D38-32CAE3F07C0A}"/>
                </a:ext>
              </a:extLst>
            </p:cNvPr>
            <p:cNvSpPr/>
            <p:nvPr/>
          </p:nvSpPr>
          <p:spPr>
            <a:xfrm>
              <a:off x="4692818" y="2880752"/>
              <a:ext cx="2920" cy="10648"/>
            </a:xfrm>
            <a:custGeom>
              <a:avLst/>
              <a:gdLst/>
              <a:ahLst/>
              <a:cxnLst/>
              <a:rect l="l" t="t" r="r" b="b"/>
              <a:pathLst>
                <a:path w="34" h="124" extrusionOk="0">
                  <a:moveTo>
                    <a:pt x="1" y="0"/>
                  </a:moveTo>
                  <a:lnTo>
                    <a:pt x="5" y="123"/>
                  </a:lnTo>
                  <a:cubicBezTo>
                    <a:pt x="34" y="115"/>
                    <a:pt x="34" y="78"/>
                    <a:pt x="34" y="62"/>
                  </a:cubicBezTo>
                  <a:cubicBezTo>
                    <a:pt x="34" y="33"/>
                    <a:pt x="25" y="13"/>
                    <a:pt x="13" y="5"/>
                  </a:cubicBezTo>
                  <a:cubicBezTo>
                    <a:pt x="9" y="5"/>
                    <a:pt x="5" y="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Google Shape;1129;p44">
            <a:extLst>
              <a:ext uri="{FF2B5EF4-FFF2-40B4-BE49-F238E27FC236}">
                <a16:creationId xmlns:a16="http://schemas.microsoft.com/office/drawing/2014/main" id="{D3656DB0-0640-4AFE-B2AD-38B1EC928CF6}"/>
              </a:ext>
            </a:extLst>
          </p:cNvPr>
          <p:cNvGrpSpPr/>
          <p:nvPr/>
        </p:nvGrpSpPr>
        <p:grpSpPr>
          <a:xfrm>
            <a:off x="1984422" y="3068815"/>
            <a:ext cx="221895" cy="237181"/>
            <a:chOff x="4477191" y="2723262"/>
            <a:chExt cx="221895" cy="237181"/>
          </a:xfrm>
        </p:grpSpPr>
        <p:sp>
          <p:nvSpPr>
            <p:cNvPr id="204" name="Google Shape;1130;p44">
              <a:extLst>
                <a:ext uri="{FF2B5EF4-FFF2-40B4-BE49-F238E27FC236}">
                  <a16:creationId xmlns:a16="http://schemas.microsoft.com/office/drawing/2014/main" id="{BB6FA8EA-1E75-48CF-8E50-CBB42078EDA8}"/>
                </a:ext>
              </a:extLst>
            </p:cNvPr>
            <p:cNvSpPr/>
            <p:nvPr/>
          </p:nvSpPr>
          <p:spPr>
            <a:xfrm>
              <a:off x="4487410" y="2737688"/>
              <a:ext cx="206953" cy="206953"/>
            </a:xfrm>
            <a:custGeom>
              <a:avLst/>
              <a:gdLst/>
              <a:ahLst/>
              <a:cxnLst/>
              <a:rect l="l" t="t" r="r" b="b"/>
              <a:pathLst>
                <a:path w="2410" h="2410" extrusionOk="0">
                  <a:moveTo>
                    <a:pt x="1" y="0"/>
                  </a:moveTo>
                  <a:lnTo>
                    <a:pt x="1" y="2409"/>
                  </a:lnTo>
                  <a:lnTo>
                    <a:pt x="2409" y="2409"/>
                  </a:lnTo>
                  <a:lnTo>
                    <a:pt x="2409" y="0"/>
                  </a:lnTo>
                  <a:close/>
                </a:path>
              </a:pathLst>
            </a:custGeom>
            <a:solidFill>
              <a:srgbClr val="C1AD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131;p44">
              <a:extLst>
                <a:ext uri="{FF2B5EF4-FFF2-40B4-BE49-F238E27FC236}">
                  <a16:creationId xmlns:a16="http://schemas.microsoft.com/office/drawing/2014/main" id="{B82BC826-52BE-4078-AEBD-0EE4CE02DD31}"/>
                </a:ext>
              </a:extLst>
            </p:cNvPr>
            <p:cNvSpPr/>
            <p:nvPr/>
          </p:nvSpPr>
          <p:spPr>
            <a:xfrm>
              <a:off x="4477191" y="2730990"/>
              <a:ext cx="221895" cy="225244"/>
            </a:xfrm>
            <a:custGeom>
              <a:avLst/>
              <a:gdLst/>
              <a:ahLst/>
              <a:cxnLst/>
              <a:rect l="l" t="t" r="r" b="b"/>
              <a:pathLst>
                <a:path w="2584" h="2623" extrusionOk="0">
                  <a:moveTo>
                    <a:pt x="2442" y="177"/>
                  </a:moveTo>
                  <a:cubicBezTo>
                    <a:pt x="2454" y="926"/>
                    <a:pt x="2470" y="1674"/>
                    <a:pt x="2482" y="2423"/>
                  </a:cubicBezTo>
                  <a:lnTo>
                    <a:pt x="2482" y="2423"/>
                  </a:lnTo>
                  <a:cubicBezTo>
                    <a:pt x="2435" y="2392"/>
                    <a:pt x="2352" y="2369"/>
                    <a:pt x="2233" y="2368"/>
                  </a:cubicBezTo>
                  <a:lnTo>
                    <a:pt x="1178" y="2360"/>
                  </a:lnTo>
                  <a:lnTo>
                    <a:pt x="251" y="2356"/>
                  </a:lnTo>
                  <a:lnTo>
                    <a:pt x="251" y="1281"/>
                  </a:lnTo>
                  <a:lnTo>
                    <a:pt x="251" y="678"/>
                  </a:lnTo>
                  <a:lnTo>
                    <a:pt x="251" y="378"/>
                  </a:lnTo>
                  <a:lnTo>
                    <a:pt x="251" y="226"/>
                  </a:lnTo>
                  <a:lnTo>
                    <a:pt x="251" y="197"/>
                  </a:lnTo>
                  <a:lnTo>
                    <a:pt x="1334" y="185"/>
                  </a:lnTo>
                  <a:lnTo>
                    <a:pt x="1933" y="181"/>
                  </a:lnTo>
                  <a:lnTo>
                    <a:pt x="2237" y="177"/>
                  </a:lnTo>
                  <a:close/>
                  <a:moveTo>
                    <a:pt x="46" y="1"/>
                  </a:moveTo>
                  <a:lnTo>
                    <a:pt x="21" y="1285"/>
                  </a:lnTo>
                  <a:lnTo>
                    <a:pt x="9" y="1888"/>
                  </a:lnTo>
                  <a:lnTo>
                    <a:pt x="5" y="2192"/>
                  </a:lnTo>
                  <a:lnTo>
                    <a:pt x="1" y="2618"/>
                  </a:lnTo>
                  <a:lnTo>
                    <a:pt x="1186" y="2623"/>
                  </a:lnTo>
                  <a:cubicBezTo>
                    <a:pt x="1539" y="2623"/>
                    <a:pt x="1892" y="2623"/>
                    <a:pt x="2241" y="2618"/>
                  </a:cubicBezTo>
                  <a:cubicBezTo>
                    <a:pt x="2497" y="2613"/>
                    <a:pt x="2583" y="2506"/>
                    <a:pt x="2496" y="2434"/>
                  </a:cubicBezTo>
                  <a:lnTo>
                    <a:pt x="2496" y="2434"/>
                  </a:lnTo>
                  <a:lnTo>
                    <a:pt x="2524" y="1281"/>
                  </a:lnTo>
                  <a:cubicBezTo>
                    <a:pt x="2532" y="875"/>
                    <a:pt x="2545" y="468"/>
                    <a:pt x="2553" y="62"/>
                  </a:cubicBezTo>
                  <a:lnTo>
                    <a:pt x="1330" y="29"/>
                  </a:lnTo>
                  <a:lnTo>
                    <a:pt x="731" y="13"/>
                  </a:lnTo>
                  <a:lnTo>
                    <a:pt x="427" y="9"/>
                  </a:lnTo>
                  <a:lnTo>
                    <a:pt x="275" y="5"/>
                  </a:lnTo>
                  <a:lnTo>
                    <a:pt x="46"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132;p44">
              <a:extLst>
                <a:ext uri="{FF2B5EF4-FFF2-40B4-BE49-F238E27FC236}">
                  <a16:creationId xmlns:a16="http://schemas.microsoft.com/office/drawing/2014/main" id="{220402EB-7DAB-4E52-95AE-3A1C9456A787}"/>
                </a:ext>
              </a:extLst>
            </p:cNvPr>
            <p:cNvSpPr/>
            <p:nvPr/>
          </p:nvSpPr>
          <p:spPr>
            <a:xfrm>
              <a:off x="4505014" y="2840907"/>
              <a:ext cx="189349" cy="6784"/>
            </a:xfrm>
            <a:custGeom>
              <a:avLst/>
              <a:gdLst/>
              <a:ahLst/>
              <a:cxnLst/>
              <a:rect l="l" t="t" r="r" b="b"/>
              <a:pathLst>
                <a:path w="2205" h="79" extrusionOk="0">
                  <a:moveTo>
                    <a:pt x="1" y="79"/>
                  </a:moveTo>
                  <a:lnTo>
                    <a:pt x="2204" y="1"/>
                  </a:lnTo>
                </a:path>
              </a:pathLst>
            </a:custGeom>
            <a:solidFill>
              <a:srgbClr val="C1AD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133;p44">
              <a:extLst>
                <a:ext uri="{FF2B5EF4-FFF2-40B4-BE49-F238E27FC236}">
                  <a16:creationId xmlns:a16="http://schemas.microsoft.com/office/drawing/2014/main" id="{C7A118F1-1DE9-4372-8665-11E8ABAEE1CA}"/>
                </a:ext>
              </a:extLst>
            </p:cNvPr>
            <p:cNvSpPr/>
            <p:nvPr/>
          </p:nvSpPr>
          <p:spPr>
            <a:xfrm>
              <a:off x="4558255" y="2842196"/>
              <a:ext cx="18377" cy="6526"/>
            </a:xfrm>
            <a:custGeom>
              <a:avLst/>
              <a:gdLst/>
              <a:ahLst/>
              <a:cxnLst/>
              <a:rect l="l" t="t" r="r" b="b"/>
              <a:pathLst>
                <a:path w="214" h="76" extrusionOk="0">
                  <a:moveTo>
                    <a:pt x="107" y="1"/>
                  </a:moveTo>
                  <a:cubicBezTo>
                    <a:pt x="97" y="1"/>
                    <a:pt x="88" y="2"/>
                    <a:pt x="78" y="6"/>
                  </a:cubicBezTo>
                  <a:cubicBezTo>
                    <a:pt x="77" y="7"/>
                    <a:pt x="75" y="8"/>
                    <a:pt x="74" y="8"/>
                  </a:cubicBezTo>
                  <a:cubicBezTo>
                    <a:pt x="70" y="8"/>
                    <a:pt x="65" y="5"/>
                    <a:pt x="62" y="2"/>
                  </a:cubicBezTo>
                  <a:cubicBezTo>
                    <a:pt x="58" y="1"/>
                    <a:pt x="53" y="1"/>
                    <a:pt x="49" y="1"/>
                  </a:cubicBezTo>
                  <a:cubicBezTo>
                    <a:pt x="36" y="1"/>
                    <a:pt x="22" y="5"/>
                    <a:pt x="13" y="14"/>
                  </a:cubicBezTo>
                  <a:cubicBezTo>
                    <a:pt x="8" y="23"/>
                    <a:pt x="4" y="31"/>
                    <a:pt x="0" y="39"/>
                  </a:cubicBezTo>
                  <a:cubicBezTo>
                    <a:pt x="12" y="62"/>
                    <a:pt x="21" y="75"/>
                    <a:pt x="33" y="75"/>
                  </a:cubicBezTo>
                  <a:cubicBezTo>
                    <a:pt x="38" y="75"/>
                    <a:pt x="43" y="73"/>
                    <a:pt x="50" y="68"/>
                  </a:cubicBezTo>
                  <a:cubicBezTo>
                    <a:pt x="54" y="59"/>
                    <a:pt x="65" y="53"/>
                    <a:pt x="76" y="53"/>
                  </a:cubicBezTo>
                  <a:cubicBezTo>
                    <a:pt x="85" y="53"/>
                    <a:pt x="93" y="56"/>
                    <a:pt x="99" y="64"/>
                  </a:cubicBezTo>
                  <a:cubicBezTo>
                    <a:pt x="103" y="68"/>
                    <a:pt x="109" y="70"/>
                    <a:pt x="115" y="70"/>
                  </a:cubicBezTo>
                  <a:cubicBezTo>
                    <a:pt x="121" y="70"/>
                    <a:pt x="127" y="68"/>
                    <a:pt x="132" y="64"/>
                  </a:cubicBezTo>
                  <a:cubicBezTo>
                    <a:pt x="138" y="58"/>
                    <a:pt x="147" y="54"/>
                    <a:pt x="156" y="54"/>
                  </a:cubicBezTo>
                  <a:cubicBezTo>
                    <a:pt x="165" y="54"/>
                    <a:pt x="175" y="58"/>
                    <a:pt x="181" y="64"/>
                  </a:cubicBezTo>
                  <a:cubicBezTo>
                    <a:pt x="184" y="67"/>
                    <a:pt x="188" y="69"/>
                    <a:pt x="192" y="69"/>
                  </a:cubicBezTo>
                  <a:cubicBezTo>
                    <a:pt x="198" y="69"/>
                    <a:pt x="205" y="64"/>
                    <a:pt x="210" y="51"/>
                  </a:cubicBezTo>
                  <a:cubicBezTo>
                    <a:pt x="214" y="39"/>
                    <a:pt x="214" y="27"/>
                    <a:pt x="205" y="14"/>
                  </a:cubicBezTo>
                  <a:cubicBezTo>
                    <a:pt x="201" y="10"/>
                    <a:pt x="197" y="10"/>
                    <a:pt x="193" y="10"/>
                  </a:cubicBezTo>
                  <a:cubicBezTo>
                    <a:pt x="190" y="11"/>
                    <a:pt x="187" y="11"/>
                    <a:pt x="184" y="11"/>
                  </a:cubicBezTo>
                  <a:cubicBezTo>
                    <a:pt x="159" y="11"/>
                    <a:pt x="133" y="1"/>
                    <a:pt x="10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134;p44">
              <a:extLst>
                <a:ext uri="{FF2B5EF4-FFF2-40B4-BE49-F238E27FC236}">
                  <a16:creationId xmlns:a16="http://schemas.microsoft.com/office/drawing/2014/main" id="{712CA890-26AD-4C1C-AB5C-A70C8CA65336}"/>
                </a:ext>
              </a:extLst>
            </p:cNvPr>
            <p:cNvSpPr/>
            <p:nvPr/>
          </p:nvSpPr>
          <p:spPr>
            <a:xfrm>
              <a:off x="4594150" y="2840220"/>
              <a:ext cx="11765" cy="7042"/>
            </a:xfrm>
            <a:custGeom>
              <a:avLst/>
              <a:gdLst/>
              <a:ahLst/>
              <a:cxnLst/>
              <a:rect l="l" t="t" r="r" b="b"/>
              <a:pathLst>
                <a:path w="137" h="82" extrusionOk="0">
                  <a:moveTo>
                    <a:pt x="95" y="1"/>
                  </a:moveTo>
                  <a:lnTo>
                    <a:pt x="95" y="5"/>
                  </a:lnTo>
                  <a:lnTo>
                    <a:pt x="17" y="13"/>
                  </a:lnTo>
                  <a:lnTo>
                    <a:pt x="13" y="13"/>
                  </a:lnTo>
                  <a:cubicBezTo>
                    <a:pt x="5" y="13"/>
                    <a:pt x="1" y="21"/>
                    <a:pt x="1" y="42"/>
                  </a:cubicBezTo>
                  <a:cubicBezTo>
                    <a:pt x="1" y="62"/>
                    <a:pt x="5" y="78"/>
                    <a:pt x="13" y="78"/>
                  </a:cubicBezTo>
                  <a:cubicBezTo>
                    <a:pt x="21" y="81"/>
                    <a:pt x="28" y="82"/>
                    <a:pt x="36" y="82"/>
                  </a:cubicBezTo>
                  <a:cubicBezTo>
                    <a:pt x="43" y="82"/>
                    <a:pt x="50" y="81"/>
                    <a:pt x="58" y="78"/>
                  </a:cubicBezTo>
                  <a:cubicBezTo>
                    <a:pt x="68" y="75"/>
                    <a:pt x="80" y="62"/>
                    <a:pt x="92" y="62"/>
                  </a:cubicBezTo>
                  <a:cubicBezTo>
                    <a:pt x="96" y="62"/>
                    <a:pt x="100" y="63"/>
                    <a:pt x="103" y="66"/>
                  </a:cubicBezTo>
                  <a:cubicBezTo>
                    <a:pt x="104" y="67"/>
                    <a:pt x="105" y="67"/>
                    <a:pt x="106" y="67"/>
                  </a:cubicBezTo>
                  <a:cubicBezTo>
                    <a:pt x="110" y="67"/>
                    <a:pt x="116" y="61"/>
                    <a:pt x="120" y="58"/>
                  </a:cubicBezTo>
                  <a:cubicBezTo>
                    <a:pt x="128" y="54"/>
                    <a:pt x="136" y="46"/>
                    <a:pt x="132" y="25"/>
                  </a:cubicBezTo>
                  <a:cubicBezTo>
                    <a:pt x="128" y="1"/>
                    <a:pt x="124" y="1"/>
                    <a:pt x="1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135;p44">
              <a:extLst>
                <a:ext uri="{FF2B5EF4-FFF2-40B4-BE49-F238E27FC236}">
                  <a16:creationId xmlns:a16="http://schemas.microsoft.com/office/drawing/2014/main" id="{9104339B-D43A-4EBC-8803-F074DDA892B4}"/>
                </a:ext>
              </a:extLst>
            </p:cNvPr>
            <p:cNvSpPr/>
            <p:nvPr/>
          </p:nvSpPr>
          <p:spPr>
            <a:xfrm>
              <a:off x="4606516" y="2840564"/>
              <a:ext cx="5753" cy="4551"/>
            </a:xfrm>
            <a:custGeom>
              <a:avLst/>
              <a:gdLst/>
              <a:ahLst/>
              <a:cxnLst/>
              <a:rect l="l" t="t" r="r" b="b"/>
              <a:pathLst>
                <a:path w="67" h="53" extrusionOk="0">
                  <a:moveTo>
                    <a:pt x="29" y="1"/>
                  </a:moveTo>
                  <a:cubicBezTo>
                    <a:pt x="17" y="1"/>
                    <a:pt x="9" y="1"/>
                    <a:pt x="0" y="38"/>
                  </a:cubicBezTo>
                  <a:cubicBezTo>
                    <a:pt x="10" y="47"/>
                    <a:pt x="23" y="53"/>
                    <a:pt x="37" y="53"/>
                  </a:cubicBezTo>
                  <a:cubicBezTo>
                    <a:pt x="45" y="53"/>
                    <a:pt x="54" y="51"/>
                    <a:pt x="62" y="46"/>
                  </a:cubicBezTo>
                  <a:cubicBezTo>
                    <a:pt x="62" y="46"/>
                    <a:pt x="66" y="33"/>
                    <a:pt x="66" y="25"/>
                  </a:cubicBezTo>
                  <a:cubicBezTo>
                    <a:pt x="66" y="21"/>
                    <a:pt x="62" y="13"/>
                    <a:pt x="62" y="9"/>
                  </a:cubicBezTo>
                  <a:cubicBezTo>
                    <a:pt x="50" y="5"/>
                    <a:pt x="37"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136;p44">
              <a:extLst>
                <a:ext uri="{FF2B5EF4-FFF2-40B4-BE49-F238E27FC236}">
                  <a16:creationId xmlns:a16="http://schemas.microsoft.com/office/drawing/2014/main" id="{007B9CBE-8825-42B7-A61A-C55D829E20EA}"/>
                </a:ext>
              </a:extLst>
            </p:cNvPr>
            <p:cNvSpPr/>
            <p:nvPr/>
          </p:nvSpPr>
          <p:spPr>
            <a:xfrm>
              <a:off x="4612871" y="2839877"/>
              <a:ext cx="5324" cy="5582"/>
            </a:xfrm>
            <a:custGeom>
              <a:avLst/>
              <a:gdLst/>
              <a:ahLst/>
              <a:cxnLst/>
              <a:rect l="l" t="t" r="r" b="b"/>
              <a:pathLst>
                <a:path w="62" h="65" extrusionOk="0">
                  <a:moveTo>
                    <a:pt x="34" y="1"/>
                  </a:moveTo>
                  <a:cubicBezTo>
                    <a:pt x="22" y="1"/>
                    <a:pt x="12" y="10"/>
                    <a:pt x="0" y="33"/>
                  </a:cubicBezTo>
                  <a:cubicBezTo>
                    <a:pt x="13" y="54"/>
                    <a:pt x="25" y="65"/>
                    <a:pt x="35" y="65"/>
                  </a:cubicBezTo>
                  <a:cubicBezTo>
                    <a:pt x="42" y="65"/>
                    <a:pt x="48" y="61"/>
                    <a:pt x="54" y="54"/>
                  </a:cubicBezTo>
                  <a:cubicBezTo>
                    <a:pt x="58" y="46"/>
                    <a:pt x="62" y="33"/>
                    <a:pt x="58" y="25"/>
                  </a:cubicBezTo>
                  <a:cubicBezTo>
                    <a:pt x="58" y="17"/>
                    <a:pt x="54" y="9"/>
                    <a:pt x="50" y="5"/>
                  </a:cubicBezTo>
                  <a:cubicBezTo>
                    <a:pt x="44" y="2"/>
                    <a:pt x="39" y="1"/>
                    <a:pt x="3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137;p44">
              <a:extLst>
                <a:ext uri="{FF2B5EF4-FFF2-40B4-BE49-F238E27FC236}">
                  <a16:creationId xmlns:a16="http://schemas.microsoft.com/office/drawing/2014/main" id="{E63B9C6E-F634-497F-95B8-62EFB89473D2}"/>
                </a:ext>
              </a:extLst>
            </p:cNvPr>
            <p:cNvSpPr/>
            <p:nvPr/>
          </p:nvSpPr>
          <p:spPr>
            <a:xfrm>
              <a:off x="4583931" y="2841680"/>
              <a:ext cx="3607" cy="5753"/>
            </a:xfrm>
            <a:custGeom>
              <a:avLst/>
              <a:gdLst/>
              <a:ahLst/>
              <a:cxnLst/>
              <a:rect l="l" t="t" r="r" b="b"/>
              <a:pathLst>
                <a:path w="42" h="67" extrusionOk="0">
                  <a:moveTo>
                    <a:pt x="18" y="1"/>
                  </a:moveTo>
                  <a:cubicBezTo>
                    <a:pt x="13" y="1"/>
                    <a:pt x="9" y="10"/>
                    <a:pt x="1" y="29"/>
                  </a:cubicBezTo>
                  <a:cubicBezTo>
                    <a:pt x="5" y="49"/>
                    <a:pt x="13" y="66"/>
                    <a:pt x="21" y="66"/>
                  </a:cubicBezTo>
                  <a:cubicBezTo>
                    <a:pt x="22" y="66"/>
                    <a:pt x="23" y="66"/>
                    <a:pt x="25" y="66"/>
                  </a:cubicBezTo>
                  <a:cubicBezTo>
                    <a:pt x="32" y="66"/>
                    <a:pt x="42" y="54"/>
                    <a:pt x="42" y="29"/>
                  </a:cubicBezTo>
                  <a:cubicBezTo>
                    <a:pt x="30" y="10"/>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138;p44">
              <a:extLst>
                <a:ext uri="{FF2B5EF4-FFF2-40B4-BE49-F238E27FC236}">
                  <a16:creationId xmlns:a16="http://schemas.microsoft.com/office/drawing/2014/main" id="{8AEE11B5-FF58-4265-A546-5108387F0683}"/>
                </a:ext>
              </a:extLst>
            </p:cNvPr>
            <p:cNvSpPr/>
            <p:nvPr/>
          </p:nvSpPr>
          <p:spPr>
            <a:xfrm>
              <a:off x="4588912" y="2841594"/>
              <a:ext cx="3950" cy="6097"/>
            </a:xfrm>
            <a:custGeom>
              <a:avLst/>
              <a:gdLst/>
              <a:ahLst/>
              <a:cxnLst/>
              <a:rect l="l" t="t" r="r" b="b"/>
              <a:pathLst>
                <a:path w="46" h="71" extrusionOk="0">
                  <a:moveTo>
                    <a:pt x="21" y="1"/>
                  </a:moveTo>
                  <a:cubicBezTo>
                    <a:pt x="8" y="5"/>
                    <a:pt x="0" y="17"/>
                    <a:pt x="4" y="30"/>
                  </a:cubicBezTo>
                  <a:cubicBezTo>
                    <a:pt x="4" y="50"/>
                    <a:pt x="17" y="67"/>
                    <a:pt x="25" y="71"/>
                  </a:cubicBezTo>
                  <a:cubicBezTo>
                    <a:pt x="33" y="71"/>
                    <a:pt x="45" y="54"/>
                    <a:pt x="45" y="38"/>
                  </a:cubicBezTo>
                  <a:cubicBezTo>
                    <a:pt x="45" y="30"/>
                    <a:pt x="45" y="21"/>
                    <a:pt x="41" y="17"/>
                  </a:cubicBezTo>
                  <a:cubicBezTo>
                    <a:pt x="37" y="9"/>
                    <a:pt x="33" y="5"/>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139;p44">
              <a:extLst>
                <a:ext uri="{FF2B5EF4-FFF2-40B4-BE49-F238E27FC236}">
                  <a16:creationId xmlns:a16="http://schemas.microsoft.com/office/drawing/2014/main" id="{BC0EB7D1-AF91-481E-80D8-17A294E2AD9F}"/>
                </a:ext>
              </a:extLst>
            </p:cNvPr>
            <p:cNvSpPr/>
            <p:nvPr/>
          </p:nvSpPr>
          <p:spPr>
            <a:xfrm>
              <a:off x="4579380" y="2841594"/>
              <a:ext cx="3263" cy="5582"/>
            </a:xfrm>
            <a:custGeom>
              <a:avLst/>
              <a:gdLst/>
              <a:ahLst/>
              <a:cxnLst/>
              <a:rect l="l" t="t" r="r" b="b"/>
              <a:pathLst>
                <a:path w="38" h="65" extrusionOk="0">
                  <a:moveTo>
                    <a:pt x="17" y="1"/>
                  </a:moveTo>
                  <a:cubicBezTo>
                    <a:pt x="9" y="5"/>
                    <a:pt x="5" y="13"/>
                    <a:pt x="0" y="17"/>
                  </a:cubicBezTo>
                  <a:cubicBezTo>
                    <a:pt x="0" y="26"/>
                    <a:pt x="0" y="38"/>
                    <a:pt x="0" y="46"/>
                  </a:cubicBezTo>
                  <a:cubicBezTo>
                    <a:pt x="3" y="58"/>
                    <a:pt x="11" y="64"/>
                    <a:pt x="19" y="64"/>
                  </a:cubicBezTo>
                  <a:cubicBezTo>
                    <a:pt x="24" y="64"/>
                    <a:pt x="30" y="61"/>
                    <a:pt x="33" y="54"/>
                  </a:cubicBezTo>
                  <a:cubicBezTo>
                    <a:pt x="37" y="46"/>
                    <a:pt x="37" y="34"/>
                    <a:pt x="37" y="21"/>
                  </a:cubicBezTo>
                  <a:cubicBezTo>
                    <a:pt x="37" y="17"/>
                    <a:pt x="33" y="9"/>
                    <a:pt x="29" y="5"/>
                  </a:cubicBezTo>
                  <a:cubicBezTo>
                    <a:pt x="25" y="5"/>
                    <a:pt x="21" y="5"/>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140;p44">
              <a:extLst>
                <a:ext uri="{FF2B5EF4-FFF2-40B4-BE49-F238E27FC236}">
                  <a16:creationId xmlns:a16="http://schemas.microsoft.com/office/drawing/2014/main" id="{ED37BAF1-9AD2-4576-BDCE-B0CB08515659}"/>
                </a:ext>
              </a:extLst>
            </p:cNvPr>
            <p:cNvSpPr/>
            <p:nvPr/>
          </p:nvSpPr>
          <p:spPr>
            <a:xfrm>
              <a:off x="4583588" y="2906514"/>
              <a:ext cx="35379" cy="8501"/>
            </a:xfrm>
            <a:custGeom>
              <a:avLst/>
              <a:gdLst/>
              <a:ahLst/>
              <a:cxnLst/>
              <a:rect l="l" t="t" r="r" b="b"/>
              <a:pathLst>
                <a:path w="412" h="99" extrusionOk="0">
                  <a:moveTo>
                    <a:pt x="396" y="1"/>
                  </a:moveTo>
                  <a:cubicBezTo>
                    <a:pt x="395" y="1"/>
                    <a:pt x="393" y="2"/>
                    <a:pt x="391" y="4"/>
                  </a:cubicBezTo>
                  <a:cubicBezTo>
                    <a:pt x="362" y="4"/>
                    <a:pt x="329" y="4"/>
                    <a:pt x="296" y="8"/>
                  </a:cubicBezTo>
                  <a:cubicBezTo>
                    <a:pt x="239" y="16"/>
                    <a:pt x="177" y="25"/>
                    <a:pt x="120" y="37"/>
                  </a:cubicBezTo>
                  <a:cubicBezTo>
                    <a:pt x="91" y="41"/>
                    <a:pt x="62" y="41"/>
                    <a:pt x="34" y="41"/>
                  </a:cubicBezTo>
                  <a:cubicBezTo>
                    <a:pt x="31" y="40"/>
                    <a:pt x="29" y="40"/>
                    <a:pt x="27" y="40"/>
                  </a:cubicBezTo>
                  <a:cubicBezTo>
                    <a:pt x="16" y="40"/>
                    <a:pt x="4" y="47"/>
                    <a:pt x="1" y="57"/>
                  </a:cubicBezTo>
                  <a:cubicBezTo>
                    <a:pt x="5" y="90"/>
                    <a:pt x="13" y="90"/>
                    <a:pt x="21" y="94"/>
                  </a:cubicBezTo>
                  <a:cubicBezTo>
                    <a:pt x="34" y="98"/>
                    <a:pt x="42" y="98"/>
                    <a:pt x="54" y="98"/>
                  </a:cubicBezTo>
                  <a:cubicBezTo>
                    <a:pt x="69" y="92"/>
                    <a:pt x="84" y="89"/>
                    <a:pt x="99" y="89"/>
                  </a:cubicBezTo>
                  <a:cubicBezTo>
                    <a:pt x="105" y="89"/>
                    <a:pt x="110" y="89"/>
                    <a:pt x="116" y="90"/>
                  </a:cubicBezTo>
                  <a:cubicBezTo>
                    <a:pt x="132" y="90"/>
                    <a:pt x="153" y="90"/>
                    <a:pt x="169" y="86"/>
                  </a:cubicBezTo>
                  <a:lnTo>
                    <a:pt x="292" y="74"/>
                  </a:lnTo>
                  <a:cubicBezTo>
                    <a:pt x="300" y="74"/>
                    <a:pt x="308" y="70"/>
                    <a:pt x="317" y="70"/>
                  </a:cubicBezTo>
                  <a:cubicBezTo>
                    <a:pt x="326" y="67"/>
                    <a:pt x="336" y="62"/>
                    <a:pt x="346" y="62"/>
                  </a:cubicBezTo>
                  <a:cubicBezTo>
                    <a:pt x="353" y="62"/>
                    <a:pt x="361" y="65"/>
                    <a:pt x="370" y="74"/>
                  </a:cubicBezTo>
                  <a:cubicBezTo>
                    <a:pt x="376" y="79"/>
                    <a:pt x="381" y="82"/>
                    <a:pt x="385" y="82"/>
                  </a:cubicBezTo>
                  <a:cubicBezTo>
                    <a:pt x="397" y="82"/>
                    <a:pt x="404" y="65"/>
                    <a:pt x="407" y="41"/>
                  </a:cubicBezTo>
                  <a:cubicBezTo>
                    <a:pt x="411" y="25"/>
                    <a:pt x="407" y="8"/>
                    <a:pt x="399" y="4"/>
                  </a:cubicBezTo>
                  <a:cubicBezTo>
                    <a:pt x="399" y="2"/>
                    <a:pt x="398" y="1"/>
                    <a:pt x="39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141;p44">
              <a:extLst>
                <a:ext uri="{FF2B5EF4-FFF2-40B4-BE49-F238E27FC236}">
                  <a16:creationId xmlns:a16="http://schemas.microsoft.com/office/drawing/2014/main" id="{0B931B81-3B1A-431D-9BE2-649ADD53A84A}"/>
                </a:ext>
              </a:extLst>
            </p:cNvPr>
            <p:cNvSpPr/>
            <p:nvPr/>
          </p:nvSpPr>
          <p:spPr>
            <a:xfrm>
              <a:off x="4619225" y="2905999"/>
              <a:ext cx="5324" cy="5925"/>
            </a:xfrm>
            <a:custGeom>
              <a:avLst/>
              <a:gdLst/>
              <a:ahLst/>
              <a:cxnLst/>
              <a:rect l="l" t="t" r="r" b="b"/>
              <a:pathLst>
                <a:path w="62" h="69" extrusionOk="0">
                  <a:moveTo>
                    <a:pt x="28" y="0"/>
                  </a:moveTo>
                  <a:cubicBezTo>
                    <a:pt x="18" y="0"/>
                    <a:pt x="9" y="7"/>
                    <a:pt x="0" y="26"/>
                  </a:cubicBezTo>
                  <a:cubicBezTo>
                    <a:pt x="8" y="59"/>
                    <a:pt x="18" y="68"/>
                    <a:pt x="29" y="68"/>
                  </a:cubicBezTo>
                  <a:cubicBezTo>
                    <a:pt x="34" y="68"/>
                    <a:pt x="40" y="66"/>
                    <a:pt x="45" y="63"/>
                  </a:cubicBezTo>
                  <a:cubicBezTo>
                    <a:pt x="62" y="55"/>
                    <a:pt x="58" y="43"/>
                    <a:pt x="53" y="14"/>
                  </a:cubicBezTo>
                  <a:cubicBezTo>
                    <a:pt x="46" y="6"/>
                    <a:pt x="37" y="0"/>
                    <a:pt x="2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142;p44">
              <a:extLst>
                <a:ext uri="{FF2B5EF4-FFF2-40B4-BE49-F238E27FC236}">
                  <a16:creationId xmlns:a16="http://schemas.microsoft.com/office/drawing/2014/main" id="{3EE00B63-A6DA-43C7-9470-5C4B0B3556D3}"/>
                </a:ext>
              </a:extLst>
            </p:cNvPr>
            <p:cNvSpPr/>
            <p:nvPr/>
          </p:nvSpPr>
          <p:spPr>
            <a:xfrm>
              <a:off x="4625923" y="2906858"/>
              <a:ext cx="4637" cy="5753"/>
            </a:xfrm>
            <a:custGeom>
              <a:avLst/>
              <a:gdLst/>
              <a:ahLst/>
              <a:cxnLst/>
              <a:rect l="l" t="t" r="r" b="b"/>
              <a:pathLst>
                <a:path w="54" h="67" extrusionOk="0">
                  <a:moveTo>
                    <a:pt x="31" y="0"/>
                  </a:moveTo>
                  <a:cubicBezTo>
                    <a:pt x="25" y="0"/>
                    <a:pt x="19" y="4"/>
                    <a:pt x="12" y="8"/>
                  </a:cubicBezTo>
                  <a:cubicBezTo>
                    <a:pt x="0" y="12"/>
                    <a:pt x="4" y="29"/>
                    <a:pt x="8" y="41"/>
                  </a:cubicBezTo>
                  <a:cubicBezTo>
                    <a:pt x="12" y="52"/>
                    <a:pt x="22" y="66"/>
                    <a:pt x="33" y="66"/>
                  </a:cubicBezTo>
                  <a:cubicBezTo>
                    <a:pt x="34" y="66"/>
                    <a:pt x="36" y="66"/>
                    <a:pt x="37" y="66"/>
                  </a:cubicBezTo>
                  <a:cubicBezTo>
                    <a:pt x="49" y="62"/>
                    <a:pt x="53" y="41"/>
                    <a:pt x="53" y="16"/>
                  </a:cubicBezTo>
                  <a:cubicBezTo>
                    <a:pt x="45" y="4"/>
                    <a:pt x="38"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143;p44">
              <a:extLst>
                <a:ext uri="{FF2B5EF4-FFF2-40B4-BE49-F238E27FC236}">
                  <a16:creationId xmlns:a16="http://schemas.microsoft.com/office/drawing/2014/main" id="{ED6BCEEF-78A2-4422-9FEF-F83D63EF66D6}"/>
                </a:ext>
              </a:extLst>
            </p:cNvPr>
            <p:cNvSpPr/>
            <p:nvPr/>
          </p:nvSpPr>
          <p:spPr>
            <a:xfrm>
              <a:off x="4566327" y="2910207"/>
              <a:ext cx="2920" cy="4809"/>
            </a:xfrm>
            <a:custGeom>
              <a:avLst/>
              <a:gdLst/>
              <a:ahLst/>
              <a:cxnLst/>
              <a:rect l="l" t="t" r="r" b="b"/>
              <a:pathLst>
                <a:path w="34" h="56" extrusionOk="0">
                  <a:moveTo>
                    <a:pt x="14" y="1"/>
                  </a:moveTo>
                  <a:cubicBezTo>
                    <a:pt x="9" y="1"/>
                    <a:pt x="4" y="6"/>
                    <a:pt x="1" y="18"/>
                  </a:cubicBezTo>
                  <a:cubicBezTo>
                    <a:pt x="1" y="31"/>
                    <a:pt x="5" y="43"/>
                    <a:pt x="5" y="55"/>
                  </a:cubicBezTo>
                  <a:cubicBezTo>
                    <a:pt x="13" y="51"/>
                    <a:pt x="21" y="47"/>
                    <a:pt x="29" y="43"/>
                  </a:cubicBezTo>
                  <a:cubicBezTo>
                    <a:pt x="29" y="39"/>
                    <a:pt x="33" y="35"/>
                    <a:pt x="33" y="27"/>
                  </a:cubicBezTo>
                  <a:cubicBezTo>
                    <a:pt x="33" y="18"/>
                    <a:pt x="29" y="10"/>
                    <a:pt x="25" y="6"/>
                  </a:cubicBezTo>
                  <a:cubicBezTo>
                    <a:pt x="23" y="4"/>
                    <a:pt x="21" y="4"/>
                    <a:pt x="20" y="4"/>
                  </a:cubicBezTo>
                  <a:cubicBezTo>
                    <a:pt x="18" y="4"/>
                    <a:pt x="17" y="4"/>
                    <a:pt x="17" y="2"/>
                  </a:cubicBezTo>
                  <a:cubicBezTo>
                    <a:pt x="16" y="1"/>
                    <a:pt x="15"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144;p44">
              <a:extLst>
                <a:ext uri="{FF2B5EF4-FFF2-40B4-BE49-F238E27FC236}">
                  <a16:creationId xmlns:a16="http://schemas.microsoft.com/office/drawing/2014/main" id="{DB703290-76F9-4C68-BCEA-892A7D98911F}"/>
                </a:ext>
              </a:extLst>
            </p:cNvPr>
            <p:cNvSpPr/>
            <p:nvPr/>
          </p:nvSpPr>
          <p:spPr>
            <a:xfrm>
              <a:off x="4601965" y="2770492"/>
              <a:ext cx="57792" cy="10305"/>
            </a:xfrm>
            <a:custGeom>
              <a:avLst/>
              <a:gdLst/>
              <a:ahLst/>
              <a:cxnLst/>
              <a:rect l="l" t="t" r="r" b="b"/>
              <a:pathLst>
                <a:path w="673" h="120" extrusionOk="0">
                  <a:moveTo>
                    <a:pt x="579" y="0"/>
                  </a:moveTo>
                  <a:cubicBezTo>
                    <a:pt x="566" y="0"/>
                    <a:pt x="558" y="8"/>
                    <a:pt x="542" y="33"/>
                  </a:cubicBezTo>
                  <a:cubicBezTo>
                    <a:pt x="531" y="11"/>
                    <a:pt x="518" y="7"/>
                    <a:pt x="504" y="7"/>
                  </a:cubicBezTo>
                  <a:cubicBezTo>
                    <a:pt x="495" y="7"/>
                    <a:pt x="485" y="9"/>
                    <a:pt x="475" y="9"/>
                  </a:cubicBezTo>
                  <a:cubicBezTo>
                    <a:pt x="473" y="9"/>
                    <a:pt x="470" y="9"/>
                    <a:pt x="468" y="8"/>
                  </a:cubicBezTo>
                  <a:cubicBezTo>
                    <a:pt x="451" y="8"/>
                    <a:pt x="435" y="12"/>
                    <a:pt x="419" y="16"/>
                  </a:cubicBezTo>
                  <a:cubicBezTo>
                    <a:pt x="388" y="22"/>
                    <a:pt x="358" y="25"/>
                    <a:pt x="327" y="25"/>
                  </a:cubicBezTo>
                  <a:cubicBezTo>
                    <a:pt x="309" y="25"/>
                    <a:pt x="290" y="24"/>
                    <a:pt x="271" y="21"/>
                  </a:cubicBezTo>
                  <a:cubicBezTo>
                    <a:pt x="250" y="21"/>
                    <a:pt x="234" y="21"/>
                    <a:pt x="213" y="25"/>
                  </a:cubicBezTo>
                  <a:lnTo>
                    <a:pt x="193" y="25"/>
                  </a:lnTo>
                  <a:cubicBezTo>
                    <a:pt x="181" y="23"/>
                    <a:pt x="169" y="22"/>
                    <a:pt x="158" y="22"/>
                  </a:cubicBezTo>
                  <a:cubicBezTo>
                    <a:pt x="139" y="22"/>
                    <a:pt x="121" y="25"/>
                    <a:pt x="103" y="33"/>
                  </a:cubicBezTo>
                  <a:cubicBezTo>
                    <a:pt x="96" y="36"/>
                    <a:pt x="89" y="37"/>
                    <a:pt x="82" y="37"/>
                  </a:cubicBezTo>
                  <a:cubicBezTo>
                    <a:pt x="68" y="37"/>
                    <a:pt x="55" y="33"/>
                    <a:pt x="41" y="33"/>
                  </a:cubicBezTo>
                  <a:cubicBezTo>
                    <a:pt x="29" y="33"/>
                    <a:pt x="21" y="37"/>
                    <a:pt x="12" y="41"/>
                  </a:cubicBezTo>
                  <a:cubicBezTo>
                    <a:pt x="8" y="41"/>
                    <a:pt x="4" y="49"/>
                    <a:pt x="4" y="58"/>
                  </a:cubicBezTo>
                  <a:cubicBezTo>
                    <a:pt x="0" y="62"/>
                    <a:pt x="0" y="66"/>
                    <a:pt x="4" y="70"/>
                  </a:cubicBezTo>
                  <a:cubicBezTo>
                    <a:pt x="4" y="78"/>
                    <a:pt x="4" y="86"/>
                    <a:pt x="8" y="94"/>
                  </a:cubicBezTo>
                  <a:cubicBezTo>
                    <a:pt x="12" y="99"/>
                    <a:pt x="12" y="99"/>
                    <a:pt x="16" y="99"/>
                  </a:cubicBezTo>
                  <a:lnTo>
                    <a:pt x="103" y="90"/>
                  </a:lnTo>
                  <a:lnTo>
                    <a:pt x="115" y="90"/>
                  </a:lnTo>
                  <a:cubicBezTo>
                    <a:pt x="120" y="90"/>
                    <a:pt x="126" y="94"/>
                    <a:pt x="131" y="94"/>
                  </a:cubicBezTo>
                  <a:cubicBezTo>
                    <a:pt x="134" y="94"/>
                    <a:pt x="137" y="93"/>
                    <a:pt x="140" y="90"/>
                  </a:cubicBezTo>
                  <a:cubicBezTo>
                    <a:pt x="152" y="84"/>
                    <a:pt x="164" y="81"/>
                    <a:pt x="177" y="81"/>
                  </a:cubicBezTo>
                  <a:cubicBezTo>
                    <a:pt x="182" y="81"/>
                    <a:pt x="187" y="81"/>
                    <a:pt x="193" y="82"/>
                  </a:cubicBezTo>
                  <a:cubicBezTo>
                    <a:pt x="222" y="82"/>
                    <a:pt x="254" y="90"/>
                    <a:pt x="283" y="94"/>
                  </a:cubicBezTo>
                  <a:cubicBezTo>
                    <a:pt x="316" y="99"/>
                    <a:pt x="349" y="107"/>
                    <a:pt x="378" y="119"/>
                  </a:cubicBezTo>
                  <a:cubicBezTo>
                    <a:pt x="390" y="119"/>
                    <a:pt x="398" y="111"/>
                    <a:pt x="410" y="111"/>
                  </a:cubicBezTo>
                  <a:cubicBezTo>
                    <a:pt x="424" y="111"/>
                    <a:pt x="436" y="100"/>
                    <a:pt x="448" y="100"/>
                  </a:cubicBezTo>
                  <a:cubicBezTo>
                    <a:pt x="455" y="100"/>
                    <a:pt x="461" y="103"/>
                    <a:pt x="468" y="111"/>
                  </a:cubicBezTo>
                  <a:lnTo>
                    <a:pt x="546" y="66"/>
                  </a:lnTo>
                  <a:cubicBezTo>
                    <a:pt x="554" y="78"/>
                    <a:pt x="570" y="82"/>
                    <a:pt x="583" y="82"/>
                  </a:cubicBezTo>
                  <a:cubicBezTo>
                    <a:pt x="604" y="82"/>
                    <a:pt x="622" y="73"/>
                    <a:pt x="640" y="73"/>
                  </a:cubicBezTo>
                  <a:cubicBezTo>
                    <a:pt x="643" y="73"/>
                    <a:pt x="645" y="73"/>
                    <a:pt x="648" y="74"/>
                  </a:cubicBezTo>
                  <a:cubicBezTo>
                    <a:pt x="661" y="74"/>
                    <a:pt x="665" y="62"/>
                    <a:pt x="669" y="33"/>
                  </a:cubicBezTo>
                  <a:cubicBezTo>
                    <a:pt x="673" y="4"/>
                    <a:pt x="657" y="4"/>
                    <a:pt x="648" y="4"/>
                  </a:cubicBezTo>
                  <a:cubicBezTo>
                    <a:pt x="639" y="7"/>
                    <a:pt x="630" y="9"/>
                    <a:pt x="620" y="9"/>
                  </a:cubicBezTo>
                  <a:cubicBezTo>
                    <a:pt x="606" y="9"/>
                    <a:pt x="591" y="5"/>
                    <a:pt x="57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145;p44">
              <a:extLst>
                <a:ext uri="{FF2B5EF4-FFF2-40B4-BE49-F238E27FC236}">
                  <a16:creationId xmlns:a16="http://schemas.microsoft.com/office/drawing/2014/main" id="{BF56687A-906E-4237-B41F-615DC8F6310D}"/>
                </a:ext>
              </a:extLst>
            </p:cNvPr>
            <p:cNvSpPr/>
            <p:nvPr/>
          </p:nvSpPr>
          <p:spPr>
            <a:xfrm>
              <a:off x="4571308" y="2773240"/>
              <a:ext cx="8845" cy="5410"/>
            </a:xfrm>
            <a:custGeom>
              <a:avLst/>
              <a:gdLst/>
              <a:ahLst/>
              <a:cxnLst/>
              <a:rect l="l" t="t" r="r" b="b"/>
              <a:pathLst>
                <a:path w="103" h="63" extrusionOk="0">
                  <a:moveTo>
                    <a:pt x="82" y="1"/>
                  </a:moveTo>
                  <a:cubicBezTo>
                    <a:pt x="66" y="1"/>
                    <a:pt x="45" y="5"/>
                    <a:pt x="29" y="5"/>
                  </a:cubicBezTo>
                  <a:cubicBezTo>
                    <a:pt x="12" y="5"/>
                    <a:pt x="12" y="9"/>
                    <a:pt x="0" y="38"/>
                  </a:cubicBezTo>
                  <a:cubicBezTo>
                    <a:pt x="4" y="58"/>
                    <a:pt x="12" y="62"/>
                    <a:pt x="25" y="62"/>
                  </a:cubicBezTo>
                  <a:cubicBezTo>
                    <a:pt x="27" y="63"/>
                    <a:pt x="29" y="63"/>
                    <a:pt x="30" y="63"/>
                  </a:cubicBezTo>
                  <a:cubicBezTo>
                    <a:pt x="43" y="63"/>
                    <a:pt x="53" y="56"/>
                    <a:pt x="65" y="56"/>
                  </a:cubicBezTo>
                  <a:cubicBezTo>
                    <a:pt x="70" y="56"/>
                    <a:pt x="76" y="58"/>
                    <a:pt x="82" y="62"/>
                  </a:cubicBezTo>
                  <a:lnTo>
                    <a:pt x="86" y="62"/>
                  </a:lnTo>
                  <a:cubicBezTo>
                    <a:pt x="99" y="54"/>
                    <a:pt x="103" y="42"/>
                    <a:pt x="103" y="26"/>
                  </a:cubicBezTo>
                  <a:cubicBezTo>
                    <a:pt x="103" y="13"/>
                    <a:pt x="94"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146;p44">
              <a:extLst>
                <a:ext uri="{FF2B5EF4-FFF2-40B4-BE49-F238E27FC236}">
                  <a16:creationId xmlns:a16="http://schemas.microsoft.com/office/drawing/2014/main" id="{B02C2DB6-7BF2-4453-A032-71AD65347088}"/>
                </a:ext>
              </a:extLst>
            </p:cNvPr>
            <p:cNvSpPr/>
            <p:nvPr/>
          </p:nvSpPr>
          <p:spPr>
            <a:xfrm>
              <a:off x="4587109" y="2772123"/>
              <a:ext cx="4294" cy="6011"/>
            </a:xfrm>
            <a:custGeom>
              <a:avLst/>
              <a:gdLst/>
              <a:ahLst/>
              <a:cxnLst/>
              <a:rect l="l" t="t" r="r" b="b"/>
              <a:pathLst>
                <a:path w="50" h="70" extrusionOk="0">
                  <a:moveTo>
                    <a:pt x="35" y="1"/>
                  </a:moveTo>
                  <a:cubicBezTo>
                    <a:pt x="35" y="1"/>
                    <a:pt x="34" y="1"/>
                    <a:pt x="34" y="2"/>
                  </a:cubicBezTo>
                  <a:cubicBezTo>
                    <a:pt x="21" y="6"/>
                    <a:pt x="13" y="14"/>
                    <a:pt x="5" y="22"/>
                  </a:cubicBezTo>
                  <a:cubicBezTo>
                    <a:pt x="1" y="34"/>
                    <a:pt x="5" y="51"/>
                    <a:pt x="13" y="63"/>
                  </a:cubicBezTo>
                  <a:cubicBezTo>
                    <a:pt x="15" y="68"/>
                    <a:pt x="21" y="70"/>
                    <a:pt x="26" y="70"/>
                  </a:cubicBezTo>
                  <a:cubicBezTo>
                    <a:pt x="30" y="70"/>
                    <a:pt x="34" y="69"/>
                    <a:pt x="38" y="67"/>
                  </a:cubicBezTo>
                  <a:cubicBezTo>
                    <a:pt x="42" y="63"/>
                    <a:pt x="46" y="47"/>
                    <a:pt x="50" y="34"/>
                  </a:cubicBezTo>
                  <a:cubicBezTo>
                    <a:pt x="46" y="13"/>
                    <a:pt x="40" y="1"/>
                    <a:pt x="3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147;p44">
              <a:extLst>
                <a:ext uri="{FF2B5EF4-FFF2-40B4-BE49-F238E27FC236}">
                  <a16:creationId xmlns:a16="http://schemas.microsoft.com/office/drawing/2014/main" id="{7C4C8D29-612E-4E5F-ABF7-56975C72D7F8}"/>
                </a:ext>
              </a:extLst>
            </p:cNvPr>
            <p:cNvSpPr/>
            <p:nvPr/>
          </p:nvSpPr>
          <p:spPr>
            <a:xfrm>
              <a:off x="4593120" y="2772724"/>
              <a:ext cx="3950" cy="6011"/>
            </a:xfrm>
            <a:custGeom>
              <a:avLst/>
              <a:gdLst/>
              <a:ahLst/>
              <a:cxnLst/>
              <a:rect l="l" t="t" r="r" b="b"/>
              <a:pathLst>
                <a:path w="46" h="70" extrusionOk="0">
                  <a:moveTo>
                    <a:pt x="24" y="1"/>
                  </a:moveTo>
                  <a:cubicBezTo>
                    <a:pt x="19" y="1"/>
                    <a:pt x="14" y="4"/>
                    <a:pt x="9" y="7"/>
                  </a:cubicBezTo>
                  <a:cubicBezTo>
                    <a:pt x="0" y="15"/>
                    <a:pt x="0" y="27"/>
                    <a:pt x="5" y="40"/>
                  </a:cubicBezTo>
                  <a:cubicBezTo>
                    <a:pt x="8" y="54"/>
                    <a:pt x="22" y="69"/>
                    <a:pt x="30" y="69"/>
                  </a:cubicBezTo>
                  <a:cubicBezTo>
                    <a:pt x="31" y="69"/>
                    <a:pt x="32" y="69"/>
                    <a:pt x="33" y="68"/>
                  </a:cubicBezTo>
                  <a:cubicBezTo>
                    <a:pt x="46" y="64"/>
                    <a:pt x="46" y="48"/>
                    <a:pt x="46" y="23"/>
                  </a:cubicBezTo>
                  <a:cubicBezTo>
                    <a:pt x="38" y="6"/>
                    <a:pt x="31"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148;p44">
              <a:extLst>
                <a:ext uri="{FF2B5EF4-FFF2-40B4-BE49-F238E27FC236}">
                  <a16:creationId xmlns:a16="http://schemas.microsoft.com/office/drawing/2014/main" id="{92EB6357-FFDC-42CB-A1BD-9278414B9AF9}"/>
                </a:ext>
              </a:extLst>
            </p:cNvPr>
            <p:cNvSpPr/>
            <p:nvPr/>
          </p:nvSpPr>
          <p:spPr>
            <a:xfrm>
              <a:off x="4598015" y="2772982"/>
              <a:ext cx="3607" cy="6097"/>
            </a:xfrm>
            <a:custGeom>
              <a:avLst/>
              <a:gdLst/>
              <a:ahLst/>
              <a:cxnLst/>
              <a:rect l="l" t="t" r="r" b="b"/>
              <a:pathLst>
                <a:path w="42" h="71" extrusionOk="0">
                  <a:moveTo>
                    <a:pt x="21" y="1"/>
                  </a:moveTo>
                  <a:cubicBezTo>
                    <a:pt x="16" y="1"/>
                    <a:pt x="11" y="10"/>
                    <a:pt x="1" y="29"/>
                  </a:cubicBezTo>
                  <a:cubicBezTo>
                    <a:pt x="1" y="57"/>
                    <a:pt x="9" y="70"/>
                    <a:pt x="21" y="70"/>
                  </a:cubicBezTo>
                  <a:cubicBezTo>
                    <a:pt x="23" y="70"/>
                    <a:pt x="24" y="70"/>
                    <a:pt x="24" y="70"/>
                  </a:cubicBezTo>
                  <a:cubicBezTo>
                    <a:pt x="34" y="70"/>
                    <a:pt x="38" y="51"/>
                    <a:pt x="42" y="29"/>
                  </a:cubicBezTo>
                  <a:cubicBezTo>
                    <a:pt x="32" y="10"/>
                    <a:pt x="27"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149;p44">
              <a:extLst>
                <a:ext uri="{FF2B5EF4-FFF2-40B4-BE49-F238E27FC236}">
                  <a16:creationId xmlns:a16="http://schemas.microsoft.com/office/drawing/2014/main" id="{7CC36DB2-3115-4EB7-9929-FB4B893CA266}"/>
                </a:ext>
              </a:extLst>
            </p:cNvPr>
            <p:cNvSpPr/>
            <p:nvPr/>
          </p:nvSpPr>
          <p:spPr>
            <a:xfrm>
              <a:off x="4582557" y="2772896"/>
              <a:ext cx="3607" cy="4809"/>
            </a:xfrm>
            <a:custGeom>
              <a:avLst/>
              <a:gdLst/>
              <a:ahLst/>
              <a:cxnLst/>
              <a:rect l="l" t="t" r="r" b="b"/>
              <a:pathLst>
                <a:path w="42" h="56" extrusionOk="0">
                  <a:moveTo>
                    <a:pt x="21" y="1"/>
                  </a:moveTo>
                  <a:cubicBezTo>
                    <a:pt x="15" y="1"/>
                    <a:pt x="9" y="7"/>
                    <a:pt x="0" y="21"/>
                  </a:cubicBezTo>
                  <a:cubicBezTo>
                    <a:pt x="7" y="49"/>
                    <a:pt x="15" y="56"/>
                    <a:pt x="22" y="56"/>
                  </a:cubicBezTo>
                  <a:cubicBezTo>
                    <a:pt x="25" y="56"/>
                    <a:pt x="27" y="55"/>
                    <a:pt x="29" y="54"/>
                  </a:cubicBezTo>
                  <a:cubicBezTo>
                    <a:pt x="41" y="50"/>
                    <a:pt x="37" y="34"/>
                    <a:pt x="37" y="21"/>
                  </a:cubicBezTo>
                  <a:cubicBezTo>
                    <a:pt x="37" y="17"/>
                    <a:pt x="33" y="9"/>
                    <a:pt x="29" y="5"/>
                  </a:cubicBezTo>
                  <a:cubicBezTo>
                    <a:pt x="27" y="2"/>
                    <a:pt x="24"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150;p44">
              <a:extLst>
                <a:ext uri="{FF2B5EF4-FFF2-40B4-BE49-F238E27FC236}">
                  <a16:creationId xmlns:a16="http://schemas.microsoft.com/office/drawing/2014/main" id="{519C3B29-24C2-4B60-9594-F970080BA501}"/>
                </a:ext>
              </a:extLst>
            </p:cNvPr>
            <p:cNvSpPr/>
            <p:nvPr/>
          </p:nvSpPr>
          <p:spPr>
            <a:xfrm>
              <a:off x="4659757" y="2770578"/>
              <a:ext cx="2834" cy="4895"/>
            </a:xfrm>
            <a:custGeom>
              <a:avLst/>
              <a:gdLst/>
              <a:ahLst/>
              <a:cxnLst/>
              <a:rect l="l" t="t" r="r" b="b"/>
              <a:pathLst>
                <a:path w="33" h="57" extrusionOk="0">
                  <a:moveTo>
                    <a:pt x="18" y="0"/>
                  </a:moveTo>
                  <a:cubicBezTo>
                    <a:pt x="15" y="0"/>
                    <a:pt x="12" y="1"/>
                    <a:pt x="8" y="3"/>
                  </a:cubicBezTo>
                  <a:cubicBezTo>
                    <a:pt x="0" y="11"/>
                    <a:pt x="0" y="24"/>
                    <a:pt x="4" y="48"/>
                  </a:cubicBezTo>
                  <a:lnTo>
                    <a:pt x="25" y="57"/>
                  </a:lnTo>
                  <a:cubicBezTo>
                    <a:pt x="33" y="40"/>
                    <a:pt x="33" y="24"/>
                    <a:pt x="29" y="7"/>
                  </a:cubicBezTo>
                  <a:cubicBezTo>
                    <a:pt x="26" y="2"/>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151;p44">
              <a:extLst>
                <a:ext uri="{FF2B5EF4-FFF2-40B4-BE49-F238E27FC236}">
                  <a16:creationId xmlns:a16="http://schemas.microsoft.com/office/drawing/2014/main" id="{09CF6F14-3A97-4F4E-9769-4F0BD784D3DD}"/>
                </a:ext>
              </a:extLst>
            </p:cNvPr>
            <p:cNvSpPr/>
            <p:nvPr/>
          </p:nvSpPr>
          <p:spPr>
            <a:xfrm>
              <a:off x="4600848" y="2929356"/>
              <a:ext cx="40961" cy="6956"/>
            </a:xfrm>
            <a:custGeom>
              <a:avLst/>
              <a:gdLst/>
              <a:ahLst/>
              <a:cxnLst/>
              <a:rect l="l" t="t" r="r" b="b"/>
              <a:pathLst>
                <a:path w="477" h="81" extrusionOk="0">
                  <a:moveTo>
                    <a:pt x="437" y="0"/>
                  </a:moveTo>
                  <a:cubicBezTo>
                    <a:pt x="431" y="0"/>
                    <a:pt x="425" y="1"/>
                    <a:pt x="419" y="1"/>
                  </a:cubicBezTo>
                  <a:cubicBezTo>
                    <a:pt x="399" y="1"/>
                    <a:pt x="370" y="5"/>
                    <a:pt x="345" y="9"/>
                  </a:cubicBezTo>
                  <a:cubicBezTo>
                    <a:pt x="292" y="9"/>
                    <a:pt x="243" y="9"/>
                    <a:pt x="190" y="17"/>
                  </a:cubicBezTo>
                  <a:cubicBezTo>
                    <a:pt x="184" y="18"/>
                    <a:pt x="179" y="18"/>
                    <a:pt x="173" y="18"/>
                  </a:cubicBezTo>
                  <a:cubicBezTo>
                    <a:pt x="162" y="18"/>
                    <a:pt x="151" y="17"/>
                    <a:pt x="140" y="17"/>
                  </a:cubicBezTo>
                  <a:cubicBezTo>
                    <a:pt x="123" y="17"/>
                    <a:pt x="105" y="19"/>
                    <a:pt x="87" y="29"/>
                  </a:cubicBezTo>
                  <a:cubicBezTo>
                    <a:pt x="86" y="30"/>
                    <a:pt x="85" y="31"/>
                    <a:pt x="84" y="31"/>
                  </a:cubicBezTo>
                  <a:cubicBezTo>
                    <a:pt x="81" y="31"/>
                    <a:pt x="77" y="25"/>
                    <a:pt x="71" y="25"/>
                  </a:cubicBezTo>
                  <a:cubicBezTo>
                    <a:pt x="62" y="21"/>
                    <a:pt x="55" y="19"/>
                    <a:pt x="47" y="19"/>
                  </a:cubicBezTo>
                  <a:cubicBezTo>
                    <a:pt x="32" y="19"/>
                    <a:pt x="17" y="28"/>
                    <a:pt x="1" y="50"/>
                  </a:cubicBezTo>
                  <a:cubicBezTo>
                    <a:pt x="16" y="68"/>
                    <a:pt x="32" y="78"/>
                    <a:pt x="47" y="78"/>
                  </a:cubicBezTo>
                  <a:cubicBezTo>
                    <a:pt x="52" y="78"/>
                    <a:pt x="57" y="77"/>
                    <a:pt x="62" y="75"/>
                  </a:cubicBezTo>
                  <a:cubicBezTo>
                    <a:pt x="71" y="70"/>
                    <a:pt x="79" y="68"/>
                    <a:pt x="87" y="68"/>
                  </a:cubicBezTo>
                  <a:cubicBezTo>
                    <a:pt x="95" y="68"/>
                    <a:pt x="103" y="70"/>
                    <a:pt x="112" y="75"/>
                  </a:cubicBezTo>
                  <a:cubicBezTo>
                    <a:pt x="126" y="77"/>
                    <a:pt x="143" y="80"/>
                    <a:pt x="158" y="80"/>
                  </a:cubicBezTo>
                  <a:cubicBezTo>
                    <a:pt x="165" y="80"/>
                    <a:pt x="171" y="80"/>
                    <a:pt x="177" y="79"/>
                  </a:cubicBezTo>
                  <a:lnTo>
                    <a:pt x="436" y="66"/>
                  </a:lnTo>
                  <a:cubicBezTo>
                    <a:pt x="452" y="66"/>
                    <a:pt x="469" y="54"/>
                    <a:pt x="477" y="42"/>
                  </a:cubicBezTo>
                  <a:lnTo>
                    <a:pt x="477" y="13"/>
                  </a:lnTo>
                  <a:cubicBezTo>
                    <a:pt x="463" y="2"/>
                    <a:pt x="449" y="0"/>
                    <a:pt x="43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152;p44">
              <a:extLst>
                <a:ext uri="{FF2B5EF4-FFF2-40B4-BE49-F238E27FC236}">
                  <a16:creationId xmlns:a16="http://schemas.microsoft.com/office/drawing/2014/main" id="{26D34152-05B8-43BB-BB30-89854D189159}"/>
                </a:ext>
              </a:extLst>
            </p:cNvPr>
            <p:cNvSpPr/>
            <p:nvPr/>
          </p:nvSpPr>
          <p:spPr>
            <a:xfrm>
              <a:off x="4596641" y="2931933"/>
              <a:ext cx="3607" cy="3521"/>
            </a:xfrm>
            <a:custGeom>
              <a:avLst/>
              <a:gdLst/>
              <a:ahLst/>
              <a:cxnLst/>
              <a:rect l="l" t="t" r="r" b="b"/>
              <a:pathLst>
                <a:path w="42" h="41" extrusionOk="0">
                  <a:moveTo>
                    <a:pt x="20" y="0"/>
                  </a:moveTo>
                  <a:cubicBezTo>
                    <a:pt x="13" y="0"/>
                    <a:pt x="7" y="6"/>
                    <a:pt x="1" y="20"/>
                  </a:cubicBezTo>
                  <a:cubicBezTo>
                    <a:pt x="10" y="33"/>
                    <a:pt x="17" y="41"/>
                    <a:pt x="23" y="41"/>
                  </a:cubicBezTo>
                  <a:cubicBezTo>
                    <a:pt x="30" y="41"/>
                    <a:pt x="35" y="31"/>
                    <a:pt x="42" y="12"/>
                  </a:cubicBezTo>
                  <a:cubicBezTo>
                    <a:pt x="33" y="6"/>
                    <a:pt x="26"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153;p44">
              <a:extLst>
                <a:ext uri="{FF2B5EF4-FFF2-40B4-BE49-F238E27FC236}">
                  <a16:creationId xmlns:a16="http://schemas.microsoft.com/office/drawing/2014/main" id="{BA4BA9BA-3F86-4B88-8471-30707A345249}"/>
                </a:ext>
              </a:extLst>
            </p:cNvPr>
            <p:cNvSpPr/>
            <p:nvPr/>
          </p:nvSpPr>
          <p:spPr>
            <a:xfrm>
              <a:off x="4570535" y="2952971"/>
              <a:ext cx="38900" cy="6440"/>
            </a:xfrm>
            <a:custGeom>
              <a:avLst/>
              <a:gdLst/>
              <a:ahLst/>
              <a:cxnLst/>
              <a:rect l="l" t="t" r="r" b="b"/>
              <a:pathLst>
                <a:path w="453" h="75" extrusionOk="0">
                  <a:moveTo>
                    <a:pt x="424" y="1"/>
                  </a:moveTo>
                  <a:cubicBezTo>
                    <a:pt x="387" y="5"/>
                    <a:pt x="350" y="9"/>
                    <a:pt x="313" y="13"/>
                  </a:cubicBezTo>
                  <a:lnTo>
                    <a:pt x="173" y="13"/>
                  </a:lnTo>
                  <a:cubicBezTo>
                    <a:pt x="151" y="9"/>
                    <a:pt x="127" y="7"/>
                    <a:pt x="103" y="7"/>
                  </a:cubicBezTo>
                  <a:cubicBezTo>
                    <a:pt x="80" y="7"/>
                    <a:pt x="56" y="9"/>
                    <a:pt x="34" y="13"/>
                  </a:cubicBezTo>
                  <a:cubicBezTo>
                    <a:pt x="21" y="17"/>
                    <a:pt x="9" y="25"/>
                    <a:pt x="1" y="33"/>
                  </a:cubicBezTo>
                  <a:cubicBezTo>
                    <a:pt x="13" y="70"/>
                    <a:pt x="26" y="74"/>
                    <a:pt x="38" y="74"/>
                  </a:cubicBezTo>
                  <a:lnTo>
                    <a:pt x="276" y="74"/>
                  </a:lnTo>
                  <a:cubicBezTo>
                    <a:pt x="305" y="74"/>
                    <a:pt x="333" y="66"/>
                    <a:pt x="362" y="62"/>
                  </a:cubicBezTo>
                  <a:cubicBezTo>
                    <a:pt x="382" y="62"/>
                    <a:pt x="403" y="62"/>
                    <a:pt x="419" y="58"/>
                  </a:cubicBezTo>
                  <a:cubicBezTo>
                    <a:pt x="432" y="58"/>
                    <a:pt x="440" y="54"/>
                    <a:pt x="444" y="50"/>
                  </a:cubicBezTo>
                  <a:cubicBezTo>
                    <a:pt x="448" y="42"/>
                    <a:pt x="452" y="33"/>
                    <a:pt x="452" y="25"/>
                  </a:cubicBezTo>
                  <a:cubicBezTo>
                    <a:pt x="452" y="17"/>
                    <a:pt x="448" y="13"/>
                    <a:pt x="444" y="5"/>
                  </a:cubicBezTo>
                  <a:cubicBezTo>
                    <a:pt x="440" y="1"/>
                    <a:pt x="432" y="1"/>
                    <a:pt x="4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154;p44">
              <a:extLst>
                <a:ext uri="{FF2B5EF4-FFF2-40B4-BE49-F238E27FC236}">
                  <a16:creationId xmlns:a16="http://schemas.microsoft.com/office/drawing/2014/main" id="{ABB84287-C9DA-450C-B528-F4A9476B03BE}"/>
                </a:ext>
              </a:extLst>
            </p:cNvPr>
            <p:cNvSpPr/>
            <p:nvPr/>
          </p:nvSpPr>
          <p:spPr>
            <a:xfrm>
              <a:off x="4563150" y="2954431"/>
              <a:ext cx="6440" cy="4981"/>
            </a:xfrm>
            <a:custGeom>
              <a:avLst/>
              <a:gdLst/>
              <a:ahLst/>
              <a:cxnLst/>
              <a:rect l="l" t="t" r="r" b="b"/>
              <a:pathLst>
                <a:path w="75" h="58" extrusionOk="0">
                  <a:moveTo>
                    <a:pt x="39" y="1"/>
                  </a:moveTo>
                  <a:cubicBezTo>
                    <a:pt x="27" y="1"/>
                    <a:pt x="14" y="6"/>
                    <a:pt x="1" y="25"/>
                  </a:cubicBezTo>
                  <a:cubicBezTo>
                    <a:pt x="15" y="51"/>
                    <a:pt x="30" y="58"/>
                    <a:pt x="44" y="58"/>
                  </a:cubicBezTo>
                  <a:cubicBezTo>
                    <a:pt x="53" y="58"/>
                    <a:pt x="62" y="55"/>
                    <a:pt x="70" y="53"/>
                  </a:cubicBezTo>
                  <a:cubicBezTo>
                    <a:pt x="75" y="53"/>
                    <a:pt x="75" y="41"/>
                    <a:pt x="75" y="33"/>
                  </a:cubicBezTo>
                  <a:cubicBezTo>
                    <a:pt x="75" y="25"/>
                    <a:pt x="70" y="8"/>
                    <a:pt x="70" y="8"/>
                  </a:cubicBezTo>
                  <a:cubicBezTo>
                    <a:pt x="59" y="5"/>
                    <a:pt x="49" y="1"/>
                    <a:pt x="3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155;p44">
              <a:extLst>
                <a:ext uri="{FF2B5EF4-FFF2-40B4-BE49-F238E27FC236}">
                  <a16:creationId xmlns:a16="http://schemas.microsoft.com/office/drawing/2014/main" id="{89700F82-53AD-4E04-82F9-075A7928A815}"/>
                </a:ext>
              </a:extLst>
            </p:cNvPr>
            <p:cNvSpPr/>
            <p:nvPr/>
          </p:nvSpPr>
          <p:spPr>
            <a:xfrm>
              <a:off x="4553275" y="2955118"/>
              <a:ext cx="6784" cy="5324"/>
            </a:xfrm>
            <a:custGeom>
              <a:avLst/>
              <a:gdLst/>
              <a:ahLst/>
              <a:cxnLst/>
              <a:rect l="l" t="t" r="r" b="b"/>
              <a:pathLst>
                <a:path w="79" h="62" extrusionOk="0">
                  <a:moveTo>
                    <a:pt x="58" y="0"/>
                  </a:moveTo>
                  <a:cubicBezTo>
                    <a:pt x="42" y="0"/>
                    <a:pt x="30" y="8"/>
                    <a:pt x="17" y="13"/>
                  </a:cubicBezTo>
                  <a:cubicBezTo>
                    <a:pt x="9" y="13"/>
                    <a:pt x="9" y="33"/>
                    <a:pt x="1" y="45"/>
                  </a:cubicBezTo>
                  <a:cubicBezTo>
                    <a:pt x="9" y="54"/>
                    <a:pt x="13" y="62"/>
                    <a:pt x="17" y="62"/>
                  </a:cubicBezTo>
                  <a:cubicBezTo>
                    <a:pt x="34" y="62"/>
                    <a:pt x="50" y="58"/>
                    <a:pt x="66" y="58"/>
                  </a:cubicBezTo>
                  <a:cubicBezTo>
                    <a:pt x="71" y="54"/>
                    <a:pt x="71" y="54"/>
                    <a:pt x="79" y="17"/>
                  </a:cubicBezTo>
                  <a:cubicBezTo>
                    <a:pt x="71" y="13"/>
                    <a:pt x="62" y="0"/>
                    <a:pt x="5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156;p44">
              <a:extLst>
                <a:ext uri="{FF2B5EF4-FFF2-40B4-BE49-F238E27FC236}">
                  <a16:creationId xmlns:a16="http://schemas.microsoft.com/office/drawing/2014/main" id="{F8C1EA12-7401-4AC6-9233-C746676AF607}"/>
                </a:ext>
              </a:extLst>
            </p:cNvPr>
            <p:cNvSpPr/>
            <p:nvPr/>
          </p:nvSpPr>
          <p:spPr>
            <a:xfrm>
              <a:off x="4546577" y="2955805"/>
              <a:ext cx="3607" cy="3778"/>
            </a:xfrm>
            <a:custGeom>
              <a:avLst/>
              <a:gdLst/>
              <a:ahLst/>
              <a:cxnLst/>
              <a:rect l="l" t="t" r="r" b="b"/>
              <a:pathLst>
                <a:path w="42" h="44" extrusionOk="0">
                  <a:moveTo>
                    <a:pt x="21" y="0"/>
                  </a:moveTo>
                  <a:cubicBezTo>
                    <a:pt x="16" y="0"/>
                    <a:pt x="11" y="9"/>
                    <a:pt x="1" y="25"/>
                  </a:cubicBezTo>
                  <a:cubicBezTo>
                    <a:pt x="9" y="37"/>
                    <a:pt x="15" y="43"/>
                    <a:pt x="21" y="43"/>
                  </a:cubicBezTo>
                  <a:cubicBezTo>
                    <a:pt x="28" y="43"/>
                    <a:pt x="34" y="37"/>
                    <a:pt x="42" y="25"/>
                  </a:cubicBezTo>
                  <a:cubicBezTo>
                    <a:pt x="32" y="9"/>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157;p44">
              <a:extLst>
                <a:ext uri="{FF2B5EF4-FFF2-40B4-BE49-F238E27FC236}">
                  <a16:creationId xmlns:a16="http://schemas.microsoft.com/office/drawing/2014/main" id="{880FD50B-6424-4E6F-94EC-CCF956020766}"/>
                </a:ext>
              </a:extLst>
            </p:cNvPr>
            <p:cNvSpPr/>
            <p:nvPr/>
          </p:nvSpPr>
          <p:spPr>
            <a:xfrm>
              <a:off x="4592433" y="2749281"/>
              <a:ext cx="3950" cy="5066"/>
            </a:xfrm>
            <a:custGeom>
              <a:avLst/>
              <a:gdLst/>
              <a:ahLst/>
              <a:cxnLst/>
              <a:rect l="l" t="t" r="r" b="b"/>
              <a:pathLst>
                <a:path w="46" h="59" extrusionOk="0">
                  <a:moveTo>
                    <a:pt x="28" y="1"/>
                  </a:moveTo>
                  <a:cubicBezTo>
                    <a:pt x="21" y="1"/>
                    <a:pt x="13" y="8"/>
                    <a:pt x="4" y="17"/>
                  </a:cubicBezTo>
                  <a:cubicBezTo>
                    <a:pt x="0" y="21"/>
                    <a:pt x="0" y="46"/>
                    <a:pt x="8" y="50"/>
                  </a:cubicBezTo>
                  <a:cubicBezTo>
                    <a:pt x="17" y="54"/>
                    <a:pt x="21" y="58"/>
                    <a:pt x="29" y="58"/>
                  </a:cubicBezTo>
                  <a:cubicBezTo>
                    <a:pt x="37" y="54"/>
                    <a:pt x="45" y="46"/>
                    <a:pt x="45" y="21"/>
                  </a:cubicBezTo>
                  <a:cubicBezTo>
                    <a:pt x="40" y="6"/>
                    <a:pt x="34"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158;p44">
              <a:extLst>
                <a:ext uri="{FF2B5EF4-FFF2-40B4-BE49-F238E27FC236}">
                  <a16:creationId xmlns:a16="http://schemas.microsoft.com/office/drawing/2014/main" id="{865765F2-4947-422E-9ADE-A20C913FD102}"/>
                </a:ext>
              </a:extLst>
            </p:cNvPr>
            <p:cNvSpPr/>
            <p:nvPr/>
          </p:nvSpPr>
          <p:spPr>
            <a:xfrm>
              <a:off x="4620256" y="2748422"/>
              <a:ext cx="3263" cy="4981"/>
            </a:xfrm>
            <a:custGeom>
              <a:avLst/>
              <a:gdLst/>
              <a:ahLst/>
              <a:cxnLst/>
              <a:rect l="l" t="t" r="r" b="b"/>
              <a:pathLst>
                <a:path w="38" h="58" extrusionOk="0">
                  <a:moveTo>
                    <a:pt x="17" y="1"/>
                  </a:moveTo>
                  <a:cubicBezTo>
                    <a:pt x="14" y="1"/>
                    <a:pt x="11" y="1"/>
                    <a:pt x="9" y="3"/>
                  </a:cubicBezTo>
                  <a:cubicBezTo>
                    <a:pt x="5" y="7"/>
                    <a:pt x="0" y="15"/>
                    <a:pt x="0" y="23"/>
                  </a:cubicBezTo>
                  <a:cubicBezTo>
                    <a:pt x="0" y="31"/>
                    <a:pt x="5" y="40"/>
                    <a:pt x="9" y="52"/>
                  </a:cubicBezTo>
                  <a:cubicBezTo>
                    <a:pt x="11" y="56"/>
                    <a:pt x="14" y="57"/>
                    <a:pt x="17" y="57"/>
                  </a:cubicBezTo>
                  <a:cubicBezTo>
                    <a:pt x="24" y="57"/>
                    <a:pt x="32" y="46"/>
                    <a:pt x="37" y="23"/>
                  </a:cubicBezTo>
                  <a:cubicBezTo>
                    <a:pt x="32" y="6"/>
                    <a:pt x="24"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159;p44">
              <a:extLst>
                <a:ext uri="{FF2B5EF4-FFF2-40B4-BE49-F238E27FC236}">
                  <a16:creationId xmlns:a16="http://schemas.microsoft.com/office/drawing/2014/main" id="{23D5D05E-6C1D-4AED-A452-5C0D7527340C}"/>
                </a:ext>
              </a:extLst>
            </p:cNvPr>
            <p:cNvSpPr/>
            <p:nvPr/>
          </p:nvSpPr>
          <p:spPr>
            <a:xfrm>
              <a:off x="4597671" y="2749024"/>
              <a:ext cx="20524" cy="6269"/>
            </a:xfrm>
            <a:custGeom>
              <a:avLst/>
              <a:gdLst/>
              <a:ahLst/>
              <a:cxnLst/>
              <a:rect l="l" t="t" r="r" b="b"/>
              <a:pathLst>
                <a:path w="239" h="73" extrusionOk="0">
                  <a:moveTo>
                    <a:pt x="222" y="1"/>
                  </a:moveTo>
                  <a:cubicBezTo>
                    <a:pt x="221" y="1"/>
                    <a:pt x="220" y="2"/>
                    <a:pt x="218" y="4"/>
                  </a:cubicBezTo>
                  <a:lnTo>
                    <a:pt x="34" y="4"/>
                  </a:lnTo>
                  <a:cubicBezTo>
                    <a:pt x="21" y="4"/>
                    <a:pt x="13" y="8"/>
                    <a:pt x="1" y="24"/>
                  </a:cubicBezTo>
                  <a:cubicBezTo>
                    <a:pt x="10" y="60"/>
                    <a:pt x="23" y="72"/>
                    <a:pt x="35" y="72"/>
                  </a:cubicBezTo>
                  <a:cubicBezTo>
                    <a:pt x="39" y="72"/>
                    <a:pt x="42" y="71"/>
                    <a:pt x="46" y="70"/>
                  </a:cubicBezTo>
                  <a:cubicBezTo>
                    <a:pt x="54" y="67"/>
                    <a:pt x="63" y="66"/>
                    <a:pt x="72" y="66"/>
                  </a:cubicBezTo>
                  <a:cubicBezTo>
                    <a:pt x="89" y="66"/>
                    <a:pt x="108" y="70"/>
                    <a:pt x="124" y="70"/>
                  </a:cubicBezTo>
                  <a:cubicBezTo>
                    <a:pt x="137" y="70"/>
                    <a:pt x="147" y="71"/>
                    <a:pt x="157" y="71"/>
                  </a:cubicBezTo>
                  <a:cubicBezTo>
                    <a:pt x="169" y="71"/>
                    <a:pt x="180" y="69"/>
                    <a:pt x="194" y="57"/>
                  </a:cubicBezTo>
                  <a:cubicBezTo>
                    <a:pt x="194" y="57"/>
                    <a:pt x="195" y="56"/>
                    <a:pt x="196" y="56"/>
                  </a:cubicBezTo>
                  <a:cubicBezTo>
                    <a:pt x="200" y="56"/>
                    <a:pt x="207" y="65"/>
                    <a:pt x="214" y="65"/>
                  </a:cubicBezTo>
                  <a:cubicBezTo>
                    <a:pt x="218" y="65"/>
                    <a:pt x="231" y="65"/>
                    <a:pt x="235" y="45"/>
                  </a:cubicBezTo>
                  <a:cubicBezTo>
                    <a:pt x="239" y="24"/>
                    <a:pt x="235" y="8"/>
                    <a:pt x="227" y="4"/>
                  </a:cubicBezTo>
                  <a:cubicBezTo>
                    <a:pt x="224" y="2"/>
                    <a:pt x="223" y="1"/>
                    <a:pt x="2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160;p44">
              <a:extLst>
                <a:ext uri="{FF2B5EF4-FFF2-40B4-BE49-F238E27FC236}">
                  <a16:creationId xmlns:a16="http://schemas.microsoft.com/office/drawing/2014/main" id="{6DD4935E-1D33-49F0-A186-2C6DE92EE46F}"/>
                </a:ext>
              </a:extLst>
            </p:cNvPr>
            <p:cNvSpPr/>
            <p:nvPr/>
          </p:nvSpPr>
          <p:spPr>
            <a:xfrm>
              <a:off x="4581527" y="2750483"/>
              <a:ext cx="4294" cy="5238"/>
            </a:xfrm>
            <a:custGeom>
              <a:avLst/>
              <a:gdLst/>
              <a:ahLst/>
              <a:cxnLst/>
              <a:rect l="l" t="t" r="r" b="b"/>
              <a:pathLst>
                <a:path w="50" h="61" extrusionOk="0">
                  <a:moveTo>
                    <a:pt x="31" y="0"/>
                  </a:moveTo>
                  <a:cubicBezTo>
                    <a:pt x="24" y="0"/>
                    <a:pt x="14" y="9"/>
                    <a:pt x="0" y="28"/>
                  </a:cubicBezTo>
                  <a:cubicBezTo>
                    <a:pt x="4" y="57"/>
                    <a:pt x="12" y="61"/>
                    <a:pt x="25" y="61"/>
                  </a:cubicBezTo>
                  <a:cubicBezTo>
                    <a:pt x="33" y="57"/>
                    <a:pt x="45" y="61"/>
                    <a:pt x="49" y="28"/>
                  </a:cubicBezTo>
                  <a:cubicBezTo>
                    <a:pt x="43" y="9"/>
                    <a:pt x="38"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161;p44">
              <a:extLst>
                <a:ext uri="{FF2B5EF4-FFF2-40B4-BE49-F238E27FC236}">
                  <a16:creationId xmlns:a16="http://schemas.microsoft.com/office/drawing/2014/main" id="{9E689353-63C9-46D8-BFA4-F9E95DCB3F49}"/>
                </a:ext>
              </a:extLst>
            </p:cNvPr>
            <p:cNvSpPr/>
            <p:nvPr/>
          </p:nvSpPr>
          <p:spPr>
            <a:xfrm>
              <a:off x="4639663" y="2748594"/>
              <a:ext cx="3263" cy="5410"/>
            </a:xfrm>
            <a:custGeom>
              <a:avLst/>
              <a:gdLst/>
              <a:ahLst/>
              <a:cxnLst/>
              <a:rect l="l" t="t" r="r" b="b"/>
              <a:pathLst>
                <a:path w="38" h="63" extrusionOk="0">
                  <a:moveTo>
                    <a:pt x="12" y="1"/>
                  </a:moveTo>
                  <a:cubicBezTo>
                    <a:pt x="4" y="1"/>
                    <a:pt x="0" y="9"/>
                    <a:pt x="0" y="25"/>
                  </a:cubicBezTo>
                  <a:cubicBezTo>
                    <a:pt x="4" y="38"/>
                    <a:pt x="4" y="46"/>
                    <a:pt x="12" y="58"/>
                  </a:cubicBezTo>
                  <a:cubicBezTo>
                    <a:pt x="15" y="61"/>
                    <a:pt x="18" y="63"/>
                    <a:pt x="21" y="63"/>
                  </a:cubicBezTo>
                  <a:cubicBezTo>
                    <a:pt x="28" y="63"/>
                    <a:pt x="34" y="47"/>
                    <a:pt x="37" y="13"/>
                  </a:cubicBezTo>
                  <a:cubicBezTo>
                    <a:pt x="29" y="5"/>
                    <a:pt x="21" y="5"/>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162;p44">
              <a:extLst>
                <a:ext uri="{FF2B5EF4-FFF2-40B4-BE49-F238E27FC236}">
                  <a16:creationId xmlns:a16="http://schemas.microsoft.com/office/drawing/2014/main" id="{E1908E44-4F88-4E56-8270-0F2C57C6A6E0}"/>
                </a:ext>
              </a:extLst>
            </p:cNvPr>
            <p:cNvSpPr/>
            <p:nvPr/>
          </p:nvSpPr>
          <p:spPr>
            <a:xfrm>
              <a:off x="4587796" y="2750054"/>
              <a:ext cx="3263" cy="5324"/>
            </a:xfrm>
            <a:custGeom>
              <a:avLst/>
              <a:gdLst/>
              <a:ahLst/>
              <a:cxnLst/>
              <a:rect l="l" t="t" r="r" b="b"/>
              <a:pathLst>
                <a:path w="38" h="62" extrusionOk="0">
                  <a:moveTo>
                    <a:pt x="20" y="0"/>
                  </a:moveTo>
                  <a:cubicBezTo>
                    <a:pt x="15" y="0"/>
                    <a:pt x="10" y="3"/>
                    <a:pt x="5" y="8"/>
                  </a:cubicBezTo>
                  <a:cubicBezTo>
                    <a:pt x="1" y="21"/>
                    <a:pt x="1" y="37"/>
                    <a:pt x="5" y="49"/>
                  </a:cubicBezTo>
                  <a:cubicBezTo>
                    <a:pt x="9" y="53"/>
                    <a:pt x="17" y="58"/>
                    <a:pt x="26" y="62"/>
                  </a:cubicBezTo>
                  <a:cubicBezTo>
                    <a:pt x="34" y="62"/>
                    <a:pt x="34" y="58"/>
                    <a:pt x="38" y="21"/>
                  </a:cubicBezTo>
                  <a:cubicBezTo>
                    <a:pt x="33" y="6"/>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163;p44">
              <a:extLst>
                <a:ext uri="{FF2B5EF4-FFF2-40B4-BE49-F238E27FC236}">
                  <a16:creationId xmlns:a16="http://schemas.microsoft.com/office/drawing/2014/main" id="{FFCE7539-A5E0-4B60-A961-13C92441E310}"/>
                </a:ext>
              </a:extLst>
            </p:cNvPr>
            <p:cNvSpPr/>
            <p:nvPr/>
          </p:nvSpPr>
          <p:spPr>
            <a:xfrm>
              <a:off x="4626610" y="2748938"/>
              <a:ext cx="2920" cy="5066"/>
            </a:xfrm>
            <a:custGeom>
              <a:avLst/>
              <a:gdLst/>
              <a:ahLst/>
              <a:cxnLst/>
              <a:rect l="l" t="t" r="r" b="b"/>
              <a:pathLst>
                <a:path w="34" h="59" extrusionOk="0">
                  <a:moveTo>
                    <a:pt x="16" y="1"/>
                  </a:moveTo>
                  <a:cubicBezTo>
                    <a:pt x="12" y="1"/>
                    <a:pt x="6" y="7"/>
                    <a:pt x="0" y="21"/>
                  </a:cubicBezTo>
                  <a:cubicBezTo>
                    <a:pt x="4" y="46"/>
                    <a:pt x="7" y="59"/>
                    <a:pt x="17" y="59"/>
                  </a:cubicBezTo>
                  <a:cubicBezTo>
                    <a:pt x="18" y="59"/>
                    <a:pt x="19" y="59"/>
                    <a:pt x="21" y="58"/>
                  </a:cubicBezTo>
                  <a:cubicBezTo>
                    <a:pt x="33" y="54"/>
                    <a:pt x="33" y="42"/>
                    <a:pt x="33" y="25"/>
                  </a:cubicBezTo>
                  <a:cubicBezTo>
                    <a:pt x="29" y="17"/>
                    <a:pt x="25" y="9"/>
                    <a:pt x="21" y="5"/>
                  </a:cubicBezTo>
                  <a:cubicBezTo>
                    <a:pt x="20" y="2"/>
                    <a:pt x="18"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164;p44">
              <a:extLst>
                <a:ext uri="{FF2B5EF4-FFF2-40B4-BE49-F238E27FC236}">
                  <a16:creationId xmlns:a16="http://schemas.microsoft.com/office/drawing/2014/main" id="{6A2AA377-7B92-4C3F-8B9B-A6449C724B23}"/>
                </a:ext>
              </a:extLst>
            </p:cNvPr>
            <p:cNvSpPr/>
            <p:nvPr/>
          </p:nvSpPr>
          <p:spPr>
            <a:xfrm>
              <a:off x="4635713" y="2748594"/>
              <a:ext cx="2233" cy="5410"/>
            </a:xfrm>
            <a:custGeom>
              <a:avLst/>
              <a:gdLst/>
              <a:ahLst/>
              <a:cxnLst/>
              <a:rect l="l" t="t" r="r" b="b"/>
              <a:pathLst>
                <a:path w="26" h="63" extrusionOk="0">
                  <a:moveTo>
                    <a:pt x="13" y="1"/>
                  </a:moveTo>
                  <a:cubicBezTo>
                    <a:pt x="9" y="1"/>
                    <a:pt x="1" y="13"/>
                    <a:pt x="1" y="54"/>
                  </a:cubicBezTo>
                  <a:cubicBezTo>
                    <a:pt x="5" y="58"/>
                    <a:pt x="10" y="63"/>
                    <a:pt x="14" y="63"/>
                  </a:cubicBezTo>
                  <a:cubicBezTo>
                    <a:pt x="18" y="63"/>
                    <a:pt x="22" y="59"/>
                    <a:pt x="26" y="50"/>
                  </a:cubicBezTo>
                  <a:cubicBezTo>
                    <a:pt x="26" y="38"/>
                    <a:pt x="26" y="29"/>
                    <a:pt x="26" y="17"/>
                  </a:cubicBezTo>
                  <a:cubicBezTo>
                    <a:pt x="26" y="9"/>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165;p44">
              <a:extLst>
                <a:ext uri="{FF2B5EF4-FFF2-40B4-BE49-F238E27FC236}">
                  <a16:creationId xmlns:a16="http://schemas.microsoft.com/office/drawing/2014/main" id="{AA7F1A1E-3270-4566-AB07-55B9BE8C931A}"/>
                </a:ext>
              </a:extLst>
            </p:cNvPr>
            <p:cNvSpPr/>
            <p:nvPr/>
          </p:nvSpPr>
          <p:spPr>
            <a:xfrm>
              <a:off x="4575516" y="2752029"/>
              <a:ext cx="3263" cy="4122"/>
            </a:xfrm>
            <a:custGeom>
              <a:avLst/>
              <a:gdLst/>
              <a:ahLst/>
              <a:cxnLst/>
              <a:rect l="l" t="t" r="r" b="b"/>
              <a:pathLst>
                <a:path w="38" h="48" extrusionOk="0">
                  <a:moveTo>
                    <a:pt x="21" y="1"/>
                  </a:moveTo>
                  <a:cubicBezTo>
                    <a:pt x="14" y="1"/>
                    <a:pt x="6" y="4"/>
                    <a:pt x="0" y="22"/>
                  </a:cubicBezTo>
                  <a:cubicBezTo>
                    <a:pt x="6" y="41"/>
                    <a:pt x="13" y="47"/>
                    <a:pt x="19" y="47"/>
                  </a:cubicBezTo>
                  <a:cubicBezTo>
                    <a:pt x="23" y="47"/>
                    <a:pt x="26" y="46"/>
                    <a:pt x="29" y="43"/>
                  </a:cubicBezTo>
                  <a:cubicBezTo>
                    <a:pt x="33" y="35"/>
                    <a:pt x="37" y="30"/>
                    <a:pt x="37" y="22"/>
                  </a:cubicBezTo>
                  <a:cubicBezTo>
                    <a:pt x="37" y="14"/>
                    <a:pt x="33" y="2"/>
                    <a:pt x="29" y="2"/>
                  </a:cubicBezTo>
                  <a:cubicBezTo>
                    <a:pt x="28" y="2"/>
                    <a:pt x="24"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166;p44">
              <a:extLst>
                <a:ext uri="{FF2B5EF4-FFF2-40B4-BE49-F238E27FC236}">
                  <a16:creationId xmlns:a16="http://schemas.microsoft.com/office/drawing/2014/main" id="{13FEFA9A-7621-432B-8818-E444A8F95026}"/>
                </a:ext>
              </a:extLst>
            </p:cNvPr>
            <p:cNvSpPr/>
            <p:nvPr/>
          </p:nvSpPr>
          <p:spPr>
            <a:xfrm>
              <a:off x="4630818" y="2749281"/>
              <a:ext cx="2233" cy="4723"/>
            </a:xfrm>
            <a:custGeom>
              <a:avLst/>
              <a:gdLst/>
              <a:ahLst/>
              <a:cxnLst/>
              <a:rect l="l" t="t" r="r" b="b"/>
              <a:pathLst>
                <a:path w="26" h="55" extrusionOk="0">
                  <a:moveTo>
                    <a:pt x="13" y="1"/>
                  </a:moveTo>
                  <a:cubicBezTo>
                    <a:pt x="5" y="1"/>
                    <a:pt x="1" y="13"/>
                    <a:pt x="1" y="25"/>
                  </a:cubicBezTo>
                  <a:cubicBezTo>
                    <a:pt x="1" y="42"/>
                    <a:pt x="9" y="54"/>
                    <a:pt x="17" y="54"/>
                  </a:cubicBezTo>
                  <a:cubicBezTo>
                    <a:pt x="21" y="54"/>
                    <a:pt x="25" y="42"/>
                    <a:pt x="25" y="21"/>
                  </a:cubicBezTo>
                  <a:cubicBezTo>
                    <a:pt x="25" y="9"/>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167;p44">
              <a:extLst>
                <a:ext uri="{FF2B5EF4-FFF2-40B4-BE49-F238E27FC236}">
                  <a16:creationId xmlns:a16="http://schemas.microsoft.com/office/drawing/2014/main" id="{08BBFDAD-4927-4D25-91FC-767CE98DB840}"/>
                </a:ext>
              </a:extLst>
            </p:cNvPr>
            <p:cNvSpPr/>
            <p:nvPr/>
          </p:nvSpPr>
          <p:spPr>
            <a:xfrm>
              <a:off x="4571652" y="2818666"/>
              <a:ext cx="14169" cy="6011"/>
            </a:xfrm>
            <a:custGeom>
              <a:avLst/>
              <a:gdLst/>
              <a:ahLst/>
              <a:cxnLst/>
              <a:rect l="l" t="t" r="r" b="b"/>
              <a:pathLst>
                <a:path w="165" h="70" extrusionOk="0">
                  <a:moveTo>
                    <a:pt x="48" y="0"/>
                  </a:moveTo>
                  <a:cubicBezTo>
                    <a:pt x="27" y="0"/>
                    <a:pt x="7" y="12"/>
                    <a:pt x="0" y="30"/>
                  </a:cubicBezTo>
                  <a:cubicBezTo>
                    <a:pt x="10" y="58"/>
                    <a:pt x="22" y="70"/>
                    <a:pt x="32" y="70"/>
                  </a:cubicBezTo>
                  <a:cubicBezTo>
                    <a:pt x="35" y="70"/>
                    <a:pt x="38" y="69"/>
                    <a:pt x="41" y="67"/>
                  </a:cubicBezTo>
                  <a:cubicBezTo>
                    <a:pt x="54" y="59"/>
                    <a:pt x="66" y="57"/>
                    <a:pt x="78" y="57"/>
                  </a:cubicBezTo>
                  <a:cubicBezTo>
                    <a:pt x="97" y="57"/>
                    <a:pt x="115" y="63"/>
                    <a:pt x="136" y="63"/>
                  </a:cubicBezTo>
                  <a:cubicBezTo>
                    <a:pt x="144" y="63"/>
                    <a:pt x="156" y="59"/>
                    <a:pt x="164" y="55"/>
                  </a:cubicBezTo>
                  <a:cubicBezTo>
                    <a:pt x="164" y="22"/>
                    <a:pt x="160" y="9"/>
                    <a:pt x="152" y="5"/>
                  </a:cubicBezTo>
                  <a:cubicBezTo>
                    <a:pt x="136" y="5"/>
                    <a:pt x="123" y="1"/>
                    <a:pt x="111" y="1"/>
                  </a:cubicBezTo>
                  <a:lnTo>
                    <a:pt x="58" y="1"/>
                  </a:lnTo>
                  <a:cubicBezTo>
                    <a:pt x="54" y="1"/>
                    <a:pt x="51" y="0"/>
                    <a:pt x="4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168;p44">
              <a:extLst>
                <a:ext uri="{FF2B5EF4-FFF2-40B4-BE49-F238E27FC236}">
                  <a16:creationId xmlns:a16="http://schemas.microsoft.com/office/drawing/2014/main" id="{9037C3AF-B1EC-42CB-A411-F250297F1EE3}"/>
                </a:ext>
              </a:extLst>
            </p:cNvPr>
            <p:cNvSpPr/>
            <p:nvPr/>
          </p:nvSpPr>
          <p:spPr>
            <a:xfrm>
              <a:off x="4561776" y="2820298"/>
              <a:ext cx="6784" cy="4981"/>
            </a:xfrm>
            <a:custGeom>
              <a:avLst/>
              <a:gdLst/>
              <a:ahLst/>
              <a:cxnLst/>
              <a:rect l="l" t="t" r="r" b="b"/>
              <a:pathLst>
                <a:path w="79" h="58" extrusionOk="0">
                  <a:moveTo>
                    <a:pt x="54" y="1"/>
                  </a:moveTo>
                  <a:cubicBezTo>
                    <a:pt x="45" y="1"/>
                    <a:pt x="37" y="5"/>
                    <a:pt x="29" y="7"/>
                  </a:cubicBezTo>
                  <a:cubicBezTo>
                    <a:pt x="17" y="11"/>
                    <a:pt x="9" y="7"/>
                    <a:pt x="0" y="40"/>
                  </a:cubicBezTo>
                  <a:cubicBezTo>
                    <a:pt x="10" y="52"/>
                    <a:pt x="25" y="58"/>
                    <a:pt x="40" y="58"/>
                  </a:cubicBezTo>
                  <a:cubicBezTo>
                    <a:pt x="51" y="58"/>
                    <a:pt x="61" y="55"/>
                    <a:pt x="70" y="48"/>
                  </a:cubicBezTo>
                  <a:cubicBezTo>
                    <a:pt x="74" y="48"/>
                    <a:pt x="74" y="27"/>
                    <a:pt x="78" y="19"/>
                  </a:cubicBezTo>
                  <a:cubicBezTo>
                    <a:pt x="70" y="5"/>
                    <a:pt x="62" y="1"/>
                    <a:pt x="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169;p44">
              <a:extLst>
                <a:ext uri="{FF2B5EF4-FFF2-40B4-BE49-F238E27FC236}">
                  <a16:creationId xmlns:a16="http://schemas.microsoft.com/office/drawing/2014/main" id="{A17F4D28-5317-4697-A2AD-30A49A3B1755}"/>
                </a:ext>
              </a:extLst>
            </p:cNvPr>
            <p:cNvSpPr/>
            <p:nvPr/>
          </p:nvSpPr>
          <p:spPr>
            <a:xfrm>
              <a:off x="4551901" y="2819783"/>
              <a:ext cx="6097" cy="5753"/>
            </a:xfrm>
            <a:custGeom>
              <a:avLst/>
              <a:gdLst/>
              <a:ahLst/>
              <a:cxnLst/>
              <a:rect l="l" t="t" r="r" b="b"/>
              <a:pathLst>
                <a:path w="71" h="67" extrusionOk="0">
                  <a:moveTo>
                    <a:pt x="50" y="9"/>
                  </a:moveTo>
                  <a:cubicBezTo>
                    <a:pt x="33" y="17"/>
                    <a:pt x="13" y="1"/>
                    <a:pt x="0" y="37"/>
                  </a:cubicBezTo>
                  <a:cubicBezTo>
                    <a:pt x="5" y="66"/>
                    <a:pt x="17" y="66"/>
                    <a:pt x="25" y="66"/>
                  </a:cubicBezTo>
                  <a:cubicBezTo>
                    <a:pt x="27" y="67"/>
                    <a:pt x="29" y="67"/>
                    <a:pt x="32" y="67"/>
                  </a:cubicBezTo>
                  <a:cubicBezTo>
                    <a:pt x="47" y="67"/>
                    <a:pt x="63" y="56"/>
                    <a:pt x="70" y="42"/>
                  </a:cubicBezTo>
                  <a:cubicBezTo>
                    <a:pt x="62" y="13"/>
                    <a:pt x="58"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170;p44">
              <a:extLst>
                <a:ext uri="{FF2B5EF4-FFF2-40B4-BE49-F238E27FC236}">
                  <a16:creationId xmlns:a16="http://schemas.microsoft.com/office/drawing/2014/main" id="{847D4095-6815-482D-AD0E-DC4E7AD28915}"/>
                </a:ext>
              </a:extLst>
            </p:cNvPr>
            <p:cNvSpPr/>
            <p:nvPr/>
          </p:nvSpPr>
          <p:spPr>
            <a:xfrm>
              <a:off x="4619569" y="2817636"/>
              <a:ext cx="4294" cy="6097"/>
            </a:xfrm>
            <a:custGeom>
              <a:avLst/>
              <a:gdLst/>
              <a:ahLst/>
              <a:cxnLst/>
              <a:rect l="l" t="t" r="r" b="b"/>
              <a:pathLst>
                <a:path w="50" h="71" extrusionOk="0">
                  <a:moveTo>
                    <a:pt x="32" y="1"/>
                  </a:moveTo>
                  <a:cubicBezTo>
                    <a:pt x="24" y="1"/>
                    <a:pt x="10" y="3"/>
                    <a:pt x="0" y="26"/>
                  </a:cubicBezTo>
                  <a:cubicBezTo>
                    <a:pt x="8" y="55"/>
                    <a:pt x="18" y="71"/>
                    <a:pt x="29" y="71"/>
                  </a:cubicBezTo>
                  <a:cubicBezTo>
                    <a:pt x="34" y="71"/>
                    <a:pt x="40" y="67"/>
                    <a:pt x="45" y="58"/>
                  </a:cubicBezTo>
                  <a:cubicBezTo>
                    <a:pt x="49" y="46"/>
                    <a:pt x="49" y="34"/>
                    <a:pt x="49" y="21"/>
                  </a:cubicBezTo>
                  <a:cubicBezTo>
                    <a:pt x="49" y="5"/>
                    <a:pt x="45" y="1"/>
                    <a:pt x="37" y="1"/>
                  </a:cubicBezTo>
                  <a:cubicBezTo>
                    <a:pt x="36" y="1"/>
                    <a:pt x="35"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171;p44">
              <a:extLst>
                <a:ext uri="{FF2B5EF4-FFF2-40B4-BE49-F238E27FC236}">
                  <a16:creationId xmlns:a16="http://schemas.microsoft.com/office/drawing/2014/main" id="{94738422-E043-45B2-A1AD-407DE779F121}"/>
                </a:ext>
              </a:extLst>
            </p:cNvPr>
            <p:cNvSpPr/>
            <p:nvPr/>
          </p:nvSpPr>
          <p:spPr>
            <a:xfrm>
              <a:off x="4613558" y="2818065"/>
              <a:ext cx="3263" cy="4723"/>
            </a:xfrm>
            <a:custGeom>
              <a:avLst/>
              <a:gdLst/>
              <a:ahLst/>
              <a:cxnLst/>
              <a:rect l="l" t="t" r="r" b="b"/>
              <a:pathLst>
                <a:path w="38" h="55" extrusionOk="0">
                  <a:moveTo>
                    <a:pt x="17" y="0"/>
                  </a:moveTo>
                  <a:cubicBezTo>
                    <a:pt x="13" y="0"/>
                    <a:pt x="9" y="4"/>
                    <a:pt x="5" y="8"/>
                  </a:cubicBezTo>
                  <a:cubicBezTo>
                    <a:pt x="0" y="16"/>
                    <a:pt x="0" y="33"/>
                    <a:pt x="5" y="45"/>
                  </a:cubicBezTo>
                  <a:cubicBezTo>
                    <a:pt x="11" y="51"/>
                    <a:pt x="17" y="55"/>
                    <a:pt x="21" y="55"/>
                  </a:cubicBezTo>
                  <a:cubicBezTo>
                    <a:pt x="23" y="55"/>
                    <a:pt x="24" y="54"/>
                    <a:pt x="25" y="53"/>
                  </a:cubicBezTo>
                  <a:cubicBezTo>
                    <a:pt x="33" y="49"/>
                    <a:pt x="37" y="37"/>
                    <a:pt x="37" y="29"/>
                  </a:cubicBezTo>
                  <a:cubicBezTo>
                    <a:pt x="37" y="16"/>
                    <a:pt x="33" y="4"/>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172;p44">
              <a:extLst>
                <a:ext uri="{FF2B5EF4-FFF2-40B4-BE49-F238E27FC236}">
                  <a16:creationId xmlns:a16="http://schemas.microsoft.com/office/drawing/2014/main" id="{5FFC4C2B-00BC-447A-BE89-4A3C83B9CBF0}"/>
                </a:ext>
              </a:extLst>
            </p:cNvPr>
            <p:cNvSpPr/>
            <p:nvPr/>
          </p:nvSpPr>
          <p:spPr>
            <a:xfrm>
              <a:off x="4587109" y="2819525"/>
              <a:ext cx="3263" cy="4036"/>
            </a:xfrm>
            <a:custGeom>
              <a:avLst/>
              <a:gdLst/>
              <a:ahLst/>
              <a:cxnLst/>
              <a:rect l="l" t="t" r="r" b="b"/>
              <a:pathLst>
                <a:path w="38" h="47" extrusionOk="0">
                  <a:moveTo>
                    <a:pt x="18" y="0"/>
                  </a:moveTo>
                  <a:cubicBezTo>
                    <a:pt x="13" y="0"/>
                    <a:pt x="9" y="6"/>
                    <a:pt x="1" y="16"/>
                  </a:cubicBezTo>
                  <a:cubicBezTo>
                    <a:pt x="1" y="32"/>
                    <a:pt x="9" y="45"/>
                    <a:pt x="17" y="45"/>
                  </a:cubicBezTo>
                  <a:cubicBezTo>
                    <a:pt x="19" y="46"/>
                    <a:pt x="21" y="46"/>
                    <a:pt x="24" y="46"/>
                  </a:cubicBezTo>
                  <a:cubicBezTo>
                    <a:pt x="29" y="46"/>
                    <a:pt x="35" y="40"/>
                    <a:pt x="38" y="16"/>
                  </a:cubicBezTo>
                  <a:cubicBezTo>
                    <a:pt x="27"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173;p44">
              <a:extLst>
                <a:ext uri="{FF2B5EF4-FFF2-40B4-BE49-F238E27FC236}">
                  <a16:creationId xmlns:a16="http://schemas.microsoft.com/office/drawing/2014/main" id="{491BB040-98F3-4605-ACA8-D9690AAA2A44}"/>
                </a:ext>
              </a:extLst>
            </p:cNvPr>
            <p:cNvSpPr/>
            <p:nvPr/>
          </p:nvSpPr>
          <p:spPr>
            <a:xfrm>
              <a:off x="4600848" y="2818752"/>
              <a:ext cx="2576" cy="4294"/>
            </a:xfrm>
            <a:custGeom>
              <a:avLst/>
              <a:gdLst/>
              <a:ahLst/>
              <a:cxnLst/>
              <a:rect l="l" t="t" r="r" b="b"/>
              <a:pathLst>
                <a:path w="30" h="50" extrusionOk="0">
                  <a:moveTo>
                    <a:pt x="9" y="0"/>
                  </a:moveTo>
                  <a:cubicBezTo>
                    <a:pt x="5" y="0"/>
                    <a:pt x="1" y="13"/>
                    <a:pt x="1" y="21"/>
                  </a:cubicBezTo>
                  <a:cubicBezTo>
                    <a:pt x="1" y="33"/>
                    <a:pt x="5" y="49"/>
                    <a:pt x="13" y="49"/>
                  </a:cubicBezTo>
                  <a:cubicBezTo>
                    <a:pt x="21" y="49"/>
                    <a:pt x="25" y="41"/>
                    <a:pt x="29" y="8"/>
                  </a:cubicBezTo>
                  <a:cubicBezTo>
                    <a:pt x="21" y="4"/>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174;p44">
              <a:extLst>
                <a:ext uri="{FF2B5EF4-FFF2-40B4-BE49-F238E27FC236}">
                  <a16:creationId xmlns:a16="http://schemas.microsoft.com/office/drawing/2014/main" id="{0EDBEA45-41CC-4318-A27A-87D527ABC608}"/>
                </a:ext>
              </a:extLst>
            </p:cNvPr>
            <p:cNvSpPr/>
            <p:nvPr/>
          </p:nvSpPr>
          <p:spPr>
            <a:xfrm>
              <a:off x="4594923" y="2819010"/>
              <a:ext cx="2147" cy="4122"/>
            </a:xfrm>
            <a:custGeom>
              <a:avLst/>
              <a:gdLst/>
              <a:ahLst/>
              <a:cxnLst/>
              <a:rect l="l" t="t" r="r" b="b"/>
              <a:pathLst>
                <a:path w="25" h="48" extrusionOk="0">
                  <a:moveTo>
                    <a:pt x="13" y="0"/>
                  </a:moveTo>
                  <a:cubicBezTo>
                    <a:pt x="7" y="0"/>
                    <a:pt x="3" y="8"/>
                    <a:pt x="0" y="22"/>
                  </a:cubicBezTo>
                  <a:cubicBezTo>
                    <a:pt x="3" y="41"/>
                    <a:pt x="9" y="48"/>
                    <a:pt x="15" y="48"/>
                  </a:cubicBezTo>
                  <a:cubicBezTo>
                    <a:pt x="17" y="48"/>
                    <a:pt x="19" y="47"/>
                    <a:pt x="21" y="46"/>
                  </a:cubicBezTo>
                  <a:cubicBezTo>
                    <a:pt x="25" y="34"/>
                    <a:pt x="25" y="26"/>
                    <a:pt x="25" y="18"/>
                  </a:cubicBezTo>
                  <a:cubicBezTo>
                    <a:pt x="25" y="10"/>
                    <a:pt x="21" y="5"/>
                    <a:pt x="16" y="1"/>
                  </a:cubicBezTo>
                  <a:cubicBezTo>
                    <a:pt x="15" y="1"/>
                    <a:pt x="14"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175;p44">
              <a:extLst>
                <a:ext uri="{FF2B5EF4-FFF2-40B4-BE49-F238E27FC236}">
                  <a16:creationId xmlns:a16="http://schemas.microsoft.com/office/drawing/2014/main" id="{4D0C7A8C-1EBE-4458-8616-0997A6D95BFF}"/>
                </a:ext>
              </a:extLst>
            </p:cNvPr>
            <p:cNvSpPr/>
            <p:nvPr/>
          </p:nvSpPr>
          <p:spPr>
            <a:xfrm>
              <a:off x="4607890" y="2818752"/>
              <a:ext cx="2233" cy="4981"/>
            </a:xfrm>
            <a:custGeom>
              <a:avLst/>
              <a:gdLst/>
              <a:ahLst/>
              <a:cxnLst/>
              <a:rect l="l" t="t" r="r" b="b"/>
              <a:pathLst>
                <a:path w="26" h="58" extrusionOk="0">
                  <a:moveTo>
                    <a:pt x="9" y="0"/>
                  </a:moveTo>
                  <a:cubicBezTo>
                    <a:pt x="5" y="0"/>
                    <a:pt x="1" y="8"/>
                    <a:pt x="1" y="17"/>
                  </a:cubicBezTo>
                  <a:cubicBezTo>
                    <a:pt x="1" y="25"/>
                    <a:pt x="1" y="33"/>
                    <a:pt x="1" y="41"/>
                  </a:cubicBezTo>
                  <a:cubicBezTo>
                    <a:pt x="5" y="45"/>
                    <a:pt x="5" y="49"/>
                    <a:pt x="9" y="49"/>
                  </a:cubicBezTo>
                  <a:cubicBezTo>
                    <a:pt x="13" y="54"/>
                    <a:pt x="13" y="54"/>
                    <a:pt x="17" y="58"/>
                  </a:cubicBezTo>
                  <a:cubicBezTo>
                    <a:pt x="25" y="17"/>
                    <a:pt x="21"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176;p44">
              <a:extLst>
                <a:ext uri="{FF2B5EF4-FFF2-40B4-BE49-F238E27FC236}">
                  <a16:creationId xmlns:a16="http://schemas.microsoft.com/office/drawing/2014/main" id="{08EE1DED-E27C-4B3A-BB61-421F3546C01C}"/>
                </a:ext>
              </a:extLst>
            </p:cNvPr>
            <p:cNvSpPr/>
            <p:nvPr/>
          </p:nvSpPr>
          <p:spPr>
            <a:xfrm>
              <a:off x="4576890" y="2797284"/>
              <a:ext cx="4294" cy="4551"/>
            </a:xfrm>
            <a:custGeom>
              <a:avLst/>
              <a:gdLst/>
              <a:ahLst/>
              <a:cxnLst/>
              <a:rect l="l" t="t" r="r" b="b"/>
              <a:pathLst>
                <a:path w="50" h="53" extrusionOk="0">
                  <a:moveTo>
                    <a:pt x="30" y="0"/>
                  </a:moveTo>
                  <a:cubicBezTo>
                    <a:pt x="20" y="0"/>
                    <a:pt x="10" y="6"/>
                    <a:pt x="1" y="20"/>
                  </a:cubicBezTo>
                  <a:cubicBezTo>
                    <a:pt x="11" y="44"/>
                    <a:pt x="20" y="52"/>
                    <a:pt x="29" y="52"/>
                  </a:cubicBezTo>
                  <a:cubicBezTo>
                    <a:pt x="34" y="52"/>
                    <a:pt x="40" y="50"/>
                    <a:pt x="46" y="45"/>
                  </a:cubicBezTo>
                  <a:cubicBezTo>
                    <a:pt x="50" y="41"/>
                    <a:pt x="50" y="29"/>
                    <a:pt x="50" y="8"/>
                  </a:cubicBezTo>
                  <a:cubicBezTo>
                    <a:pt x="43" y="3"/>
                    <a:pt x="36" y="0"/>
                    <a:pt x="3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177;p44">
              <a:extLst>
                <a:ext uri="{FF2B5EF4-FFF2-40B4-BE49-F238E27FC236}">
                  <a16:creationId xmlns:a16="http://schemas.microsoft.com/office/drawing/2014/main" id="{AAFB88CA-5159-4238-9493-2DEEA068D923}"/>
                </a:ext>
              </a:extLst>
            </p:cNvPr>
            <p:cNvSpPr/>
            <p:nvPr/>
          </p:nvSpPr>
          <p:spPr>
            <a:xfrm>
              <a:off x="4585391" y="2797112"/>
              <a:ext cx="3263" cy="4294"/>
            </a:xfrm>
            <a:custGeom>
              <a:avLst/>
              <a:gdLst/>
              <a:ahLst/>
              <a:cxnLst/>
              <a:rect l="l" t="t" r="r" b="b"/>
              <a:pathLst>
                <a:path w="38" h="50" extrusionOk="0">
                  <a:moveTo>
                    <a:pt x="18" y="0"/>
                  </a:moveTo>
                  <a:cubicBezTo>
                    <a:pt x="13" y="0"/>
                    <a:pt x="8" y="7"/>
                    <a:pt x="0" y="18"/>
                  </a:cubicBezTo>
                  <a:cubicBezTo>
                    <a:pt x="0" y="39"/>
                    <a:pt x="8" y="47"/>
                    <a:pt x="17" y="47"/>
                  </a:cubicBezTo>
                  <a:cubicBezTo>
                    <a:pt x="18" y="48"/>
                    <a:pt x="20" y="50"/>
                    <a:pt x="23" y="50"/>
                  </a:cubicBezTo>
                  <a:cubicBezTo>
                    <a:pt x="28" y="50"/>
                    <a:pt x="34" y="44"/>
                    <a:pt x="37" y="22"/>
                  </a:cubicBezTo>
                  <a:cubicBezTo>
                    <a:pt x="29" y="8"/>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178;p44">
              <a:extLst>
                <a:ext uri="{FF2B5EF4-FFF2-40B4-BE49-F238E27FC236}">
                  <a16:creationId xmlns:a16="http://schemas.microsoft.com/office/drawing/2014/main" id="{35513027-9504-4967-A8C1-969022727587}"/>
                </a:ext>
              </a:extLst>
            </p:cNvPr>
            <p:cNvSpPr/>
            <p:nvPr/>
          </p:nvSpPr>
          <p:spPr>
            <a:xfrm>
              <a:off x="4615704" y="2796339"/>
              <a:ext cx="2147" cy="4208"/>
            </a:xfrm>
            <a:custGeom>
              <a:avLst/>
              <a:gdLst/>
              <a:ahLst/>
              <a:cxnLst/>
              <a:rect l="l" t="t" r="r" b="b"/>
              <a:pathLst>
                <a:path w="25" h="49" extrusionOk="0">
                  <a:moveTo>
                    <a:pt x="15" y="0"/>
                  </a:moveTo>
                  <a:cubicBezTo>
                    <a:pt x="14" y="0"/>
                    <a:pt x="13" y="1"/>
                    <a:pt x="12" y="3"/>
                  </a:cubicBezTo>
                  <a:cubicBezTo>
                    <a:pt x="4" y="7"/>
                    <a:pt x="0" y="11"/>
                    <a:pt x="0" y="31"/>
                  </a:cubicBezTo>
                  <a:cubicBezTo>
                    <a:pt x="3" y="44"/>
                    <a:pt x="5" y="49"/>
                    <a:pt x="10" y="49"/>
                  </a:cubicBezTo>
                  <a:cubicBezTo>
                    <a:pt x="14" y="49"/>
                    <a:pt x="18" y="47"/>
                    <a:pt x="25" y="44"/>
                  </a:cubicBezTo>
                  <a:cubicBezTo>
                    <a:pt x="21" y="14"/>
                    <a:pt x="18"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179;p44">
              <a:extLst>
                <a:ext uri="{FF2B5EF4-FFF2-40B4-BE49-F238E27FC236}">
                  <a16:creationId xmlns:a16="http://schemas.microsoft.com/office/drawing/2014/main" id="{22C5AB37-29B3-454E-9914-4C84B5E36CA4}"/>
                </a:ext>
              </a:extLst>
            </p:cNvPr>
            <p:cNvSpPr/>
            <p:nvPr/>
          </p:nvSpPr>
          <p:spPr>
            <a:xfrm>
              <a:off x="4625494" y="2884874"/>
              <a:ext cx="5066" cy="4723"/>
            </a:xfrm>
            <a:custGeom>
              <a:avLst/>
              <a:gdLst/>
              <a:ahLst/>
              <a:cxnLst/>
              <a:rect l="l" t="t" r="r" b="b"/>
              <a:pathLst>
                <a:path w="59" h="55" extrusionOk="0">
                  <a:moveTo>
                    <a:pt x="32" y="1"/>
                  </a:moveTo>
                  <a:cubicBezTo>
                    <a:pt x="22" y="1"/>
                    <a:pt x="12" y="9"/>
                    <a:pt x="1" y="26"/>
                  </a:cubicBezTo>
                  <a:cubicBezTo>
                    <a:pt x="18" y="45"/>
                    <a:pt x="30" y="55"/>
                    <a:pt x="39" y="55"/>
                  </a:cubicBezTo>
                  <a:cubicBezTo>
                    <a:pt x="48" y="55"/>
                    <a:pt x="54" y="42"/>
                    <a:pt x="58" y="18"/>
                  </a:cubicBezTo>
                  <a:cubicBezTo>
                    <a:pt x="49" y="7"/>
                    <a:pt x="40"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180;p44">
              <a:extLst>
                <a:ext uri="{FF2B5EF4-FFF2-40B4-BE49-F238E27FC236}">
                  <a16:creationId xmlns:a16="http://schemas.microsoft.com/office/drawing/2014/main" id="{B5E56F2D-4FA9-414F-8667-DF20F33EC121}"/>
                </a:ext>
              </a:extLst>
            </p:cNvPr>
            <p:cNvSpPr/>
            <p:nvPr/>
          </p:nvSpPr>
          <p:spPr>
            <a:xfrm>
              <a:off x="4610037" y="2885991"/>
              <a:ext cx="3607" cy="4723"/>
            </a:xfrm>
            <a:custGeom>
              <a:avLst/>
              <a:gdLst/>
              <a:ahLst/>
              <a:cxnLst/>
              <a:rect l="l" t="t" r="r" b="b"/>
              <a:pathLst>
                <a:path w="42" h="55" extrusionOk="0">
                  <a:moveTo>
                    <a:pt x="23" y="1"/>
                  </a:moveTo>
                  <a:cubicBezTo>
                    <a:pt x="17" y="1"/>
                    <a:pt x="11" y="9"/>
                    <a:pt x="0" y="26"/>
                  </a:cubicBezTo>
                  <a:cubicBezTo>
                    <a:pt x="0" y="46"/>
                    <a:pt x="9" y="50"/>
                    <a:pt x="17" y="54"/>
                  </a:cubicBezTo>
                  <a:cubicBezTo>
                    <a:pt x="21" y="54"/>
                    <a:pt x="37" y="50"/>
                    <a:pt x="41" y="26"/>
                  </a:cubicBezTo>
                  <a:cubicBezTo>
                    <a:pt x="33" y="9"/>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181;p44">
              <a:extLst>
                <a:ext uri="{FF2B5EF4-FFF2-40B4-BE49-F238E27FC236}">
                  <a16:creationId xmlns:a16="http://schemas.microsoft.com/office/drawing/2014/main" id="{8D2CDFD7-64DE-448F-A770-D91F4E3E0C63}"/>
                </a:ext>
              </a:extLst>
            </p:cNvPr>
            <p:cNvSpPr/>
            <p:nvPr/>
          </p:nvSpPr>
          <p:spPr>
            <a:xfrm>
              <a:off x="4561433" y="2887365"/>
              <a:ext cx="2490" cy="4036"/>
            </a:xfrm>
            <a:custGeom>
              <a:avLst/>
              <a:gdLst/>
              <a:ahLst/>
              <a:cxnLst/>
              <a:rect l="l" t="t" r="r" b="b"/>
              <a:pathLst>
                <a:path w="29" h="47" extrusionOk="0">
                  <a:moveTo>
                    <a:pt x="12" y="0"/>
                  </a:moveTo>
                  <a:cubicBezTo>
                    <a:pt x="7" y="0"/>
                    <a:pt x="4" y="10"/>
                    <a:pt x="0" y="46"/>
                  </a:cubicBezTo>
                  <a:lnTo>
                    <a:pt x="25" y="46"/>
                  </a:lnTo>
                  <a:cubicBezTo>
                    <a:pt x="29" y="18"/>
                    <a:pt x="25" y="5"/>
                    <a:pt x="17" y="1"/>
                  </a:cubicBezTo>
                  <a:cubicBezTo>
                    <a:pt x="15" y="1"/>
                    <a:pt x="14"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182;p44">
              <a:extLst>
                <a:ext uri="{FF2B5EF4-FFF2-40B4-BE49-F238E27FC236}">
                  <a16:creationId xmlns:a16="http://schemas.microsoft.com/office/drawing/2014/main" id="{EA128DB3-794A-43C5-BCEC-9820A8EAC073}"/>
                </a:ext>
              </a:extLst>
            </p:cNvPr>
            <p:cNvSpPr/>
            <p:nvPr/>
          </p:nvSpPr>
          <p:spPr>
            <a:xfrm>
              <a:off x="4568131" y="2887622"/>
              <a:ext cx="2490" cy="4122"/>
            </a:xfrm>
            <a:custGeom>
              <a:avLst/>
              <a:gdLst/>
              <a:ahLst/>
              <a:cxnLst/>
              <a:rect l="l" t="t" r="r" b="b"/>
              <a:pathLst>
                <a:path w="29" h="48" extrusionOk="0">
                  <a:moveTo>
                    <a:pt x="15" y="1"/>
                  </a:moveTo>
                  <a:cubicBezTo>
                    <a:pt x="10" y="1"/>
                    <a:pt x="6" y="6"/>
                    <a:pt x="0" y="19"/>
                  </a:cubicBezTo>
                  <a:cubicBezTo>
                    <a:pt x="6" y="39"/>
                    <a:pt x="12" y="47"/>
                    <a:pt x="18" y="47"/>
                  </a:cubicBezTo>
                  <a:cubicBezTo>
                    <a:pt x="20" y="47"/>
                    <a:pt x="22" y="46"/>
                    <a:pt x="25" y="43"/>
                  </a:cubicBezTo>
                  <a:cubicBezTo>
                    <a:pt x="25" y="35"/>
                    <a:pt x="29" y="31"/>
                    <a:pt x="29" y="23"/>
                  </a:cubicBezTo>
                  <a:cubicBezTo>
                    <a:pt x="25" y="15"/>
                    <a:pt x="25" y="7"/>
                    <a:pt x="21" y="2"/>
                  </a:cubicBezTo>
                  <a:cubicBezTo>
                    <a:pt x="19" y="1"/>
                    <a:pt x="17" y="1"/>
                    <a:pt x="1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183;p44">
              <a:extLst>
                <a:ext uri="{FF2B5EF4-FFF2-40B4-BE49-F238E27FC236}">
                  <a16:creationId xmlns:a16="http://schemas.microsoft.com/office/drawing/2014/main" id="{8F366ADC-E834-49E8-92B9-75E5FE801AC8}"/>
                </a:ext>
              </a:extLst>
            </p:cNvPr>
            <p:cNvSpPr/>
            <p:nvPr/>
          </p:nvSpPr>
          <p:spPr>
            <a:xfrm>
              <a:off x="4574485" y="2887107"/>
              <a:ext cx="2490" cy="3693"/>
            </a:xfrm>
            <a:custGeom>
              <a:avLst/>
              <a:gdLst/>
              <a:ahLst/>
              <a:cxnLst/>
              <a:rect l="l" t="t" r="r" b="b"/>
              <a:pathLst>
                <a:path w="29" h="43" extrusionOk="0">
                  <a:moveTo>
                    <a:pt x="16" y="0"/>
                  </a:moveTo>
                  <a:cubicBezTo>
                    <a:pt x="8" y="0"/>
                    <a:pt x="0" y="13"/>
                    <a:pt x="0" y="33"/>
                  </a:cubicBezTo>
                  <a:cubicBezTo>
                    <a:pt x="7" y="40"/>
                    <a:pt x="11" y="43"/>
                    <a:pt x="16" y="43"/>
                  </a:cubicBezTo>
                  <a:cubicBezTo>
                    <a:pt x="19" y="43"/>
                    <a:pt x="23" y="41"/>
                    <a:pt x="29" y="37"/>
                  </a:cubicBezTo>
                  <a:cubicBezTo>
                    <a:pt x="29" y="13"/>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184;p44">
              <a:extLst>
                <a:ext uri="{FF2B5EF4-FFF2-40B4-BE49-F238E27FC236}">
                  <a16:creationId xmlns:a16="http://schemas.microsoft.com/office/drawing/2014/main" id="{8EBC7DB0-C629-4CDE-B775-FF1E759E2C55}"/>
                </a:ext>
              </a:extLst>
            </p:cNvPr>
            <p:cNvSpPr/>
            <p:nvPr/>
          </p:nvSpPr>
          <p:spPr>
            <a:xfrm>
              <a:off x="4558942" y="2864179"/>
              <a:ext cx="12795" cy="5925"/>
            </a:xfrm>
            <a:custGeom>
              <a:avLst/>
              <a:gdLst/>
              <a:ahLst/>
              <a:cxnLst/>
              <a:rect l="l" t="t" r="r" b="b"/>
              <a:pathLst>
                <a:path w="149" h="69" extrusionOk="0">
                  <a:moveTo>
                    <a:pt x="70" y="1"/>
                  </a:moveTo>
                  <a:cubicBezTo>
                    <a:pt x="50" y="1"/>
                    <a:pt x="29" y="5"/>
                    <a:pt x="9" y="21"/>
                  </a:cubicBezTo>
                  <a:cubicBezTo>
                    <a:pt x="5" y="25"/>
                    <a:pt x="5" y="33"/>
                    <a:pt x="0" y="37"/>
                  </a:cubicBezTo>
                  <a:cubicBezTo>
                    <a:pt x="10" y="62"/>
                    <a:pt x="19" y="68"/>
                    <a:pt x="28" y="68"/>
                  </a:cubicBezTo>
                  <a:cubicBezTo>
                    <a:pt x="31" y="68"/>
                    <a:pt x="34" y="67"/>
                    <a:pt x="37" y="66"/>
                  </a:cubicBezTo>
                  <a:cubicBezTo>
                    <a:pt x="50" y="64"/>
                    <a:pt x="61" y="63"/>
                    <a:pt x="72" y="63"/>
                  </a:cubicBezTo>
                  <a:cubicBezTo>
                    <a:pt x="83" y="63"/>
                    <a:pt x="93" y="64"/>
                    <a:pt x="103" y="66"/>
                  </a:cubicBezTo>
                  <a:cubicBezTo>
                    <a:pt x="107" y="67"/>
                    <a:pt x="110" y="68"/>
                    <a:pt x="114" y="68"/>
                  </a:cubicBezTo>
                  <a:cubicBezTo>
                    <a:pt x="127" y="68"/>
                    <a:pt x="139" y="62"/>
                    <a:pt x="148" y="46"/>
                  </a:cubicBezTo>
                  <a:cubicBezTo>
                    <a:pt x="148" y="17"/>
                    <a:pt x="140" y="5"/>
                    <a:pt x="132" y="5"/>
                  </a:cubicBezTo>
                  <a:cubicBezTo>
                    <a:pt x="111" y="5"/>
                    <a:pt x="91" y="1"/>
                    <a:pt x="7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185;p44">
              <a:extLst>
                <a:ext uri="{FF2B5EF4-FFF2-40B4-BE49-F238E27FC236}">
                  <a16:creationId xmlns:a16="http://schemas.microsoft.com/office/drawing/2014/main" id="{EE428CEA-2721-43DD-8E5B-D0923D8BB86F}"/>
                </a:ext>
              </a:extLst>
            </p:cNvPr>
            <p:cNvSpPr/>
            <p:nvPr/>
          </p:nvSpPr>
          <p:spPr>
            <a:xfrm>
              <a:off x="4604369" y="2862719"/>
              <a:ext cx="9618" cy="6355"/>
            </a:xfrm>
            <a:custGeom>
              <a:avLst/>
              <a:gdLst/>
              <a:ahLst/>
              <a:cxnLst/>
              <a:rect l="l" t="t" r="r" b="b"/>
              <a:pathLst>
                <a:path w="112" h="74" extrusionOk="0">
                  <a:moveTo>
                    <a:pt x="103" y="0"/>
                  </a:moveTo>
                  <a:cubicBezTo>
                    <a:pt x="102" y="0"/>
                    <a:pt x="101" y="1"/>
                    <a:pt x="99" y="1"/>
                  </a:cubicBezTo>
                  <a:cubicBezTo>
                    <a:pt x="85" y="3"/>
                    <a:pt x="71" y="3"/>
                    <a:pt x="57" y="3"/>
                  </a:cubicBezTo>
                  <a:cubicBezTo>
                    <a:pt x="43" y="3"/>
                    <a:pt x="30" y="3"/>
                    <a:pt x="17" y="5"/>
                  </a:cubicBezTo>
                  <a:cubicBezTo>
                    <a:pt x="9" y="5"/>
                    <a:pt x="5" y="18"/>
                    <a:pt x="1" y="26"/>
                  </a:cubicBezTo>
                  <a:cubicBezTo>
                    <a:pt x="12" y="59"/>
                    <a:pt x="21" y="73"/>
                    <a:pt x="33" y="73"/>
                  </a:cubicBezTo>
                  <a:cubicBezTo>
                    <a:pt x="39" y="73"/>
                    <a:pt x="46" y="70"/>
                    <a:pt x="54" y="63"/>
                  </a:cubicBezTo>
                  <a:cubicBezTo>
                    <a:pt x="57" y="59"/>
                    <a:pt x="61" y="53"/>
                    <a:pt x="62" y="53"/>
                  </a:cubicBezTo>
                  <a:cubicBezTo>
                    <a:pt x="62" y="53"/>
                    <a:pt x="62" y="54"/>
                    <a:pt x="62" y="54"/>
                  </a:cubicBezTo>
                  <a:cubicBezTo>
                    <a:pt x="71" y="63"/>
                    <a:pt x="79" y="68"/>
                    <a:pt x="85" y="68"/>
                  </a:cubicBezTo>
                  <a:cubicBezTo>
                    <a:pt x="94" y="68"/>
                    <a:pt x="102" y="60"/>
                    <a:pt x="112" y="46"/>
                  </a:cubicBezTo>
                  <a:cubicBezTo>
                    <a:pt x="112" y="14"/>
                    <a:pt x="112" y="0"/>
                    <a:pt x="10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186;p44">
              <a:extLst>
                <a:ext uri="{FF2B5EF4-FFF2-40B4-BE49-F238E27FC236}">
                  <a16:creationId xmlns:a16="http://schemas.microsoft.com/office/drawing/2014/main" id="{3A612ACD-1809-4B92-A9F7-A43E9839BE7C}"/>
                </a:ext>
              </a:extLst>
            </p:cNvPr>
            <p:cNvSpPr/>
            <p:nvPr/>
          </p:nvSpPr>
          <p:spPr>
            <a:xfrm>
              <a:off x="4589599" y="2862719"/>
              <a:ext cx="6440" cy="6269"/>
            </a:xfrm>
            <a:custGeom>
              <a:avLst/>
              <a:gdLst/>
              <a:ahLst/>
              <a:cxnLst/>
              <a:rect l="l" t="t" r="r" b="b"/>
              <a:pathLst>
                <a:path w="75" h="73" extrusionOk="0">
                  <a:moveTo>
                    <a:pt x="58" y="0"/>
                  </a:moveTo>
                  <a:cubicBezTo>
                    <a:pt x="57" y="0"/>
                    <a:pt x="55" y="0"/>
                    <a:pt x="54" y="1"/>
                  </a:cubicBezTo>
                  <a:cubicBezTo>
                    <a:pt x="37" y="9"/>
                    <a:pt x="17" y="1"/>
                    <a:pt x="0" y="38"/>
                  </a:cubicBezTo>
                  <a:cubicBezTo>
                    <a:pt x="14" y="67"/>
                    <a:pt x="25" y="72"/>
                    <a:pt x="36" y="72"/>
                  </a:cubicBezTo>
                  <a:cubicBezTo>
                    <a:pt x="42" y="72"/>
                    <a:pt x="48" y="71"/>
                    <a:pt x="54" y="71"/>
                  </a:cubicBezTo>
                  <a:cubicBezTo>
                    <a:pt x="70" y="67"/>
                    <a:pt x="70" y="54"/>
                    <a:pt x="74" y="26"/>
                  </a:cubicBezTo>
                  <a:cubicBezTo>
                    <a:pt x="71" y="9"/>
                    <a:pt x="65" y="0"/>
                    <a:pt x="5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1187;p44">
              <a:extLst>
                <a:ext uri="{FF2B5EF4-FFF2-40B4-BE49-F238E27FC236}">
                  <a16:creationId xmlns:a16="http://schemas.microsoft.com/office/drawing/2014/main" id="{D3B7CDB1-0046-4C84-9ECD-3ECDB849C12A}"/>
                </a:ext>
              </a:extLst>
            </p:cNvPr>
            <p:cNvSpPr/>
            <p:nvPr/>
          </p:nvSpPr>
          <p:spPr>
            <a:xfrm>
              <a:off x="4581527" y="2863406"/>
              <a:ext cx="5324" cy="5324"/>
            </a:xfrm>
            <a:custGeom>
              <a:avLst/>
              <a:gdLst/>
              <a:ahLst/>
              <a:cxnLst/>
              <a:rect l="l" t="t" r="r" b="b"/>
              <a:pathLst>
                <a:path w="62" h="62" extrusionOk="0">
                  <a:moveTo>
                    <a:pt x="45" y="1"/>
                  </a:moveTo>
                  <a:cubicBezTo>
                    <a:pt x="27" y="1"/>
                    <a:pt x="7" y="12"/>
                    <a:pt x="0" y="30"/>
                  </a:cubicBezTo>
                  <a:cubicBezTo>
                    <a:pt x="14" y="52"/>
                    <a:pt x="27" y="62"/>
                    <a:pt x="38" y="62"/>
                  </a:cubicBezTo>
                  <a:cubicBezTo>
                    <a:pt x="46" y="62"/>
                    <a:pt x="52" y="57"/>
                    <a:pt x="58" y="46"/>
                  </a:cubicBezTo>
                  <a:cubicBezTo>
                    <a:pt x="62" y="38"/>
                    <a:pt x="62" y="30"/>
                    <a:pt x="62" y="22"/>
                  </a:cubicBezTo>
                  <a:cubicBezTo>
                    <a:pt x="62" y="14"/>
                    <a:pt x="58" y="1"/>
                    <a:pt x="53" y="1"/>
                  </a:cubicBezTo>
                  <a:cubicBezTo>
                    <a:pt x="51" y="1"/>
                    <a:pt x="48" y="1"/>
                    <a:pt x="4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1188;p44">
              <a:extLst>
                <a:ext uri="{FF2B5EF4-FFF2-40B4-BE49-F238E27FC236}">
                  <a16:creationId xmlns:a16="http://schemas.microsoft.com/office/drawing/2014/main" id="{FC5C8537-0501-4BA9-80D9-25A5DF4DEB79}"/>
                </a:ext>
              </a:extLst>
            </p:cNvPr>
            <p:cNvSpPr/>
            <p:nvPr/>
          </p:nvSpPr>
          <p:spPr>
            <a:xfrm>
              <a:off x="4574056" y="2864179"/>
              <a:ext cx="5066" cy="5753"/>
            </a:xfrm>
            <a:custGeom>
              <a:avLst/>
              <a:gdLst/>
              <a:ahLst/>
              <a:cxnLst/>
              <a:rect l="l" t="t" r="r" b="b"/>
              <a:pathLst>
                <a:path w="59" h="67" extrusionOk="0">
                  <a:moveTo>
                    <a:pt x="21" y="1"/>
                  </a:moveTo>
                  <a:cubicBezTo>
                    <a:pt x="13" y="1"/>
                    <a:pt x="5" y="9"/>
                    <a:pt x="1" y="42"/>
                  </a:cubicBezTo>
                  <a:lnTo>
                    <a:pt x="26" y="62"/>
                  </a:lnTo>
                  <a:cubicBezTo>
                    <a:pt x="29" y="65"/>
                    <a:pt x="32" y="67"/>
                    <a:pt x="35" y="67"/>
                  </a:cubicBezTo>
                  <a:cubicBezTo>
                    <a:pt x="42" y="67"/>
                    <a:pt x="48" y="55"/>
                    <a:pt x="54" y="37"/>
                  </a:cubicBezTo>
                  <a:cubicBezTo>
                    <a:pt x="58" y="29"/>
                    <a:pt x="54" y="13"/>
                    <a:pt x="50" y="9"/>
                  </a:cubicBezTo>
                  <a:cubicBezTo>
                    <a:pt x="42" y="5"/>
                    <a:pt x="30"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189;p44">
              <a:extLst>
                <a:ext uri="{FF2B5EF4-FFF2-40B4-BE49-F238E27FC236}">
                  <a16:creationId xmlns:a16="http://schemas.microsoft.com/office/drawing/2014/main" id="{ECE3E21E-193E-4DE4-A7AC-98BD88E6282B}"/>
                </a:ext>
              </a:extLst>
            </p:cNvPr>
            <p:cNvSpPr/>
            <p:nvPr/>
          </p:nvSpPr>
          <p:spPr>
            <a:xfrm>
              <a:off x="4598444" y="2862891"/>
              <a:ext cx="4294" cy="5753"/>
            </a:xfrm>
            <a:custGeom>
              <a:avLst/>
              <a:gdLst/>
              <a:ahLst/>
              <a:cxnLst/>
              <a:rect l="l" t="t" r="r" b="b"/>
              <a:pathLst>
                <a:path w="50" h="67" extrusionOk="0">
                  <a:moveTo>
                    <a:pt x="26" y="1"/>
                  </a:moveTo>
                  <a:cubicBezTo>
                    <a:pt x="17" y="1"/>
                    <a:pt x="6" y="7"/>
                    <a:pt x="0" y="32"/>
                  </a:cubicBezTo>
                  <a:cubicBezTo>
                    <a:pt x="9" y="55"/>
                    <a:pt x="17" y="66"/>
                    <a:pt x="28" y="66"/>
                  </a:cubicBezTo>
                  <a:cubicBezTo>
                    <a:pt x="32" y="66"/>
                    <a:pt x="36" y="64"/>
                    <a:pt x="41" y="61"/>
                  </a:cubicBezTo>
                  <a:cubicBezTo>
                    <a:pt x="49" y="48"/>
                    <a:pt x="49" y="36"/>
                    <a:pt x="49" y="24"/>
                  </a:cubicBezTo>
                  <a:cubicBezTo>
                    <a:pt x="49" y="7"/>
                    <a:pt x="41" y="3"/>
                    <a:pt x="37" y="3"/>
                  </a:cubicBezTo>
                  <a:cubicBezTo>
                    <a:pt x="34" y="2"/>
                    <a:pt x="31"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190;p44">
              <a:extLst>
                <a:ext uri="{FF2B5EF4-FFF2-40B4-BE49-F238E27FC236}">
                  <a16:creationId xmlns:a16="http://schemas.microsoft.com/office/drawing/2014/main" id="{CEA9D0C9-BE4D-4CF3-BB93-A248F3FBC217}"/>
                </a:ext>
              </a:extLst>
            </p:cNvPr>
            <p:cNvSpPr/>
            <p:nvPr/>
          </p:nvSpPr>
          <p:spPr>
            <a:xfrm>
              <a:off x="4622402" y="2862118"/>
              <a:ext cx="3607" cy="5238"/>
            </a:xfrm>
            <a:custGeom>
              <a:avLst/>
              <a:gdLst/>
              <a:ahLst/>
              <a:cxnLst/>
              <a:rect l="l" t="t" r="r" b="b"/>
              <a:pathLst>
                <a:path w="42" h="61" extrusionOk="0">
                  <a:moveTo>
                    <a:pt x="19" y="0"/>
                  </a:moveTo>
                  <a:cubicBezTo>
                    <a:pt x="15" y="0"/>
                    <a:pt x="12" y="2"/>
                    <a:pt x="8" y="4"/>
                  </a:cubicBezTo>
                  <a:cubicBezTo>
                    <a:pt x="4" y="12"/>
                    <a:pt x="0" y="20"/>
                    <a:pt x="4" y="29"/>
                  </a:cubicBezTo>
                  <a:cubicBezTo>
                    <a:pt x="4" y="41"/>
                    <a:pt x="4" y="49"/>
                    <a:pt x="12" y="57"/>
                  </a:cubicBezTo>
                  <a:cubicBezTo>
                    <a:pt x="15" y="59"/>
                    <a:pt x="18" y="60"/>
                    <a:pt x="20" y="60"/>
                  </a:cubicBezTo>
                  <a:cubicBezTo>
                    <a:pt x="27" y="60"/>
                    <a:pt x="32" y="50"/>
                    <a:pt x="41" y="25"/>
                  </a:cubicBezTo>
                  <a:cubicBezTo>
                    <a:pt x="33" y="7"/>
                    <a:pt x="26"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191;p44">
              <a:extLst>
                <a:ext uri="{FF2B5EF4-FFF2-40B4-BE49-F238E27FC236}">
                  <a16:creationId xmlns:a16="http://schemas.microsoft.com/office/drawing/2014/main" id="{4CC3627D-5E2D-49BA-B2F1-B8670AE44DC8}"/>
                </a:ext>
              </a:extLst>
            </p:cNvPr>
            <p:cNvSpPr/>
            <p:nvPr/>
          </p:nvSpPr>
          <p:spPr>
            <a:xfrm>
              <a:off x="4627297" y="2862032"/>
              <a:ext cx="2233" cy="5066"/>
            </a:xfrm>
            <a:custGeom>
              <a:avLst/>
              <a:gdLst/>
              <a:ahLst/>
              <a:cxnLst/>
              <a:rect l="l" t="t" r="r" b="b"/>
              <a:pathLst>
                <a:path w="26" h="59" extrusionOk="0">
                  <a:moveTo>
                    <a:pt x="9" y="1"/>
                  </a:moveTo>
                  <a:cubicBezTo>
                    <a:pt x="5" y="9"/>
                    <a:pt x="1" y="13"/>
                    <a:pt x="1" y="21"/>
                  </a:cubicBezTo>
                  <a:cubicBezTo>
                    <a:pt x="1" y="34"/>
                    <a:pt x="9" y="58"/>
                    <a:pt x="13" y="58"/>
                  </a:cubicBezTo>
                  <a:cubicBezTo>
                    <a:pt x="21" y="58"/>
                    <a:pt x="25" y="42"/>
                    <a:pt x="25" y="26"/>
                  </a:cubicBezTo>
                  <a:cubicBezTo>
                    <a:pt x="25" y="9"/>
                    <a:pt x="21"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1192;p44">
              <a:extLst>
                <a:ext uri="{FF2B5EF4-FFF2-40B4-BE49-F238E27FC236}">
                  <a16:creationId xmlns:a16="http://schemas.microsoft.com/office/drawing/2014/main" id="{17391EC7-5AE3-46B3-A584-8B74540CACCE}"/>
                </a:ext>
              </a:extLst>
            </p:cNvPr>
            <p:cNvSpPr/>
            <p:nvPr/>
          </p:nvSpPr>
          <p:spPr>
            <a:xfrm>
              <a:off x="4617422" y="2862977"/>
              <a:ext cx="2576" cy="3521"/>
            </a:xfrm>
            <a:custGeom>
              <a:avLst/>
              <a:gdLst/>
              <a:ahLst/>
              <a:cxnLst/>
              <a:rect l="l" t="t" r="r" b="b"/>
              <a:pathLst>
                <a:path w="30" h="41" extrusionOk="0">
                  <a:moveTo>
                    <a:pt x="13" y="0"/>
                  </a:moveTo>
                  <a:cubicBezTo>
                    <a:pt x="10" y="0"/>
                    <a:pt x="7" y="6"/>
                    <a:pt x="1" y="19"/>
                  </a:cubicBezTo>
                  <a:cubicBezTo>
                    <a:pt x="7" y="33"/>
                    <a:pt x="10" y="40"/>
                    <a:pt x="13" y="40"/>
                  </a:cubicBezTo>
                  <a:cubicBezTo>
                    <a:pt x="17" y="40"/>
                    <a:pt x="21" y="33"/>
                    <a:pt x="29" y="19"/>
                  </a:cubicBezTo>
                  <a:cubicBezTo>
                    <a:pt x="21" y="6"/>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193;p44">
              <a:extLst>
                <a:ext uri="{FF2B5EF4-FFF2-40B4-BE49-F238E27FC236}">
                  <a16:creationId xmlns:a16="http://schemas.microsoft.com/office/drawing/2014/main" id="{55F91284-93BF-45FA-A9B5-4ECF4247A62A}"/>
                </a:ext>
              </a:extLst>
            </p:cNvPr>
            <p:cNvSpPr/>
            <p:nvPr/>
          </p:nvSpPr>
          <p:spPr>
            <a:xfrm>
              <a:off x="4596641" y="2725323"/>
              <a:ext cx="72992" cy="9274"/>
            </a:xfrm>
            <a:custGeom>
              <a:avLst/>
              <a:gdLst/>
              <a:ahLst/>
              <a:cxnLst/>
              <a:rect l="l" t="t" r="r" b="b"/>
              <a:pathLst>
                <a:path w="850" h="108" extrusionOk="0">
                  <a:moveTo>
                    <a:pt x="751" y="0"/>
                  </a:moveTo>
                  <a:cubicBezTo>
                    <a:pt x="742" y="0"/>
                    <a:pt x="732" y="2"/>
                    <a:pt x="723" y="5"/>
                  </a:cubicBezTo>
                  <a:cubicBezTo>
                    <a:pt x="694" y="13"/>
                    <a:pt x="669" y="17"/>
                    <a:pt x="645" y="17"/>
                  </a:cubicBezTo>
                  <a:cubicBezTo>
                    <a:pt x="632" y="17"/>
                    <a:pt x="624" y="25"/>
                    <a:pt x="612" y="25"/>
                  </a:cubicBezTo>
                  <a:cubicBezTo>
                    <a:pt x="587" y="25"/>
                    <a:pt x="559" y="30"/>
                    <a:pt x="530" y="30"/>
                  </a:cubicBezTo>
                  <a:cubicBezTo>
                    <a:pt x="472" y="30"/>
                    <a:pt x="411" y="25"/>
                    <a:pt x="349" y="21"/>
                  </a:cubicBezTo>
                  <a:cubicBezTo>
                    <a:pt x="308" y="21"/>
                    <a:pt x="267" y="17"/>
                    <a:pt x="226" y="17"/>
                  </a:cubicBezTo>
                  <a:cubicBezTo>
                    <a:pt x="210" y="21"/>
                    <a:pt x="193" y="21"/>
                    <a:pt x="181" y="30"/>
                  </a:cubicBezTo>
                  <a:cubicBezTo>
                    <a:pt x="152" y="38"/>
                    <a:pt x="123" y="42"/>
                    <a:pt x="94" y="42"/>
                  </a:cubicBezTo>
                  <a:cubicBezTo>
                    <a:pt x="78" y="42"/>
                    <a:pt x="62" y="41"/>
                    <a:pt x="46" y="38"/>
                  </a:cubicBezTo>
                  <a:cubicBezTo>
                    <a:pt x="37" y="34"/>
                    <a:pt x="25" y="34"/>
                    <a:pt x="17" y="34"/>
                  </a:cubicBezTo>
                  <a:cubicBezTo>
                    <a:pt x="13" y="34"/>
                    <a:pt x="5" y="42"/>
                    <a:pt x="1" y="46"/>
                  </a:cubicBezTo>
                  <a:cubicBezTo>
                    <a:pt x="5" y="79"/>
                    <a:pt x="9" y="95"/>
                    <a:pt x="21" y="99"/>
                  </a:cubicBezTo>
                  <a:cubicBezTo>
                    <a:pt x="46" y="103"/>
                    <a:pt x="70" y="108"/>
                    <a:pt x="95" y="108"/>
                  </a:cubicBezTo>
                  <a:cubicBezTo>
                    <a:pt x="124" y="108"/>
                    <a:pt x="152" y="99"/>
                    <a:pt x="181" y="95"/>
                  </a:cubicBezTo>
                  <a:cubicBezTo>
                    <a:pt x="189" y="95"/>
                    <a:pt x="197" y="99"/>
                    <a:pt x="206" y="99"/>
                  </a:cubicBezTo>
                  <a:cubicBezTo>
                    <a:pt x="255" y="91"/>
                    <a:pt x="304" y="91"/>
                    <a:pt x="353" y="91"/>
                  </a:cubicBezTo>
                  <a:cubicBezTo>
                    <a:pt x="399" y="91"/>
                    <a:pt x="444" y="95"/>
                    <a:pt x="489" y="95"/>
                  </a:cubicBezTo>
                  <a:cubicBezTo>
                    <a:pt x="534" y="99"/>
                    <a:pt x="575" y="99"/>
                    <a:pt x="620" y="99"/>
                  </a:cubicBezTo>
                  <a:cubicBezTo>
                    <a:pt x="645" y="95"/>
                    <a:pt x="669" y="91"/>
                    <a:pt x="694" y="83"/>
                  </a:cubicBezTo>
                  <a:cubicBezTo>
                    <a:pt x="709" y="78"/>
                    <a:pt x="725" y="72"/>
                    <a:pt x="740" y="72"/>
                  </a:cubicBezTo>
                  <a:cubicBezTo>
                    <a:pt x="750" y="72"/>
                    <a:pt x="760" y="75"/>
                    <a:pt x="768" y="83"/>
                  </a:cubicBezTo>
                  <a:cubicBezTo>
                    <a:pt x="771" y="80"/>
                    <a:pt x="774" y="80"/>
                    <a:pt x="778" y="80"/>
                  </a:cubicBezTo>
                  <a:cubicBezTo>
                    <a:pt x="784" y="80"/>
                    <a:pt x="791" y="83"/>
                    <a:pt x="796" y="83"/>
                  </a:cubicBezTo>
                  <a:cubicBezTo>
                    <a:pt x="802" y="83"/>
                    <a:pt x="808" y="80"/>
                    <a:pt x="813" y="67"/>
                  </a:cubicBezTo>
                  <a:cubicBezTo>
                    <a:pt x="813" y="65"/>
                    <a:pt x="814" y="65"/>
                    <a:pt x="815" y="65"/>
                  </a:cubicBezTo>
                  <a:cubicBezTo>
                    <a:pt x="818" y="65"/>
                    <a:pt x="823" y="67"/>
                    <a:pt x="825" y="67"/>
                  </a:cubicBezTo>
                  <a:cubicBezTo>
                    <a:pt x="829" y="67"/>
                    <a:pt x="842" y="58"/>
                    <a:pt x="846" y="38"/>
                  </a:cubicBezTo>
                  <a:cubicBezTo>
                    <a:pt x="849" y="22"/>
                    <a:pt x="840" y="11"/>
                    <a:pt x="831" y="11"/>
                  </a:cubicBezTo>
                  <a:cubicBezTo>
                    <a:pt x="829" y="11"/>
                    <a:pt x="827" y="11"/>
                    <a:pt x="825" y="13"/>
                  </a:cubicBezTo>
                  <a:cubicBezTo>
                    <a:pt x="823" y="14"/>
                    <a:pt x="820" y="15"/>
                    <a:pt x="817" y="15"/>
                  </a:cubicBezTo>
                  <a:cubicBezTo>
                    <a:pt x="810" y="15"/>
                    <a:pt x="802" y="12"/>
                    <a:pt x="797" y="9"/>
                  </a:cubicBezTo>
                  <a:cubicBezTo>
                    <a:pt x="781" y="4"/>
                    <a:pt x="766" y="0"/>
                    <a:pt x="7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1194;p44">
              <a:extLst>
                <a:ext uri="{FF2B5EF4-FFF2-40B4-BE49-F238E27FC236}">
                  <a16:creationId xmlns:a16="http://schemas.microsoft.com/office/drawing/2014/main" id="{F9A69C74-5CFE-4850-96C5-F35C79AC22CA}"/>
                </a:ext>
              </a:extLst>
            </p:cNvPr>
            <p:cNvSpPr/>
            <p:nvPr/>
          </p:nvSpPr>
          <p:spPr>
            <a:xfrm>
              <a:off x="4556109" y="2727985"/>
              <a:ext cx="39244" cy="6870"/>
            </a:xfrm>
            <a:custGeom>
              <a:avLst/>
              <a:gdLst/>
              <a:ahLst/>
              <a:cxnLst/>
              <a:rect l="l" t="t" r="r" b="b"/>
              <a:pathLst>
                <a:path w="457" h="80" extrusionOk="0">
                  <a:moveTo>
                    <a:pt x="259" y="1"/>
                  </a:moveTo>
                  <a:cubicBezTo>
                    <a:pt x="242" y="1"/>
                    <a:pt x="226" y="3"/>
                    <a:pt x="210" y="11"/>
                  </a:cubicBezTo>
                  <a:cubicBezTo>
                    <a:pt x="203" y="9"/>
                    <a:pt x="197" y="8"/>
                    <a:pt x="190" y="8"/>
                  </a:cubicBezTo>
                  <a:cubicBezTo>
                    <a:pt x="159" y="8"/>
                    <a:pt x="129" y="26"/>
                    <a:pt x="98" y="26"/>
                  </a:cubicBezTo>
                  <a:cubicBezTo>
                    <a:pt x="92" y="26"/>
                    <a:pt x="85" y="25"/>
                    <a:pt x="79" y="23"/>
                  </a:cubicBezTo>
                  <a:cubicBezTo>
                    <a:pt x="74" y="22"/>
                    <a:pt x="69" y="22"/>
                    <a:pt x="64" y="22"/>
                  </a:cubicBezTo>
                  <a:cubicBezTo>
                    <a:pt x="53" y="22"/>
                    <a:pt x="41" y="24"/>
                    <a:pt x="29" y="27"/>
                  </a:cubicBezTo>
                  <a:cubicBezTo>
                    <a:pt x="21" y="27"/>
                    <a:pt x="9" y="36"/>
                    <a:pt x="1" y="52"/>
                  </a:cubicBezTo>
                  <a:cubicBezTo>
                    <a:pt x="10" y="70"/>
                    <a:pt x="19" y="80"/>
                    <a:pt x="28" y="80"/>
                  </a:cubicBezTo>
                  <a:cubicBezTo>
                    <a:pt x="31" y="80"/>
                    <a:pt x="35" y="79"/>
                    <a:pt x="38" y="77"/>
                  </a:cubicBezTo>
                  <a:lnTo>
                    <a:pt x="140" y="77"/>
                  </a:lnTo>
                  <a:cubicBezTo>
                    <a:pt x="155" y="71"/>
                    <a:pt x="172" y="68"/>
                    <a:pt x="190" y="68"/>
                  </a:cubicBezTo>
                  <a:cubicBezTo>
                    <a:pt x="200" y="68"/>
                    <a:pt x="211" y="69"/>
                    <a:pt x="222" y="72"/>
                  </a:cubicBezTo>
                  <a:cubicBezTo>
                    <a:pt x="230" y="72"/>
                    <a:pt x="235" y="68"/>
                    <a:pt x="239" y="64"/>
                  </a:cubicBezTo>
                  <a:cubicBezTo>
                    <a:pt x="247" y="60"/>
                    <a:pt x="256" y="58"/>
                    <a:pt x="265" y="58"/>
                  </a:cubicBezTo>
                  <a:cubicBezTo>
                    <a:pt x="274" y="58"/>
                    <a:pt x="282" y="60"/>
                    <a:pt x="288" y="64"/>
                  </a:cubicBezTo>
                  <a:cubicBezTo>
                    <a:pt x="292" y="66"/>
                    <a:pt x="295" y="67"/>
                    <a:pt x="298" y="67"/>
                  </a:cubicBezTo>
                  <a:cubicBezTo>
                    <a:pt x="301" y="67"/>
                    <a:pt x="304" y="66"/>
                    <a:pt x="308" y="64"/>
                  </a:cubicBezTo>
                  <a:cubicBezTo>
                    <a:pt x="314" y="63"/>
                    <a:pt x="322" y="62"/>
                    <a:pt x="329" y="62"/>
                  </a:cubicBezTo>
                  <a:cubicBezTo>
                    <a:pt x="342" y="62"/>
                    <a:pt x="355" y="65"/>
                    <a:pt x="366" y="72"/>
                  </a:cubicBezTo>
                  <a:cubicBezTo>
                    <a:pt x="367" y="74"/>
                    <a:pt x="369" y="74"/>
                    <a:pt x="370" y="74"/>
                  </a:cubicBezTo>
                  <a:cubicBezTo>
                    <a:pt x="374" y="74"/>
                    <a:pt x="379" y="71"/>
                    <a:pt x="382" y="68"/>
                  </a:cubicBezTo>
                  <a:cubicBezTo>
                    <a:pt x="386" y="60"/>
                    <a:pt x="395" y="52"/>
                    <a:pt x="399" y="48"/>
                  </a:cubicBezTo>
                  <a:cubicBezTo>
                    <a:pt x="417" y="62"/>
                    <a:pt x="427" y="70"/>
                    <a:pt x="434" y="70"/>
                  </a:cubicBezTo>
                  <a:cubicBezTo>
                    <a:pt x="443" y="70"/>
                    <a:pt x="447" y="57"/>
                    <a:pt x="456" y="27"/>
                  </a:cubicBezTo>
                  <a:cubicBezTo>
                    <a:pt x="456" y="11"/>
                    <a:pt x="452" y="3"/>
                    <a:pt x="444" y="3"/>
                  </a:cubicBezTo>
                  <a:lnTo>
                    <a:pt x="427" y="3"/>
                  </a:lnTo>
                  <a:cubicBezTo>
                    <a:pt x="410" y="8"/>
                    <a:pt x="390" y="11"/>
                    <a:pt x="371" y="11"/>
                  </a:cubicBezTo>
                  <a:cubicBezTo>
                    <a:pt x="360" y="11"/>
                    <a:pt x="348" y="10"/>
                    <a:pt x="337" y="7"/>
                  </a:cubicBezTo>
                  <a:cubicBezTo>
                    <a:pt x="312" y="7"/>
                    <a:pt x="285" y="1"/>
                    <a:pt x="2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1195;p44">
              <a:extLst>
                <a:ext uri="{FF2B5EF4-FFF2-40B4-BE49-F238E27FC236}">
                  <a16:creationId xmlns:a16="http://schemas.microsoft.com/office/drawing/2014/main" id="{783F8083-A7CB-4105-A32F-023C6FA42BD2}"/>
                </a:ext>
              </a:extLst>
            </p:cNvPr>
            <p:cNvSpPr/>
            <p:nvPr/>
          </p:nvSpPr>
          <p:spPr>
            <a:xfrm>
              <a:off x="4518410" y="2729960"/>
              <a:ext cx="30055" cy="6526"/>
            </a:xfrm>
            <a:custGeom>
              <a:avLst/>
              <a:gdLst/>
              <a:ahLst/>
              <a:cxnLst/>
              <a:rect l="l" t="t" r="r" b="b"/>
              <a:pathLst>
                <a:path w="350" h="76" extrusionOk="0">
                  <a:moveTo>
                    <a:pt x="259" y="0"/>
                  </a:moveTo>
                  <a:cubicBezTo>
                    <a:pt x="226" y="0"/>
                    <a:pt x="193" y="0"/>
                    <a:pt x="165" y="8"/>
                  </a:cubicBezTo>
                  <a:cubicBezTo>
                    <a:pt x="148" y="8"/>
                    <a:pt x="128" y="17"/>
                    <a:pt x="111" y="21"/>
                  </a:cubicBezTo>
                  <a:cubicBezTo>
                    <a:pt x="83" y="21"/>
                    <a:pt x="54" y="21"/>
                    <a:pt x="25" y="25"/>
                  </a:cubicBezTo>
                  <a:cubicBezTo>
                    <a:pt x="24" y="24"/>
                    <a:pt x="22" y="24"/>
                    <a:pt x="21" y="24"/>
                  </a:cubicBezTo>
                  <a:cubicBezTo>
                    <a:pt x="13" y="24"/>
                    <a:pt x="4" y="31"/>
                    <a:pt x="1" y="41"/>
                  </a:cubicBezTo>
                  <a:cubicBezTo>
                    <a:pt x="15" y="67"/>
                    <a:pt x="28" y="76"/>
                    <a:pt x="40" y="76"/>
                  </a:cubicBezTo>
                  <a:cubicBezTo>
                    <a:pt x="49" y="76"/>
                    <a:pt x="58" y="71"/>
                    <a:pt x="66" y="66"/>
                  </a:cubicBezTo>
                  <a:cubicBezTo>
                    <a:pt x="73" y="63"/>
                    <a:pt x="78" y="61"/>
                    <a:pt x="82" y="61"/>
                  </a:cubicBezTo>
                  <a:cubicBezTo>
                    <a:pt x="85" y="61"/>
                    <a:pt x="87" y="62"/>
                    <a:pt x="91" y="66"/>
                  </a:cubicBezTo>
                  <a:cubicBezTo>
                    <a:pt x="97" y="72"/>
                    <a:pt x="101" y="76"/>
                    <a:pt x="106" y="76"/>
                  </a:cubicBezTo>
                  <a:cubicBezTo>
                    <a:pt x="107" y="76"/>
                    <a:pt x="109" y="75"/>
                    <a:pt x="111" y="74"/>
                  </a:cubicBezTo>
                  <a:cubicBezTo>
                    <a:pt x="120" y="67"/>
                    <a:pt x="129" y="65"/>
                    <a:pt x="138" y="65"/>
                  </a:cubicBezTo>
                  <a:cubicBezTo>
                    <a:pt x="149" y="65"/>
                    <a:pt x="160" y="68"/>
                    <a:pt x="172" y="68"/>
                  </a:cubicBezTo>
                  <a:cubicBezTo>
                    <a:pt x="176" y="68"/>
                    <a:pt x="181" y="67"/>
                    <a:pt x="185" y="66"/>
                  </a:cubicBezTo>
                  <a:cubicBezTo>
                    <a:pt x="203" y="63"/>
                    <a:pt x="220" y="60"/>
                    <a:pt x="237" y="60"/>
                  </a:cubicBezTo>
                  <a:cubicBezTo>
                    <a:pt x="245" y="60"/>
                    <a:pt x="252" y="61"/>
                    <a:pt x="259" y="62"/>
                  </a:cubicBezTo>
                  <a:cubicBezTo>
                    <a:pt x="267" y="62"/>
                    <a:pt x="276" y="58"/>
                    <a:pt x="280" y="58"/>
                  </a:cubicBezTo>
                  <a:lnTo>
                    <a:pt x="325" y="49"/>
                  </a:lnTo>
                  <a:cubicBezTo>
                    <a:pt x="327" y="49"/>
                    <a:pt x="331" y="50"/>
                    <a:pt x="334" y="50"/>
                  </a:cubicBezTo>
                  <a:cubicBezTo>
                    <a:pt x="340" y="50"/>
                    <a:pt x="347" y="47"/>
                    <a:pt x="349" y="25"/>
                  </a:cubicBezTo>
                  <a:cubicBezTo>
                    <a:pt x="349" y="8"/>
                    <a:pt x="341" y="0"/>
                    <a:pt x="3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1196;p44">
              <a:extLst>
                <a:ext uri="{FF2B5EF4-FFF2-40B4-BE49-F238E27FC236}">
                  <a16:creationId xmlns:a16="http://schemas.microsoft.com/office/drawing/2014/main" id="{EAB4CABC-645E-41C5-982F-1F88CCE1051F}"/>
                </a:ext>
              </a:extLst>
            </p:cNvPr>
            <p:cNvSpPr/>
            <p:nvPr/>
          </p:nvSpPr>
          <p:spPr>
            <a:xfrm>
              <a:off x="4500806" y="2732364"/>
              <a:ext cx="11679" cy="4637"/>
            </a:xfrm>
            <a:custGeom>
              <a:avLst/>
              <a:gdLst/>
              <a:ahLst/>
              <a:cxnLst/>
              <a:rect l="l" t="t" r="r" b="b"/>
              <a:pathLst>
                <a:path w="136" h="54" extrusionOk="0">
                  <a:moveTo>
                    <a:pt x="136" y="1"/>
                  </a:moveTo>
                  <a:cubicBezTo>
                    <a:pt x="99" y="1"/>
                    <a:pt x="58" y="1"/>
                    <a:pt x="17" y="5"/>
                  </a:cubicBezTo>
                  <a:cubicBezTo>
                    <a:pt x="13" y="5"/>
                    <a:pt x="9" y="13"/>
                    <a:pt x="0" y="17"/>
                  </a:cubicBezTo>
                  <a:cubicBezTo>
                    <a:pt x="9" y="46"/>
                    <a:pt x="17" y="50"/>
                    <a:pt x="25" y="50"/>
                  </a:cubicBezTo>
                  <a:cubicBezTo>
                    <a:pt x="33" y="52"/>
                    <a:pt x="40" y="53"/>
                    <a:pt x="48" y="53"/>
                  </a:cubicBezTo>
                  <a:cubicBezTo>
                    <a:pt x="55" y="53"/>
                    <a:pt x="62" y="52"/>
                    <a:pt x="70" y="50"/>
                  </a:cubicBezTo>
                  <a:cubicBezTo>
                    <a:pt x="83" y="50"/>
                    <a:pt x="95" y="43"/>
                    <a:pt x="107" y="43"/>
                  </a:cubicBezTo>
                  <a:cubicBezTo>
                    <a:pt x="111" y="43"/>
                    <a:pt x="115" y="44"/>
                    <a:pt x="119" y="46"/>
                  </a:cubicBezTo>
                  <a:cubicBezTo>
                    <a:pt x="122" y="47"/>
                    <a:pt x="124" y="48"/>
                    <a:pt x="126" y="48"/>
                  </a:cubicBezTo>
                  <a:cubicBezTo>
                    <a:pt x="135" y="48"/>
                    <a:pt x="132" y="32"/>
                    <a:pt x="13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1197;p44">
              <a:extLst>
                <a:ext uri="{FF2B5EF4-FFF2-40B4-BE49-F238E27FC236}">
                  <a16:creationId xmlns:a16="http://schemas.microsoft.com/office/drawing/2014/main" id="{1D599B05-310E-4309-B43D-2254B08EB15D}"/>
                </a:ext>
              </a:extLst>
            </p:cNvPr>
            <p:cNvSpPr/>
            <p:nvPr/>
          </p:nvSpPr>
          <p:spPr>
            <a:xfrm>
              <a:off x="4514203" y="2732364"/>
              <a:ext cx="2147" cy="4036"/>
            </a:xfrm>
            <a:custGeom>
              <a:avLst/>
              <a:gdLst/>
              <a:ahLst/>
              <a:cxnLst/>
              <a:rect l="l" t="t" r="r" b="b"/>
              <a:pathLst>
                <a:path w="25" h="47" extrusionOk="0">
                  <a:moveTo>
                    <a:pt x="13" y="1"/>
                  </a:moveTo>
                  <a:cubicBezTo>
                    <a:pt x="9" y="5"/>
                    <a:pt x="4" y="13"/>
                    <a:pt x="4" y="21"/>
                  </a:cubicBezTo>
                  <a:cubicBezTo>
                    <a:pt x="0" y="30"/>
                    <a:pt x="9" y="46"/>
                    <a:pt x="21" y="46"/>
                  </a:cubicBezTo>
                  <a:cubicBezTo>
                    <a:pt x="25" y="38"/>
                    <a:pt x="25" y="30"/>
                    <a:pt x="25" y="26"/>
                  </a:cubicBezTo>
                  <a:cubicBezTo>
                    <a:pt x="25" y="5"/>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1198;p44">
              <a:extLst>
                <a:ext uri="{FF2B5EF4-FFF2-40B4-BE49-F238E27FC236}">
                  <a16:creationId xmlns:a16="http://schemas.microsoft.com/office/drawing/2014/main" id="{A0FEB4B3-45FB-4F4C-85DA-6A06634EA6F8}"/>
                </a:ext>
              </a:extLst>
            </p:cNvPr>
            <p:cNvSpPr/>
            <p:nvPr/>
          </p:nvSpPr>
          <p:spPr>
            <a:xfrm>
              <a:off x="4551901" y="2730647"/>
              <a:ext cx="2233" cy="3006"/>
            </a:xfrm>
            <a:custGeom>
              <a:avLst/>
              <a:gdLst/>
              <a:ahLst/>
              <a:cxnLst/>
              <a:rect l="l" t="t" r="r" b="b"/>
              <a:pathLst>
                <a:path w="26" h="35" extrusionOk="0">
                  <a:moveTo>
                    <a:pt x="21" y="0"/>
                  </a:moveTo>
                  <a:cubicBezTo>
                    <a:pt x="13" y="0"/>
                    <a:pt x="9" y="0"/>
                    <a:pt x="0" y="5"/>
                  </a:cubicBezTo>
                  <a:cubicBezTo>
                    <a:pt x="0" y="5"/>
                    <a:pt x="0" y="17"/>
                    <a:pt x="0" y="21"/>
                  </a:cubicBezTo>
                  <a:cubicBezTo>
                    <a:pt x="5" y="31"/>
                    <a:pt x="10" y="35"/>
                    <a:pt x="15" y="35"/>
                  </a:cubicBezTo>
                  <a:cubicBezTo>
                    <a:pt x="18" y="35"/>
                    <a:pt x="22" y="33"/>
                    <a:pt x="25" y="29"/>
                  </a:cubicBezTo>
                  <a:cubicBezTo>
                    <a:pt x="25" y="21"/>
                    <a:pt x="25" y="13"/>
                    <a:pt x="25" y="5"/>
                  </a:cubicBezTo>
                  <a:cubicBezTo>
                    <a:pt x="25" y="5"/>
                    <a:pt x="21"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1199;p44">
              <a:extLst>
                <a:ext uri="{FF2B5EF4-FFF2-40B4-BE49-F238E27FC236}">
                  <a16:creationId xmlns:a16="http://schemas.microsoft.com/office/drawing/2014/main" id="{4419C7EC-BEF1-4EBB-88FD-5BFDAB093A5F}"/>
                </a:ext>
              </a:extLst>
            </p:cNvPr>
            <p:cNvSpPr/>
            <p:nvPr/>
          </p:nvSpPr>
          <p:spPr>
            <a:xfrm>
              <a:off x="4631849" y="2901534"/>
              <a:ext cx="62172" cy="12537"/>
            </a:xfrm>
            <a:custGeom>
              <a:avLst/>
              <a:gdLst/>
              <a:ahLst/>
              <a:cxnLst/>
              <a:rect l="l" t="t" r="r" b="b"/>
              <a:pathLst>
                <a:path w="724" h="146" extrusionOk="0">
                  <a:moveTo>
                    <a:pt x="707" y="0"/>
                  </a:moveTo>
                  <a:cubicBezTo>
                    <a:pt x="682" y="0"/>
                    <a:pt x="657" y="9"/>
                    <a:pt x="633" y="13"/>
                  </a:cubicBezTo>
                  <a:lnTo>
                    <a:pt x="530" y="13"/>
                  </a:lnTo>
                  <a:cubicBezTo>
                    <a:pt x="518" y="13"/>
                    <a:pt x="506" y="9"/>
                    <a:pt x="489" y="9"/>
                  </a:cubicBezTo>
                  <a:cubicBezTo>
                    <a:pt x="440" y="13"/>
                    <a:pt x="395" y="21"/>
                    <a:pt x="341" y="29"/>
                  </a:cubicBezTo>
                  <a:lnTo>
                    <a:pt x="321" y="29"/>
                  </a:lnTo>
                  <a:cubicBezTo>
                    <a:pt x="314" y="26"/>
                    <a:pt x="306" y="25"/>
                    <a:pt x="299" y="25"/>
                  </a:cubicBezTo>
                  <a:cubicBezTo>
                    <a:pt x="286" y="25"/>
                    <a:pt x="274" y="29"/>
                    <a:pt x="263" y="37"/>
                  </a:cubicBezTo>
                  <a:lnTo>
                    <a:pt x="255" y="37"/>
                  </a:lnTo>
                  <a:cubicBezTo>
                    <a:pt x="214" y="42"/>
                    <a:pt x="177" y="46"/>
                    <a:pt x="136" y="54"/>
                  </a:cubicBezTo>
                  <a:cubicBezTo>
                    <a:pt x="99" y="58"/>
                    <a:pt x="62" y="62"/>
                    <a:pt x="30" y="62"/>
                  </a:cubicBezTo>
                  <a:cubicBezTo>
                    <a:pt x="21" y="62"/>
                    <a:pt x="9" y="62"/>
                    <a:pt x="1" y="83"/>
                  </a:cubicBezTo>
                  <a:cubicBezTo>
                    <a:pt x="5" y="99"/>
                    <a:pt x="9" y="111"/>
                    <a:pt x="13" y="124"/>
                  </a:cubicBezTo>
                  <a:cubicBezTo>
                    <a:pt x="13" y="128"/>
                    <a:pt x="17" y="128"/>
                    <a:pt x="17" y="128"/>
                  </a:cubicBezTo>
                  <a:cubicBezTo>
                    <a:pt x="20" y="127"/>
                    <a:pt x="23" y="127"/>
                    <a:pt x="26" y="127"/>
                  </a:cubicBezTo>
                  <a:cubicBezTo>
                    <a:pt x="31" y="127"/>
                    <a:pt x="36" y="127"/>
                    <a:pt x="41" y="127"/>
                  </a:cubicBezTo>
                  <a:cubicBezTo>
                    <a:pt x="52" y="127"/>
                    <a:pt x="63" y="125"/>
                    <a:pt x="75" y="111"/>
                  </a:cubicBezTo>
                  <a:cubicBezTo>
                    <a:pt x="75" y="110"/>
                    <a:pt x="75" y="109"/>
                    <a:pt x="77" y="109"/>
                  </a:cubicBezTo>
                  <a:cubicBezTo>
                    <a:pt x="80" y="109"/>
                    <a:pt x="84" y="111"/>
                    <a:pt x="91" y="115"/>
                  </a:cubicBezTo>
                  <a:cubicBezTo>
                    <a:pt x="99" y="126"/>
                    <a:pt x="113" y="132"/>
                    <a:pt x="126" y="132"/>
                  </a:cubicBezTo>
                  <a:cubicBezTo>
                    <a:pt x="133" y="132"/>
                    <a:pt x="139" y="130"/>
                    <a:pt x="144" y="128"/>
                  </a:cubicBezTo>
                  <a:cubicBezTo>
                    <a:pt x="153" y="124"/>
                    <a:pt x="162" y="122"/>
                    <a:pt x="171" y="122"/>
                  </a:cubicBezTo>
                  <a:cubicBezTo>
                    <a:pt x="180" y="122"/>
                    <a:pt x="190" y="124"/>
                    <a:pt x="198" y="128"/>
                  </a:cubicBezTo>
                  <a:cubicBezTo>
                    <a:pt x="202" y="130"/>
                    <a:pt x="206" y="131"/>
                    <a:pt x="210" y="131"/>
                  </a:cubicBezTo>
                  <a:cubicBezTo>
                    <a:pt x="213" y="131"/>
                    <a:pt x="216" y="130"/>
                    <a:pt x="218" y="128"/>
                  </a:cubicBezTo>
                  <a:cubicBezTo>
                    <a:pt x="225" y="128"/>
                    <a:pt x="232" y="119"/>
                    <a:pt x="237" y="119"/>
                  </a:cubicBezTo>
                  <a:cubicBezTo>
                    <a:pt x="238" y="119"/>
                    <a:pt x="238" y="119"/>
                    <a:pt x="239" y="119"/>
                  </a:cubicBezTo>
                  <a:cubicBezTo>
                    <a:pt x="250" y="125"/>
                    <a:pt x="261" y="126"/>
                    <a:pt x="272" y="126"/>
                  </a:cubicBezTo>
                  <a:cubicBezTo>
                    <a:pt x="297" y="126"/>
                    <a:pt x="322" y="117"/>
                    <a:pt x="346" y="117"/>
                  </a:cubicBezTo>
                  <a:cubicBezTo>
                    <a:pt x="352" y="117"/>
                    <a:pt x="359" y="117"/>
                    <a:pt x="366" y="119"/>
                  </a:cubicBezTo>
                  <a:cubicBezTo>
                    <a:pt x="374" y="122"/>
                    <a:pt x="381" y="123"/>
                    <a:pt x="389" y="123"/>
                  </a:cubicBezTo>
                  <a:cubicBezTo>
                    <a:pt x="396" y="123"/>
                    <a:pt x="403" y="122"/>
                    <a:pt x="411" y="119"/>
                  </a:cubicBezTo>
                  <a:cubicBezTo>
                    <a:pt x="444" y="124"/>
                    <a:pt x="477" y="124"/>
                    <a:pt x="514" y="128"/>
                  </a:cubicBezTo>
                  <a:cubicBezTo>
                    <a:pt x="526" y="128"/>
                    <a:pt x="538" y="132"/>
                    <a:pt x="547" y="140"/>
                  </a:cubicBezTo>
                  <a:cubicBezTo>
                    <a:pt x="553" y="144"/>
                    <a:pt x="560" y="145"/>
                    <a:pt x="566" y="145"/>
                  </a:cubicBezTo>
                  <a:cubicBezTo>
                    <a:pt x="578" y="145"/>
                    <a:pt x="589" y="140"/>
                    <a:pt x="600" y="140"/>
                  </a:cubicBezTo>
                  <a:cubicBezTo>
                    <a:pt x="625" y="136"/>
                    <a:pt x="649" y="132"/>
                    <a:pt x="674" y="132"/>
                  </a:cubicBezTo>
                  <a:cubicBezTo>
                    <a:pt x="690" y="136"/>
                    <a:pt x="707" y="140"/>
                    <a:pt x="723" y="140"/>
                  </a:cubicBezTo>
                  <a:lnTo>
                    <a:pt x="719"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1200;p44">
              <a:extLst>
                <a:ext uri="{FF2B5EF4-FFF2-40B4-BE49-F238E27FC236}">
                  <a16:creationId xmlns:a16="http://schemas.microsoft.com/office/drawing/2014/main" id="{7D5C6712-72A8-4E08-9B5F-C0ED9CE5B26D}"/>
                </a:ext>
              </a:extLst>
            </p:cNvPr>
            <p:cNvSpPr/>
            <p:nvPr/>
          </p:nvSpPr>
          <p:spPr>
            <a:xfrm>
              <a:off x="4631162" y="2879293"/>
              <a:ext cx="62086" cy="12108"/>
            </a:xfrm>
            <a:custGeom>
              <a:avLst/>
              <a:gdLst/>
              <a:ahLst/>
              <a:cxnLst/>
              <a:rect l="l" t="t" r="r" b="b"/>
              <a:pathLst>
                <a:path w="723" h="141" extrusionOk="0">
                  <a:moveTo>
                    <a:pt x="653" y="0"/>
                  </a:moveTo>
                  <a:cubicBezTo>
                    <a:pt x="650" y="0"/>
                    <a:pt x="648" y="1"/>
                    <a:pt x="645" y="1"/>
                  </a:cubicBezTo>
                  <a:cubicBezTo>
                    <a:pt x="600" y="13"/>
                    <a:pt x="555" y="22"/>
                    <a:pt x="509" y="30"/>
                  </a:cubicBezTo>
                  <a:lnTo>
                    <a:pt x="464" y="30"/>
                  </a:lnTo>
                  <a:cubicBezTo>
                    <a:pt x="444" y="30"/>
                    <a:pt x="427" y="34"/>
                    <a:pt x="407" y="38"/>
                  </a:cubicBezTo>
                  <a:cubicBezTo>
                    <a:pt x="399" y="40"/>
                    <a:pt x="390" y="41"/>
                    <a:pt x="383" y="41"/>
                  </a:cubicBezTo>
                  <a:cubicBezTo>
                    <a:pt x="375" y="41"/>
                    <a:pt x="368" y="40"/>
                    <a:pt x="362" y="38"/>
                  </a:cubicBezTo>
                  <a:cubicBezTo>
                    <a:pt x="341" y="38"/>
                    <a:pt x="325" y="38"/>
                    <a:pt x="308" y="42"/>
                  </a:cubicBezTo>
                  <a:cubicBezTo>
                    <a:pt x="300" y="42"/>
                    <a:pt x="292" y="46"/>
                    <a:pt x="280" y="46"/>
                  </a:cubicBezTo>
                  <a:cubicBezTo>
                    <a:pt x="267" y="43"/>
                    <a:pt x="255" y="42"/>
                    <a:pt x="242" y="42"/>
                  </a:cubicBezTo>
                  <a:cubicBezTo>
                    <a:pt x="222" y="42"/>
                    <a:pt x="201" y="45"/>
                    <a:pt x="181" y="50"/>
                  </a:cubicBezTo>
                  <a:cubicBezTo>
                    <a:pt x="140" y="58"/>
                    <a:pt x="99" y="63"/>
                    <a:pt x="58" y="67"/>
                  </a:cubicBezTo>
                  <a:cubicBezTo>
                    <a:pt x="50" y="67"/>
                    <a:pt x="38" y="67"/>
                    <a:pt x="29" y="63"/>
                  </a:cubicBezTo>
                  <a:cubicBezTo>
                    <a:pt x="27" y="62"/>
                    <a:pt x="25" y="61"/>
                    <a:pt x="22" y="61"/>
                  </a:cubicBezTo>
                  <a:cubicBezTo>
                    <a:pt x="14" y="61"/>
                    <a:pt x="7" y="69"/>
                    <a:pt x="1" y="95"/>
                  </a:cubicBezTo>
                  <a:cubicBezTo>
                    <a:pt x="5" y="112"/>
                    <a:pt x="9" y="124"/>
                    <a:pt x="13" y="140"/>
                  </a:cubicBezTo>
                  <a:cubicBezTo>
                    <a:pt x="16" y="139"/>
                    <a:pt x="18" y="139"/>
                    <a:pt x="21" y="139"/>
                  </a:cubicBezTo>
                  <a:lnTo>
                    <a:pt x="21" y="139"/>
                  </a:lnTo>
                  <a:cubicBezTo>
                    <a:pt x="27" y="139"/>
                    <a:pt x="32" y="139"/>
                    <a:pt x="38" y="128"/>
                  </a:cubicBezTo>
                  <a:cubicBezTo>
                    <a:pt x="44" y="122"/>
                    <a:pt x="49" y="120"/>
                    <a:pt x="54" y="120"/>
                  </a:cubicBezTo>
                  <a:cubicBezTo>
                    <a:pt x="59" y="120"/>
                    <a:pt x="64" y="122"/>
                    <a:pt x="70" y="124"/>
                  </a:cubicBezTo>
                  <a:cubicBezTo>
                    <a:pt x="83" y="132"/>
                    <a:pt x="96" y="135"/>
                    <a:pt x="109" y="135"/>
                  </a:cubicBezTo>
                  <a:cubicBezTo>
                    <a:pt x="117" y="135"/>
                    <a:pt x="124" y="134"/>
                    <a:pt x="132" y="132"/>
                  </a:cubicBezTo>
                  <a:cubicBezTo>
                    <a:pt x="152" y="132"/>
                    <a:pt x="169" y="132"/>
                    <a:pt x="185" y="128"/>
                  </a:cubicBezTo>
                  <a:cubicBezTo>
                    <a:pt x="193" y="124"/>
                    <a:pt x="202" y="123"/>
                    <a:pt x="210" y="123"/>
                  </a:cubicBezTo>
                  <a:cubicBezTo>
                    <a:pt x="226" y="123"/>
                    <a:pt x="243" y="128"/>
                    <a:pt x="259" y="128"/>
                  </a:cubicBezTo>
                  <a:cubicBezTo>
                    <a:pt x="289" y="128"/>
                    <a:pt x="318" y="139"/>
                    <a:pt x="346" y="139"/>
                  </a:cubicBezTo>
                  <a:cubicBezTo>
                    <a:pt x="353" y="139"/>
                    <a:pt x="359" y="138"/>
                    <a:pt x="366" y="136"/>
                  </a:cubicBezTo>
                  <a:cubicBezTo>
                    <a:pt x="371" y="135"/>
                    <a:pt x="376" y="134"/>
                    <a:pt x="381" y="134"/>
                  </a:cubicBezTo>
                  <a:cubicBezTo>
                    <a:pt x="388" y="134"/>
                    <a:pt x="396" y="136"/>
                    <a:pt x="403" y="140"/>
                  </a:cubicBezTo>
                  <a:cubicBezTo>
                    <a:pt x="431" y="140"/>
                    <a:pt x="464" y="140"/>
                    <a:pt x="493" y="132"/>
                  </a:cubicBezTo>
                  <a:cubicBezTo>
                    <a:pt x="500" y="131"/>
                    <a:pt x="508" y="131"/>
                    <a:pt x="516" y="131"/>
                  </a:cubicBezTo>
                  <a:cubicBezTo>
                    <a:pt x="534" y="131"/>
                    <a:pt x="555" y="133"/>
                    <a:pt x="575" y="136"/>
                  </a:cubicBezTo>
                  <a:lnTo>
                    <a:pt x="645" y="136"/>
                  </a:lnTo>
                  <a:cubicBezTo>
                    <a:pt x="651" y="135"/>
                    <a:pt x="657" y="135"/>
                    <a:pt x="664" y="135"/>
                  </a:cubicBezTo>
                  <a:cubicBezTo>
                    <a:pt x="679" y="135"/>
                    <a:pt x="696" y="138"/>
                    <a:pt x="711" y="140"/>
                  </a:cubicBezTo>
                  <a:lnTo>
                    <a:pt x="723" y="140"/>
                  </a:lnTo>
                  <a:lnTo>
                    <a:pt x="719" y="22"/>
                  </a:lnTo>
                  <a:cubicBezTo>
                    <a:pt x="697" y="14"/>
                    <a:pt x="675" y="0"/>
                    <a:pt x="65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1201;p44">
              <a:extLst>
                <a:ext uri="{FF2B5EF4-FFF2-40B4-BE49-F238E27FC236}">
                  <a16:creationId xmlns:a16="http://schemas.microsoft.com/office/drawing/2014/main" id="{971D7584-9279-4EFF-B475-3D630A56F243}"/>
                </a:ext>
              </a:extLst>
            </p:cNvPr>
            <p:cNvSpPr/>
            <p:nvPr/>
          </p:nvSpPr>
          <p:spPr>
            <a:xfrm>
              <a:off x="4642411" y="2924118"/>
              <a:ext cx="51953" cy="12709"/>
            </a:xfrm>
            <a:custGeom>
              <a:avLst/>
              <a:gdLst/>
              <a:ahLst/>
              <a:cxnLst/>
              <a:rect l="l" t="t" r="r" b="b"/>
              <a:pathLst>
                <a:path w="605" h="148" extrusionOk="0">
                  <a:moveTo>
                    <a:pt x="588" y="0"/>
                  </a:moveTo>
                  <a:cubicBezTo>
                    <a:pt x="568" y="3"/>
                    <a:pt x="551" y="11"/>
                    <a:pt x="532" y="11"/>
                  </a:cubicBezTo>
                  <a:cubicBezTo>
                    <a:pt x="524" y="11"/>
                    <a:pt x="515" y="9"/>
                    <a:pt x="506" y="4"/>
                  </a:cubicBezTo>
                  <a:cubicBezTo>
                    <a:pt x="502" y="4"/>
                    <a:pt x="493" y="8"/>
                    <a:pt x="489" y="8"/>
                  </a:cubicBezTo>
                  <a:cubicBezTo>
                    <a:pt x="483" y="10"/>
                    <a:pt x="476" y="11"/>
                    <a:pt x="469" y="11"/>
                  </a:cubicBezTo>
                  <a:cubicBezTo>
                    <a:pt x="462" y="11"/>
                    <a:pt x="454" y="10"/>
                    <a:pt x="448" y="8"/>
                  </a:cubicBezTo>
                  <a:cubicBezTo>
                    <a:pt x="428" y="8"/>
                    <a:pt x="407" y="8"/>
                    <a:pt x="391" y="17"/>
                  </a:cubicBezTo>
                  <a:cubicBezTo>
                    <a:pt x="370" y="21"/>
                    <a:pt x="354" y="21"/>
                    <a:pt x="333" y="21"/>
                  </a:cubicBezTo>
                  <a:cubicBezTo>
                    <a:pt x="288" y="21"/>
                    <a:pt x="243" y="25"/>
                    <a:pt x="202" y="33"/>
                  </a:cubicBezTo>
                  <a:cubicBezTo>
                    <a:pt x="153" y="41"/>
                    <a:pt x="104" y="45"/>
                    <a:pt x="54" y="53"/>
                  </a:cubicBezTo>
                  <a:lnTo>
                    <a:pt x="30" y="53"/>
                  </a:lnTo>
                  <a:cubicBezTo>
                    <a:pt x="21" y="58"/>
                    <a:pt x="9" y="62"/>
                    <a:pt x="1" y="70"/>
                  </a:cubicBezTo>
                  <a:lnTo>
                    <a:pt x="1" y="86"/>
                  </a:lnTo>
                  <a:cubicBezTo>
                    <a:pt x="5" y="94"/>
                    <a:pt x="9" y="111"/>
                    <a:pt x="13" y="111"/>
                  </a:cubicBezTo>
                  <a:cubicBezTo>
                    <a:pt x="26" y="115"/>
                    <a:pt x="42" y="115"/>
                    <a:pt x="58" y="115"/>
                  </a:cubicBezTo>
                  <a:cubicBezTo>
                    <a:pt x="67" y="113"/>
                    <a:pt x="76" y="112"/>
                    <a:pt x="85" y="112"/>
                  </a:cubicBezTo>
                  <a:cubicBezTo>
                    <a:pt x="94" y="112"/>
                    <a:pt x="104" y="113"/>
                    <a:pt x="112" y="115"/>
                  </a:cubicBezTo>
                  <a:cubicBezTo>
                    <a:pt x="118" y="119"/>
                    <a:pt x="126" y="121"/>
                    <a:pt x="134" y="121"/>
                  </a:cubicBezTo>
                  <a:cubicBezTo>
                    <a:pt x="143" y="121"/>
                    <a:pt x="151" y="119"/>
                    <a:pt x="157" y="115"/>
                  </a:cubicBezTo>
                  <a:cubicBezTo>
                    <a:pt x="160" y="112"/>
                    <a:pt x="165" y="109"/>
                    <a:pt x="169" y="109"/>
                  </a:cubicBezTo>
                  <a:cubicBezTo>
                    <a:pt x="171" y="109"/>
                    <a:pt x="172" y="110"/>
                    <a:pt x="173" y="111"/>
                  </a:cubicBezTo>
                  <a:cubicBezTo>
                    <a:pt x="200" y="116"/>
                    <a:pt x="226" y="118"/>
                    <a:pt x="252" y="118"/>
                  </a:cubicBezTo>
                  <a:cubicBezTo>
                    <a:pt x="270" y="118"/>
                    <a:pt x="288" y="117"/>
                    <a:pt x="305" y="115"/>
                  </a:cubicBezTo>
                  <a:cubicBezTo>
                    <a:pt x="342" y="115"/>
                    <a:pt x="374" y="119"/>
                    <a:pt x="407" y="123"/>
                  </a:cubicBezTo>
                  <a:cubicBezTo>
                    <a:pt x="440" y="127"/>
                    <a:pt x="473" y="127"/>
                    <a:pt x="506" y="127"/>
                  </a:cubicBezTo>
                  <a:cubicBezTo>
                    <a:pt x="514" y="127"/>
                    <a:pt x="526" y="127"/>
                    <a:pt x="534" y="131"/>
                  </a:cubicBezTo>
                  <a:cubicBezTo>
                    <a:pt x="555" y="144"/>
                    <a:pt x="580" y="148"/>
                    <a:pt x="604" y="148"/>
                  </a:cubicBezTo>
                  <a:lnTo>
                    <a:pt x="600" y="4"/>
                  </a:lnTo>
                  <a:cubicBezTo>
                    <a:pt x="596" y="4"/>
                    <a:pt x="592" y="0"/>
                    <a:pt x="5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1202;p44">
              <a:extLst>
                <a:ext uri="{FF2B5EF4-FFF2-40B4-BE49-F238E27FC236}">
                  <a16:creationId xmlns:a16="http://schemas.microsoft.com/office/drawing/2014/main" id="{6CE19878-C93E-4D5A-B46B-8E4118E24304}"/>
                </a:ext>
              </a:extLst>
            </p:cNvPr>
            <p:cNvSpPr/>
            <p:nvPr/>
          </p:nvSpPr>
          <p:spPr>
            <a:xfrm>
              <a:off x="4663621" y="2767658"/>
              <a:ext cx="25418" cy="10734"/>
            </a:xfrm>
            <a:custGeom>
              <a:avLst/>
              <a:gdLst/>
              <a:ahLst/>
              <a:cxnLst/>
              <a:rect l="l" t="t" r="r" b="b"/>
              <a:pathLst>
                <a:path w="296" h="125" extrusionOk="0">
                  <a:moveTo>
                    <a:pt x="291" y="0"/>
                  </a:moveTo>
                  <a:cubicBezTo>
                    <a:pt x="275" y="8"/>
                    <a:pt x="263" y="4"/>
                    <a:pt x="246" y="8"/>
                  </a:cubicBezTo>
                  <a:lnTo>
                    <a:pt x="242" y="8"/>
                  </a:lnTo>
                  <a:cubicBezTo>
                    <a:pt x="230" y="4"/>
                    <a:pt x="217" y="3"/>
                    <a:pt x="205" y="3"/>
                  </a:cubicBezTo>
                  <a:cubicBezTo>
                    <a:pt x="179" y="3"/>
                    <a:pt x="155" y="10"/>
                    <a:pt x="136" y="21"/>
                  </a:cubicBezTo>
                  <a:cubicBezTo>
                    <a:pt x="134" y="22"/>
                    <a:pt x="132" y="23"/>
                    <a:pt x="130" y="23"/>
                  </a:cubicBezTo>
                  <a:cubicBezTo>
                    <a:pt x="126" y="23"/>
                    <a:pt x="122" y="21"/>
                    <a:pt x="119" y="21"/>
                  </a:cubicBezTo>
                  <a:lnTo>
                    <a:pt x="99" y="21"/>
                  </a:lnTo>
                  <a:cubicBezTo>
                    <a:pt x="74" y="25"/>
                    <a:pt x="53" y="29"/>
                    <a:pt x="29" y="33"/>
                  </a:cubicBezTo>
                  <a:lnTo>
                    <a:pt x="0" y="37"/>
                  </a:lnTo>
                  <a:cubicBezTo>
                    <a:pt x="0" y="49"/>
                    <a:pt x="4" y="62"/>
                    <a:pt x="8" y="74"/>
                  </a:cubicBezTo>
                  <a:cubicBezTo>
                    <a:pt x="17" y="86"/>
                    <a:pt x="25" y="99"/>
                    <a:pt x="33" y="99"/>
                  </a:cubicBezTo>
                  <a:cubicBezTo>
                    <a:pt x="38" y="98"/>
                    <a:pt x="44" y="97"/>
                    <a:pt x="49" y="97"/>
                  </a:cubicBezTo>
                  <a:cubicBezTo>
                    <a:pt x="63" y="97"/>
                    <a:pt x="75" y="101"/>
                    <a:pt x="90" y="107"/>
                  </a:cubicBezTo>
                  <a:lnTo>
                    <a:pt x="99" y="107"/>
                  </a:lnTo>
                  <a:cubicBezTo>
                    <a:pt x="104" y="104"/>
                    <a:pt x="108" y="103"/>
                    <a:pt x="113" y="103"/>
                  </a:cubicBezTo>
                  <a:cubicBezTo>
                    <a:pt x="133" y="103"/>
                    <a:pt x="153" y="119"/>
                    <a:pt x="172" y="119"/>
                  </a:cubicBezTo>
                  <a:cubicBezTo>
                    <a:pt x="181" y="119"/>
                    <a:pt x="191" y="117"/>
                    <a:pt x="199" y="117"/>
                  </a:cubicBezTo>
                  <a:cubicBezTo>
                    <a:pt x="203" y="117"/>
                    <a:pt x="207" y="118"/>
                    <a:pt x="209" y="119"/>
                  </a:cubicBezTo>
                  <a:cubicBezTo>
                    <a:pt x="216" y="119"/>
                    <a:pt x="223" y="117"/>
                    <a:pt x="230" y="117"/>
                  </a:cubicBezTo>
                  <a:cubicBezTo>
                    <a:pt x="234" y="117"/>
                    <a:pt x="239" y="118"/>
                    <a:pt x="242" y="123"/>
                  </a:cubicBezTo>
                  <a:cubicBezTo>
                    <a:pt x="245" y="124"/>
                    <a:pt x="248" y="124"/>
                    <a:pt x="251" y="124"/>
                  </a:cubicBezTo>
                  <a:cubicBezTo>
                    <a:pt x="265" y="124"/>
                    <a:pt x="277" y="118"/>
                    <a:pt x="288" y="118"/>
                  </a:cubicBezTo>
                  <a:cubicBezTo>
                    <a:pt x="291" y="118"/>
                    <a:pt x="293" y="119"/>
                    <a:pt x="296" y="119"/>
                  </a:cubicBezTo>
                  <a:lnTo>
                    <a:pt x="291"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1203;p44">
              <a:extLst>
                <a:ext uri="{FF2B5EF4-FFF2-40B4-BE49-F238E27FC236}">
                  <a16:creationId xmlns:a16="http://schemas.microsoft.com/office/drawing/2014/main" id="{CB17DFDD-0CFE-4386-8611-E9844154E225}"/>
                </a:ext>
              </a:extLst>
            </p:cNvPr>
            <p:cNvSpPr/>
            <p:nvPr/>
          </p:nvSpPr>
          <p:spPr>
            <a:xfrm>
              <a:off x="4632621" y="2856966"/>
              <a:ext cx="59939" cy="12709"/>
            </a:xfrm>
            <a:custGeom>
              <a:avLst/>
              <a:gdLst/>
              <a:ahLst/>
              <a:cxnLst/>
              <a:rect l="l" t="t" r="r" b="b"/>
              <a:pathLst>
                <a:path w="698" h="148" extrusionOk="0">
                  <a:moveTo>
                    <a:pt x="669" y="1"/>
                  </a:moveTo>
                  <a:cubicBezTo>
                    <a:pt x="650" y="1"/>
                    <a:pt x="629" y="5"/>
                    <a:pt x="611" y="11"/>
                  </a:cubicBezTo>
                  <a:cubicBezTo>
                    <a:pt x="583" y="15"/>
                    <a:pt x="554" y="19"/>
                    <a:pt x="525" y="19"/>
                  </a:cubicBezTo>
                  <a:cubicBezTo>
                    <a:pt x="497" y="23"/>
                    <a:pt x="468" y="31"/>
                    <a:pt x="439" y="39"/>
                  </a:cubicBezTo>
                  <a:cubicBezTo>
                    <a:pt x="410" y="44"/>
                    <a:pt x="382" y="39"/>
                    <a:pt x="353" y="48"/>
                  </a:cubicBezTo>
                  <a:lnTo>
                    <a:pt x="337" y="48"/>
                  </a:lnTo>
                  <a:cubicBezTo>
                    <a:pt x="320" y="42"/>
                    <a:pt x="302" y="39"/>
                    <a:pt x="285" y="39"/>
                  </a:cubicBezTo>
                  <a:cubicBezTo>
                    <a:pt x="243" y="39"/>
                    <a:pt x="201" y="52"/>
                    <a:pt x="160" y="52"/>
                  </a:cubicBezTo>
                  <a:cubicBezTo>
                    <a:pt x="148" y="52"/>
                    <a:pt x="135" y="52"/>
                    <a:pt x="123" y="48"/>
                  </a:cubicBezTo>
                  <a:cubicBezTo>
                    <a:pt x="94" y="39"/>
                    <a:pt x="66" y="39"/>
                    <a:pt x="33" y="39"/>
                  </a:cubicBezTo>
                  <a:cubicBezTo>
                    <a:pt x="21" y="39"/>
                    <a:pt x="4" y="39"/>
                    <a:pt x="0" y="76"/>
                  </a:cubicBezTo>
                  <a:cubicBezTo>
                    <a:pt x="8" y="113"/>
                    <a:pt x="21" y="117"/>
                    <a:pt x="33" y="117"/>
                  </a:cubicBezTo>
                  <a:cubicBezTo>
                    <a:pt x="45" y="117"/>
                    <a:pt x="58" y="126"/>
                    <a:pt x="70" y="126"/>
                  </a:cubicBezTo>
                  <a:cubicBezTo>
                    <a:pt x="81" y="122"/>
                    <a:pt x="92" y="120"/>
                    <a:pt x="103" y="120"/>
                  </a:cubicBezTo>
                  <a:cubicBezTo>
                    <a:pt x="117" y="120"/>
                    <a:pt x="132" y="123"/>
                    <a:pt x="148" y="130"/>
                  </a:cubicBezTo>
                  <a:cubicBezTo>
                    <a:pt x="153" y="121"/>
                    <a:pt x="158" y="118"/>
                    <a:pt x="164" y="118"/>
                  </a:cubicBezTo>
                  <a:cubicBezTo>
                    <a:pt x="173" y="118"/>
                    <a:pt x="183" y="125"/>
                    <a:pt x="193" y="130"/>
                  </a:cubicBezTo>
                  <a:cubicBezTo>
                    <a:pt x="201" y="130"/>
                    <a:pt x="209" y="134"/>
                    <a:pt x="222" y="134"/>
                  </a:cubicBezTo>
                  <a:cubicBezTo>
                    <a:pt x="234" y="138"/>
                    <a:pt x="250" y="146"/>
                    <a:pt x="263" y="146"/>
                  </a:cubicBezTo>
                  <a:cubicBezTo>
                    <a:pt x="269" y="147"/>
                    <a:pt x="275" y="148"/>
                    <a:pt x="281" y="148"/>
                  </a:cubicBezTo>
                  <a:cubicBezTo>
                    <a:pt x="299" y="148"/>
                    <a:pt x="317" y="143"/>
                    <a:pt x="332" y="134"/>
                  </a:cubicBezTo>
                  <a:cubicBezTo>
                    <a:pt x="337" y="134"/>
                    <a:pt x="341" y="130"/>
                    <a:pt x="341" y="130"/>
                  </a:cubicBezTo>
                  <a:cubicBezTo>
                    <a:pt x="347" y="133"/>
                    <a:pt x="354" y="134"/>
                    <a:pt x="360" y="134"/>
                  </a:cubicBezTo>
                  <a:cubicBezTo>
                    <a:pt x="377" y="134"/>
                    <a:pt x="392" y="126"/>
                    <a:pt x="410" y="126"/>
                  </a:cubicBezTo>
                  <a:cubicBezTo>
                    <a:pt x="431" y="126"/>
                    <a:pt x="451" y="130"/>
                    <a:pt x="472" y="138"/>
                  </a:cubicBezTo>
                  <a:cubicBezTo>
                    <a:pt x="481" y="141"/>
                    <a:pt x="490" y="142"/>
                    <a:pt x="500" y="142"/>
                  </a:cubicBezTo>
                  <a:cubicBezTo>
                    <a:pt x="525" y="142"/>
                    <a:pt x="551" y="134"/>
                    <a:pt x="575" y="134"/>
                  </a:cubicBezTo>
                  <a:cubicBezTo>
                    <a:pt x="598" y="134"/>
                    <a:pt x="617" y="113"/>
                    <a:pt x="640" y="113"/>
                  </a:cubicBezTo>
                  <a:cubicBezTo>
                    <a:pt x="649" y="113"/>
                    <a:pt x="658" y="116"/>
                    <a:pt x="669" y="126"/>
                  </a:cubicBezTo>
                  <a:cubicBezTo>
                    <a:pt x="677" y="130"/>
                    <a:pt x="685" y="130"/>
                    <a:pt x="698" y="130"/>
                  </a:cubicBezTo>
                  <a:lnTo>
                    <a:pt x="689" y="2"/>
                  </a:lnTo>
                  <a:cubicBezTo>
                    <a:pt x="683" y="1"/>
                    <a:pt x="676" y="1"/>
                    <a:pt x="66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1204;p44">
              <a:extLst>
                <a:ext uri="{FF2B5EF4-FFF2-40B4-BE49-F238E27FC236}">
                  <a16:creationId xmlns:a16="http://schemas.microsoft.com/office/drawing/2014/main" id="{125DB1FE-8FE2-4DCD-A76D-72D1812CB66E}"/>
                </a:ext>
              </a:extLst>
            </p:cNvPr>
            <p:cNvSpPr/>
            <p:nvPr/>
          </p:nvSpPr>
          <p:spPr>
            <a:xfrm>
              <a:off x="4618882" y="2834467"/>
              <a:ext cx="72648" cy="12194"/>
            </a:xfrm>
            <a:custGeom>
              <a:avLst/>
              <a:gdLst/>
              <a:ahLst/>
              <a:cxnLst/>
              <a:rect l="l" t="t" r="r" b="b"/>
              <a:pathLst>
                <a:path w="846" h="142" extrusionOk="0">
                  <a:moveTo>
                    <a:pt x="810" y="1"/>
                  </a:moveTo>
                  <a:cubicBezTo>
                    <a:pt x="774" y="1"/>
                    <a:pt x="740" y="9"/>
                    <a:pt x="706" y="22"/>
                  </a:cubicBezTo>
                  <a:cubicBezTo>
                    <a:pt x="685" y="31"/>
                    <a:pt x="657" y="35"/>
                    <a:pt x="632" y="39"/>
                  </a:cubicBezTo>
                  <a:lnTo>
                    <a:pt x="611" y="43"/>
                  </a:lnTo>
                  <a:cubicBezTo>
                    <a:pt x="595" y="47"/>
                    <a:pt x="579" y="47"/>
                    <a:pt x="562" y="47"/>
                  </a:cubicBezTo>
                  <a:cubicBezTo>
                    <a:pt x="521" y="47"/>
                    <a:pt x="484" y="47"/>
                    <a:pt x="447" y="51"/>
                  </a:cubicBezTo>
                  <a:lnTo>
                    <a:pt x="328" y="51"/>
                  </a:lnTo>
                  <a:cubicBezTo>
                    <a:pt x="316" y="51"/>
                    <a:pt x="300" y="51"/>
                    <a:pt x="287" y="55"/>
                  </a:cubicBezTo>
                  <a:cubicBezTo>
                    <a:pt x="263" y="61"/>
                    <a:pt x="239" y="65"/>
                    <a:pt x="215" y="65"/>
                  </a:cubicBezTo>
                  <a:cubicBezTo>
                    <a:pt x="206" y="65"/>
                    <a:pt x="198" y="65"/>
                    <a:pt x="189" y="63"/>
                  </a:cubicBezTo>
                  <a:cubicBezTo>
                    <a:pt x="158" y="58"/>
                    <a:pt x="128" y="55"/>
                    <a:pt x="97" y="55"/>
                  </a:cubicBezTo>
                  <a:cubicBezTo>
                    <a:pt x="79" y="55"/>
                    <a:pt x="60" y="56"/>
                    <a:pt x="41" y="59"/>
                  </a:cubicBezTo>
                  <a:cubicBezTo>
                    <a:pt x="25" y="59"/>
                    <a:pt x="12" y="68"/>
                    <a:pt x="0" y="96"/>
                  </a:cubicBezTo>
                  <a:cubicBezTo>
                    <a:pt x="11" y="115"/>
                    <a:pt x="20" y="123"/>
                    <a:pt x="29" y="123"/>
                  </a:cubicBezTo>
                  <a:cubicBezTo>
                    <a:pt x="34" y="123"/>
                    <a:pt x="39" y="121"/>
                    <a:pt x="45" y="117"/>
                  </a:cubicBezTo>
                  <a:cubicBezTo>
                    <a:pt x="51" y="115"/>
                    <a:pt x="59" y="114"/>
                    <a:pt x="66" y="114"/>
                  </a:cubicBezTo>
                  <a:cubicBezTo>
                    <a:pt x="74" y="114"/>
                    <a:pt x="82" y="115"/>
                    <a:pt x="90" y="117"/>
                  </a:cubicBezTo>
                  <a:cubicBezTo>
                    <a:pt x="103" y="121"/>
                    <a:pt x="115" y="125"/>
                    <a:pt x="127" y="125"/>
                  </a:cubicBezTo>
                  <a:cubicBezTo>
                    <a:pt x="137" y="127"/>
                    <a:pt x="148" y="128"/>
                    <a:pt x="158" y="128"/>
                  </a:cubicBezTo>
                  <a:cubicBezTo>
                    <a:pt x="172" y="128"/>
                    <a:pt x="185" y="126"/>
                    <a:pt x="197" y="121"/>
                  </a:cubicBezTo>
                  <a:cubicBezTo>
                    <a:pt x="201" y="121"/>
                    <a:pt x="205" y="121"/>
                    <a:pt x="205" y="125"/>
                  </a:cubicBezTo>
                  <a:cubicBezTo>
                    <a:pt x="211" y="131"/>
                    <a:pt x="218" y="133"/>
                    <a:pt x="223" y="133"/>
                  </a:cubicBezTo>
                  <a:cubicBezTo>
                    <a:pt x="229" y="133"/>
                    <a:pt x="234" y="131"/>
                    <a:pt x="238" y="129"/>
                  </a:cubicBezTo>
                  <a:cubicBezTo>
                    <a:pt x="250" y="121"/>
                    <a:pt x="263" y="121"/>
                    <a:pt x="275" y="121"/>
                  </a:cubicBezTo>
                  <a:cubicBezTo>
                    <a:pt x="287" y="117"/>
                    <a:pt x="300" y="117"/>
                    <a:pt x="312" y="117"/>
                  </a:cubicBezTo>
                  <a:cubicBezTo>
                    <a:pt x="316" y="116"/>
                    <a:pt x="321" y="115"/>
                    <a:pt x="326" y="115"/>
                  </a:cubicBezTo>
                  <a:cubicBezTo>
                    <a:pt x="339" y="115"/>
                    <a:pt x="353" y="119"/>
                    <a:pt x="365" y="125"/>
                  </a:cubicBezTo>
                  <a:cubicBezTo>
                    <a:pt x="373" y="133"/>
                    <a:pt x="390" y="137"/>
                    <a:pt x="402" y="137"/>
                  </a:cubicBezTo>
                  <a:lnTo>
                    <a:pt x="488" y="137"/>
                  </a:lnTo>
                  <a:cubicBezTo>
                    <a:pt x="542" y="137"/>
                    <a:pt x="599" y="141"/>
                    <a:pt x="652" y="141"/>
                  </a:cubicBezTo>
                  <a:cubicBezTo>
                    <a:pt x="681" y="141"/>
                    <a:pt x="710" y="133"/>
                    <a:pt x="735" y="133"/>
                  </a:cubicBezTo>
                  <a:cubicBezTo>
                    <a:pt x="745" y="131"/>
                    <a:pt x="755" y="130"/>
                    <a:pt x="765" y="130"/>
                  </a:cubicBezTo>
                  <a:cubicBezTo>
                    <a:pt x="775" y="130"/>
                    <a:pt x="784" y="131"/>
                    <a:pt x="792" y="133"/>
                  </a:cubicBezTo>
                  <a:cubicBezTo>
                    <a:pt x="799" y="133"/>
                    <a:pt x="805" y="138"/>
                    <a:pt x="814" y="138"/>
                  </a:cubicBezTo>
                  <a:cubicBezTo>
                    <a:pt x="816" y="138"/>
                    <a:pt x="818" y="138"/>
                    <a:pt x="821" y="137"/>
                  </a:cubicBezTo>
                  <a:cubicBezTo>
                    <a:pt x="829" y="137"/>
                    <a:pt x="837" y="133"/>
                    <a:pt x="845" y="133"/>
                  </a:cubicBezTo>
                  <a:lnTo>
                    <a:pt x="841" y="2"/>
                  </a:lnTo>
                  <a:lnTo>
                    <a:pt x="833" y="2"/>
                  </a:lnTo>
                  <a:cubicBezTo>
                    <a:pt x="825" y="1"/>
                    <a:pt x="818" y="1"/>
                    <a:pt x="8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1205;p44">
              <a:extLst>
                <a:ext uri="{FF2B5EF4-FFF2-40B4-BE49-F238E27FC236}">
                  <a16:creationId xmlns:a16="http://schemas.microsoft.com/office/drawing/2014/main" id="{0E4AB720-D989-4F0B-A078-D12EBC099B0F}"/>
                </a:ext>
              </a:extLst>
            </p:cNvPr>
            <p:cNvSpPr/>
            <p:nvPr/>
          </p:nvSpPr>
          <p:spPr>
            <a:xfrm>
              <a:off x="4624807" y="2812398"/>
              <a:ext cx="65607" cy="12194"/>
            </a:xfrm>
            <a:custGeom>
              <a:avLst/>
              <a:gdLst/>
              <a:ahLst/>
              <a:cxnLst/>
              <a:rect l="l" t="t" r="r" b="b"/>
              <a:pathLst>
                <a:path w="764" h="142" extrusionOk="0">
                  <a:moveTo>
                    <a:pt x="760" y="0"/>
                  </a:moveTo>
                  <a:cubicBezTo>
                    <a:pt x="727" y="0"/>
                    <a:pt x="690" y="4"/>
                    <a:pt x="657" y="9"/>
                  </a:cubicBezTo>
                  <a:cubicBezTo>
                    <a:pt x="645" y="13"/>
                    <a:pt x="629" y="17"/>
                    <a:pt x="616" y="21"/>
                  </a:cubicBezTo>
                  <a:cubicBezTo>
                    <a:pt x="604" y="29"/>
                    <a:pt x="583" y="33"/>
                    <a:pt x="567" y="33"/>
                  </a:cubicBezTo>
                  <a:cubicBezTo>
                    <a:pt x="553" y="31"/>
                    <a:pt x="539" y="30"/>
                    <a:pt x="526" y="30"/>
                  </a:cubicBezTo>
                  <a:cubicBezTo>
                    <a:pt x="513" y="30"/>
                    <a:pt x="499" y="31"/>
                    <a:pt x="485" y="33"/>
                  </a:cubicBezTo>
                  <a:lnTo>
                    <a:pt x="329" y="41"/>
                  </a:lnTo>
                  <a:lnTo>
                    <a:pt x="263" y="41"/>
                  </a:lnTo>
                  <a:cubicBezTo>
                    <a:pt x="262" y="41"/>
                    <a:pt x="261" y="40"/>
                    <a:pt x="260" y="40"/>
                  </a:cubicBezTo>
                  <a:cubicBezTo>
                    <a:pt x="251" y="40"/>
                    <a:pt x="244" y="60"/>
                    <a:pt x="233" y="60"/>
                  </a:cubicBezTo>
                  <a:cubicBezTo>
                    <a:pt x="231" y="60"/>
                    <a:pt x="229" y="60"/>
                    <a:pt x="226" y="58"/>
                  </a:cubicBezTo>
                  <a:cubicBezTo>
                    <a:pt x="221" y="54"/>
                    <a:pt x="216" y="53"/>
                    <a:pt x="211" y="53"/>
                  </a:cubicBezTo>
                  <a:cubicBezTo>
                    <a:pt x="204" y="53"/>
                    <a:pt x="197" y="55"/>
                    <a:pt x="190" y="58"/>
                  </a:cubicBezTo>
                  <a:cubicBezTo>
                    <a:pt x="136" y="58"/>
                    <a:pt x="87" y="62"/>
                    <a:pt x="34" y="62"/>
                  </a:cubicBezTo>
                  <a:cubicBezTo>
                    <a:pt x="25" y="62"/>
                    <a:pt x="17" y="66"/>
                    <a:pt x="9" y="74"/>
                  </a:cubicBezTo>
                  <a:cubicBezTo>
                    <a:pt x="5" y="82"/>
                    <a:pt x="1" y="91"/>
                    <a:pt x="1" y="99"/>
                  </a:cubicBezTo>
                  <a:cubicBezTo>
                    <a:pt x="1" y="107"/>
                    <a:pt x="5" y="115"/>
                    <a:pt x="9" y="123"/>
                  </a:cubicBezTo>
                  <a:cubicBezTo>
                    <a:pt x="13" y="128"/>
                    <a:pt x="17" y="132"/>
                    <a:pt x="21" y="132"/>
                  </a:cubicBezTo>
                  <a:cubicBezTo>
                    <a:pt x="30" y="132"/>
                    <a:pt x="38" y="132"/>
                    <a:pt x="46" y="128"/>
                  </a:cubicBezTo>
                  <a:cubicBezTo>
                    <a:pt x="54" y="123"/>
                    <a:pt x="63" y="121"/>
                    <a:pt x="73" y="121"/>
                  </a:cubicBezTo>
                  <a:cubicBezTo>
                    <a:pt x="82" y="121"/>
                    <a:pt x="91" y="123"/>
                    <a:pt x="99" y="128"/>
                  </a:cubicBezTo>
                  <a:cubicBezTo>
                    <a:pt x="105" y="128"/>
                    <a:pt x="110" y="124"/>
                    <a:pt x="118" y="124"/>
                  </a:cubicBezTo>
                  <a:cubicBezTo>
                    <a:pt x="122" y="124"/>
                    <a:pt x="127" y="125"/>
                    <a:pt x="132" y="128"/>
                  </a:cubicBezTo>
                  <a:cubicBezTo>
                    <a:pt x="141" y="130"/>
                    <a:pt x="149" y="133"/>
                    <a:pt x="157" y="133"/>
                  </a:cubicBezTo>
                  <a:cubicBezTo>
                    <a:pt x="163" y="133"/>
                    <a:pt x="170" y="131"/>
                    <a:pt x="177" y="123"/>
                  </a:cubicBezTo>
                  <a:cubicBezTo>
                    <a:pt x="178" y="121"/>
                    <a:pt x="180" y="121"/>
                    <a:pt x="181" y="121"/>
                  </a:cubicBezTo>
                  <a:cubicBezTo>
                    <a:pt x="185" y="121"/>
                    <a:pt x="191" y="128"/>
                    <a:pt x="194" y="128"/>
                  </a:cubicBezTo>
                  <a:cubicBezTo>
                    <a:pt x="198" y="129"/>
                    <a:pt x="203" y="130"/>
                    <a:pt x="207" y="130"/>
                  </a:cubicBezTo>
                  <a:cubicBezTo>
                    <a:pt x="217" y="130"/>
                    <a:pt x="226" y="125"/>
                    <a:pt x="235" y="107"/>
                  </a:cubicBezTo>
                  <a:cubicBezTo>
                    <a:pt x="238" y="121"/>
                    <a:pt x="253" y="129"/>
                    <a:pt x="267" y="129"/>
                  </a:cubicBezTo>
                  <a:cubicBezTo>
                    <a:pt x="270" y="129"/>
                    <a:pt x="273" y="128"/>
                    <a:pt x="276" y="128"/>
                  </a:cubicBezTo>
                  <a:lnTo>
                    <a:pt x="456" y="128"/>
                  </a:lnTo>
                  <a:cubicBezTo>
                    <a:pt x="460" y="130"/>
                    <a:pt x="465" y="131"/>
                    <a:pt x="471" y="131"/>
                  </a:cubicBezTo>
                  <a:cubicBezTo>
                    <a:pt x="477" y="131"/>
                    <a:pt x="483" y="130"/>
                    <a:pt x="489" y="128"/>
                  </a:cubicBezTo>
                  <a:cubicBezTo>
                    <a:pt x="491" y="126"/>
                    <a:pt x="494" y="124"/>
                    <a:pt x="497" y="124"/>
                  </a:cubicBezTo>
                  <a:cubicBezTo>
                    <a:pt x="500" y="124"/>
                    <a:pt x="503" y="126"/>
                    <a:pt x="505" y="128"/>
                  </a:cubicBezTo>
                  <a:cubicBezTo>
                    <a:pt x="515" y="139"/>
                    <a:pt x="522" y="141"/>
                    <a:pt x="530" y="141"/>
                  </a:cubicBezTo>
                  <a:cubicBezTo>
                    <a:pt x="537" y="141"/>
                    <a:pt x="543" y="140"/>
                    <a:pt x="551" y="140"/>
                  </a:cubicBezTo>
                  <a:cubicBezTo>
                    <a:pt x="575" y="136"/>
                    <a:pt x="604" y="128"/>
                    <a:pt x="624" y="123"/>
                  </a:cubicBezTo>
                  <a:cubicBezTo>
                    <a:pt x="641" y="119"/>
                    <a:pt x="661" y="115"/>
                    <a:pt x="682" y="111"/>
                  </a:cubicBezTo>
                  <a:cubicBezTo>
                    <a:pt x="694" y="111"/>
                    <a:pt x="711" y="115"/>
                    <a:pt x="719" y="123"/>
                  </a:cubicBezTo>
                  <a:cubicBezTo>
                    <a:pt x="735" y="132"/>
                    <a:pt x="748" y="136"/>
                    <a:pt x="764" y="136"/>
                  </a:cubicBezTo>
                  <a:lnTo>
                    <a:pt x="76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1206;p44">
              <a:extLst>
                <a:ext uri="{FF2B5EF4-FFF2-40B4-BE49-F238E27FC236}">
                  <a16:creationId xmlns:a16="http://schemas.microsoft.com/office/drawing/2014/main" id="{2EE6D214-ED71-40EE-975B-A8B130711CD3}"/>
                </a:ext>
              </a:extLst>
            </p:cNvPr>
            <p:cNvSpPr/>
            <p:nvPr/>
          </p:nvSpPr>
          <p:spPr>
            <a:xfrm>
              <a:off x="4669976" y="2723262"/>
              <a:ext cx="17690" cy="10562"/>
            </a:xfrm>
            <a:custGeom>
              <a:avLst/>
              <a:gdLst/>
              <a:ahLst/>
              <a:cxnLst/>
              <a:rect l="l" t="t" r="r" b="b"/>
              <a:pathLst>
                <a:path w="206" h="123" extrusionOk="0">
                  <a:moveTo>
                    <a:pt x="201" y="0"/>
                  </a:moveTo>
                  <a:cubicBezTo>
                    <a:pt x="193" y="0"/>
                    <a:pt x="185" y="4"/>
                    <a:pt x="185" y="4"/>
                  </a:cubicBezTo>
                  <a:lnTo>
                    <a:pt x="94" y="8"/>
                  </a:lnTo>
                  <a:cubicBezTo>
                    <a:pt x="90" y="8"/>
                    <a:pt x="86" y="13"/>
                    <a:pt x="82" y="13"/>
                  </a:cubicBezTo>
                  <a:lnTo>
                    <a:pt x="25" y="25"/>
                  </a:lnTo>
                  <a:lnTo>
                    <a:pt x="16" y="25"/>
                  </a:lnTo>
                  <a:cubicBezTo>
                    <a:pt x="4" y="33"/>
                    <a:pt x="0" y="49"/>
                    <a:pt x="0" y="62"/>
                  </a:cubicBezTo>
                  <a:cubicBezTo>
                    <a:pt x="4" y="83"/>
                    <a:pt x="10" y="104"/>
                    <a:pt x="20" y="104"/>
                  </a:cubicBezTo>
                  <a:cubicBezTo>
                    <a:pt x="21" y="104"/>
                    <a:pt x="23" y="104"/>
                    <a:pt x="25" y="103"/>
                  </a:cubicBezTo>
                  <a:cubicBezTo>
                    <a:pt x="29" y="101"/>
                    <a:pt x="33" y="100"/>
                    <a:pt x="38" y="100"/>
                  </a:cubicBezTo>
                  <a:cubicBezTo>
                    <a:pt x="49" y="100"/>
                    <a:pt x="61" y="104"/>
                    <a:pt x="73" y="104"/>
                  </a:cubicBezTo>
                  <a:cubicBezTo>
                    <a:pt x="76" y="104"/>
                    <a:pt x="79" y="103"/>
                    <a:pt x="82" y="103"/>
                  </a:cubicBezTo>
                  <a:cubicBezTo>
                    <a:pt x="84" y="102"/>
                    <a:pt x="87" y="102"/>
                    <a:pt x="89" y="102"/>
                  </a:cubicBezTo>
                  <a:cubicBezTo>
                    <a:pt x="107" y="102"/>
                    <a:pt x="126" y="116"/>
                    <a:pt x="148" y="119"/>
                  </a:cubicBezTo>
                  <a:cubicBezTo>
                    <a:pt x="156" y="119"/>
                    <a:pt x="166" y="114"/>
                    <a:pt x="175" y="114"/>
                  </a:cubicBezTo>
                  <a:cubicBezTo>
                    <a:pt x="180" y="114"/>
                    <a:pt x="185" y="115"/>
                    <a:pt x="189" y="119"/>
                  </a:cubicBezTo>
                  <a:cubicBezTo>
                    <a:pt x="191" y="121"/>
                    <a:pt x="193" y="122"/>
                    <a:pt x="195" y="122"/>
                  </a:cubicBezTo>
                  <a:cubicBezTo>
                    <a:pt x="198" y="122"/>
                    <a:pt x="201" y="121"/>
                    <a:pt x="205" y="119"/>
                  </a:cubicBezTo>
                  <a:lnTo>
                    <a:pt x="201"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1207;p44">
              <a:extLst>
                <a:ext uri="{FF2B5EF4-FFF2-40B4-BE49-F238E27FC236}">
                  <a16:creationId xmlns:a16="http://schemas.microsoft.com/office/drawing/2014/main" id="{A24207D7-B405-4DF4-B0F1-6EED0FAA35B0}"/>
                </a:ext>
              </a:extLst>
            </p:cNvPr>
            <p:cNvSpPr/>
            <p:nvPr/>
          </p:nvSpPr>
          <p:spPr>
            <a:xfrm>
              <a:off x="4611754" y="2945672"/>
              <a:ext cx="83983" cy="13396"/>
            </a:xfrm>
            <a:custGeom>
              <a:avLst/>
              <a:gdLst/>
              <a:ahLst/>
              <a:cxnLst/>
              <a:rect l="l" t="t" r="r" b="b"/>
              <a:pathLst>
                <a:path w="978" h="156" extrusionOk="0">
                  <a:moveTo>
                    <a:pt x="963" y="0"/>
                  </a:moveTo>
                  <a:cubicBezTo>
                    <a:pt x="960" y="0"/>
                    <a:pt x="957" y="1"/>
                    <a:pt x="953" y="4"/>
                  </a:cubicBezTo>
                  <a:cubicBezTo>
                    <a:pt x="937" y="12"/>
                    <a:pt x="920" y="20"/>
                    <a:pt x="904" y="20"/>
                  </a:cubicBezTo>
                  <a:cubicBezTo>
                    <a:pt x="867" y="20"/>
                    <a:pt x="830" y="24"/>
                    <a:pt x="797" y="28"/>
                  </a:cubicBezTo>
                  <a:cubicBezTo>
                    <a:pt x="785" y="28"/>
                    <a:pt x="776" y="32"/>
                    <a:pt x="764" y="36"/>
                  </a:cubicBezTo>
                  <a:cubicBezTo>
                    <a:pt x="733" y="46"/>
                    <a:pt x="702" y="50"/>
                    <a:pt x="670" y="50"/>
                  </a:cubicBezTo>
                  <a:cubicBezTo>
                    <a:pt x="648" y="50"/>
                    <a:pt x="626" y="48"/>
                    <a:pt x="604" y="45"/>
                  </a:cubicBezTo>
                  <a:cubicBezTo>
                    <a:pt x="586" y="40"/>
                    <a:pt x="567" y="38"/>
                    <a:pt x="549" y="38"/>
                  </a:cubicBezTo>
                  <a:cubicBezTo>
                    <a:pt x="530" y="38"/>
                    <a:pt x="512" y="40"/>
                    <a:pt x="493" y="45"/>
                  </a:cubicBezTo>
                  <a:cubicBezTo>
                    <a:pt x="473" y="45"/>
                    <a:pt x="456" y="45"/>
                    <a:pt x="436" y="49"/>
                  </a:cubicBezTo>
                  <a:cubicBezTo>
                    <a:pt x="407" y="53"/>
                    <a:pt x="378" y="61"/>
                    <a:pt x="354" y="65"/>
                  </a:cubicBezTo>
                  <a:cubicBezTo>
                    <a:pt x="325" y="69"/>
                    <a:pt x="292" y="73"/>
                    <a:pt x="264" y="73"/>
                  </a:cubicBezTo>
                  <a:cubicBezTo>
                    <a:pt x="243" y="73"/>
                    <a:pt x="218" y="69"/>
                    <a:pt x="202" y="69"/>
                  </a:cubicBezTo>
                  <a:cubicBezTo>
                    <a:pt x="186" y="69"/>
                    <a:pt x="169" y="77"/>
                    <a:pt x="157" y="77"/>
                  </a:cubicBezTo>
                  <a:cubicBezTo>
                    <a:pt x="112" y="77"/>
                    <a:pt x="71" y="77"/>
                    <a:pt x="30" y="81"/>
                  </a:cubicBezTo>
                  <a:cubicBezTo>
                    <a:pt x="27" y="81"/>
                    <a:pt x="24" y="81"/>
                    <a:pt x="21" y="81"/>
                  </a:cubicBezTo>
                  <a:cubicBezTo>
                    <a:pt x="13" y="81"/>
                    <a:pt x="4" y="83"/>
                    <a:pt x="1" y="98"/>
                  </a:cubicBezTo>
                  <a:cubicBezTo>
                    <a:pt x="9" y="123"/>
                    <a:pt x="21" y="135"/>
                    <a:pt x="34" y="135"/>
                  </a:cubicBezTo>
                  <a:lnTo>
                    <a:pt x="58" y="135"/>
                  </a:lnTo>
                  <a:cubicBezTo>
                    <a:pt x="81" y="133"/>
                    <a:pt x="103" y="132"/>
                    <a:pt x="124" y="132"/>
                  </a:cubicBezTo>
                  <a:cubicBezTo>
                    <a:pt x="145" y="132"/>
                    <a:pt x="165" y="133"/>
                    <a:pt x="186" y="135"/>
                  </a:cubicBezTo>
                  <a:lnTo>
                    <a:pt x="317" y="135"/>
                  </a:lnTo>
                  <a:cubicBezTo>
                    <a:pt x="354" y="131"/>
                    <a:pt x="391" y="127"/>
                    <a:pt x="424" y="118"/>
                  </a:cubicBezTo>
                  <a:cubicBezTo>
                    <a:pt x="469" y="110"/>
                    <a:pt x="514" y="106"/>
                    <a:pt x="563" y="106"/>
                  </a:cubicBezTo>
                  <a:cubicBezTo>
                    <a:pt x="567" y="106"/>
                    <a:pt x="575" y="110"/>
                    <a:pt x="584" y="114"/>
                  </a:cubicBezTo>
                  <a:cubicBezTo>
                    <a:pt x="596" y="118"/>
                    <a:pt x="608" y="127"/>
                    <a:pt x="616" y="127"/>
                  </a:cubicBezTo>
                  <a:cubicBezTo>
                    <a:pt x="633" y="125"/>
                    <a:pt x="648" y="124"/>
                    <a:pt x="663" y="124"/>
                  </a:cubicBezTo>
                  <a:cubicBezTo>
                    <a:pt x="678" y="124"/>
                    <a:pt x="692" y="125"/>
                    <a:pt x="707" y="127"/>
                  </a:cubicBezTo>
                  <a:cubicBezTo>
                    <a:pt x="715" y="125"/>
                    <a:pt x="723" y="124"/>
                    <a:pt x="731" y="124"/>
                  </a:cubicBezTo>
                  <a:cubicBezTo>
                    <a:pt x="740" y="124"/>
                    <a:pt x="748" y="125"/>
                    <a:pt x="756" y="127"/>
                  </a:cubicBezTo>
                  <a:cubicBezTo>
                    <a:pt x="762" y="131"/>
                    <a:pt x="769" y="133"/>
                    <a:pt x="776" y="133"/>
                  </a:cubicBezTo>
                  <a:cubicBezTo>
                    <a:pt x="784" y="133"/>
                    <a:pt x="791" y="131"/>
                    <a:pt x="797" y="127"/>
                  </a:cubicBezTo>
                  <a:lnTo>
                    <a:pt x="854" y="127"/>
                  </a:lnTo>
                  <a:cubicBezTo>
                    <a:pt x="859" y="126"/>
                    <a:pt x="864" y="126"/>
                    <a:pt x="869" y="126"/>
                  </a:cubicBezTo>
                  <a:cubicBezTo>
                    <a:pt x="902" y="126"/>
                    <a:pt x="936" y="137"/>
                    <a:pt x="961" y="155"/>
                  </a:cubicBezTo>
                  <a:cubicBezTo>
                    <a:pt x="965" y="155"/>
                    <a:pt x="973" y="155"/>
                    <a:pt x="978" y="151"/>
                  </a:cubicBezTo>
                  <a:lnTo>
                    <a:pt x="973" y="4"/>
                  </a:lnTo>
                  <a:cubicBezTo>
                    <a:pt x="969" y="1"/>
                    <a:pt x="966" y="0"/>
                    <a:pt x="96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1208;p44">
              <a:extLst>
                <a:ext uri="{FF2B5EF4-FFF2-40B4-BE49-F238E27FC236}">
                  <a16:creationId xmlns:a16="http://schemas.microsoft.com/office/drawing/2014/main" id="{F174623C-E626-41C6-A7EB-99B279DC50C7}"/>
                </a:ext>
              </a:extLst>
            </p:cNvPr>
            <p:cNvSpPr/>
            <p:nvPr/>
          </p:nvSpPr>
          <p:spPr>
            <a:xfrm>
              <a:off x="4644558" y="2744644"/>
              <a:ext cx="43795" cy="11765"/>
            </a:xfrm>
            <a:custGeom>
              <a:avLst/>
              <a:gdLst/>
              <a:ahLst/>
              <a:cxnLst/>
              <a:rect l="l" t="t" r="r" b="b"/>
              <a:pathLst>
                <a:path w="510" h="137" extrusionOk="0">
                  <a:moveTo>
                    <a:pt x="473" y="1"/>
                  </a:moveTo>
                  <a:cubicBezTo>
                    <a:pt x="461" y="1"/>
                    <a:pt x="447" y="6"/>
                    <a:pt x="432" y="6"/>
                  </a:cubicBezTo>
                  <a:cubicBezTo>
                    <a:pt x="429" y="6"/>
                    <a:pt x="426" y="6"/>
                    <a:pt x="423" y="6"/>
                  </a:cubicBezTo>
                  <a:cubicBezTo>
                    <a:pt x="407" y="6"/>
                    <a:pt x="386" y="14"/>
                    <a:pt x="370" y="14"/>
                  </a:cubicBezTo>
                  <a:cubicBezTo>
                    <a:pt x="341" y="14"/>
                    <a:pt x="308" y="18"/>
                    <a:pt x="280" y="22"/>
                  </a:cubicBezTo>
                  <a:cubicBezTo>
                    <a:pt x="275" y="23"/>
                    <a:pt x="271" y="24"/>
                    <a:pt x="267" y="24"/>
                  </a:cubicBezTo>
                  <a:cubicBezTo>
                    <a:pt x="259" y="24"/>
                    <a:pt x="251" y="22"/>
                    <a:pt x="243" y="22"/>
                  </a:cubicBezTo>
                  <a:cubicBezTo>
                    <a:pt x="214" y="26"/>
                    <a:pt x="185" y="34"/>
                    <a:pt x="156" y="51"/>
                  </a:cubicBezTo>
                  <a:cubicBezTo>
                    <a:pt x="155" y="52"/>
                    <a:pt x="154" y="53"/>
                    <a:pt x="152" y="53"/>
                  </a:cubicBezTo>
                  <a:cubicBezTo>
                    <a:pt x="150" y="53"/>
                    <a:pt x="147" y="51"/>
                    <a:pt x="144" y="51"/>
                  </a:cubicBezTo>
                  <a:cubicBezTo>
                    <a:pt x="115" y="43"/>
                    <a:pt x="87" y="38"/>
                    <a:pt x="58" y="34"/>
                  </a:cubicBezTo>
                  <a:cubicBezTo>
                    <a:pt x="46" y="34"/>
                    <a:pt x="29" y="47"/>
                    <a:pt x="17" y="47"/>
                  </a:cubicBezTo>
                  <a:cubicBezTo>
                    <a:pt x="9" y="47"/>
                    <a:pt x="1" y="63"/>
                    <a:pt x="5" y="79"/>
                  </a:cubicBezTo>
                  <a:cubicBezTo>
                    <a:pt x="9" y="100"/>
                    <a:pt x="17" y="108"/>
                    <a:pt x="25" y="108"/>
                  </a:cubicBezTo>
                  <a:cubicBezTo>
                    <a:pt x="40" y="102"/>
                    <a:pt x="55" y="99"/>
                    <a:pt x="71" y="99"/>
                  </a:cubicBezTo>
                  <a:cubicBezTo>
                    <a:pt x="87" y="99"/>
                    <a:pt x="103" y="102"/>
                    <a:pt x="120" y="108"/>
                  </a:cubicBezTo>
                  <a:cubicBezTo>
                    <a:pt x="122" y="109"/>
                    <a:pt x="125" y="109"/>
                    <a:pt x="127" y="109"/>
                  </a:cubicBezTo>
                  <a:cubicBezTo>
                    <a:pt x="136" y="109"/>
                    <a:pt x="145" y="107"/>
                    <a:pt x="153" y="107"/>
                  </a:cubicBezTo>
                  <a:cubicBezTo>
                    <a:pt x="159" y="107"/>
                    <a:pt x="164" y="108"/>
                    <a:pt x="169" y="112"/>
                  </a:cubicBezTo>
                  <a:cubicBezTo>
                    <a:pt x="173" y="114"/>
                    <a:pt x="177" y="115"/>
                    <a:pt x="181" y="115"/>
                  </a:cubicBezTo>
                  <a:cubicBezTo>
                    <a:pt x="193" y="115"/>
                    <a:pt x="206" y="107"/>
                    <a:pt x="218" y="104"/>
                  </a:cubicBezTo>
                  <a:cubicBezTo>
                    <a:pt x="230" y="100"/>
                    <a:pt x="243" y="100"/>
                    <a:pt x="255" y="96"/>
                  </a:cubicBezTo>
                  <a:cubicBezTo>
                    <a:pt x="300" y="96"/>
                    <a:pt x="341" y="100"/>
                    <a:pt x="386" y="104"/>
                  </a:cubicBezTo>
                  <a:cubicBezTo>
                    <a:pt x="399" y="108"/>
                    <a:pt x="411" y="116"/>
                    <a:pt x="423" y="125"/>
                  </a:cubicBezTo>
                  <a:cubicBezTo>
                    <a:pt x="426" y="126"/>
                    <a:pt x="429" y="126"/>
                    <a:pt x="431" y="126"/>
                  </a:cubicBezTo>
                  <a:cubicBezTo>
                    <a:pt x="436" y="126"/>
                    <a:pt x="440" y="125"/>
                    <a:pt x="445" y="125"/>
                  </a:cubicBezTo>
                  <a:cubicBezTo>
                    <a:pt x="449" y="125"/>
                    <a:pt x="454" y="126"/>
                    <a:pt x="460" y="129"/>
                  </a:cubicBezTo>
                  <a:cubicBezTo>
                    <a:pt x="462" y="130"/>
                    <a:pt x="465" y="131"/>
                    <a:pt x="467" y="131"/>
                  </a:cubicBezTo>
                  <a:cubicBezTo>
                    <a:pt x="475" y="131"/>
                    <a:pt x="484" y="125"/>
                    <a:pt x="492" y="125"/>
                  </a:cubicBezTo>
                  <a:cubicBezTo>
                    <a:pt x="495" y="125"/>
                    <a:pt x="498" y="126"/>
                    <a:pt x="501" y="129"/>
                  </a:cubicBezTo>
                  <a:cubicBezTo>
                    <a:pt x="505" y="133"/>
                    <a:pt x="509" y="133"/>
                    <a:pt x="509" y="137"/>
                  </a:cubicBezTo>
                  <a:lnTo>
                    <a:pt x="509" y="137"/>
                  </a:lnTo>
                  <a:lnTo>
                    <a:pt x="505" y="2"/>
                  </a:lnTo>
                  <a:lnTo>
                    <a:pt x="501" y="2"/>
                  </a:lnTo>
                  <a:cubicBezTo>
                    <a:pt x="499" y="4"/>
                    <a:pt x="496" y="5"/>
                    <a:pt x="492" y="5"/>
                  </a:cubicBezTo>
                  <a:cubicBezTo>
                    <a:pt x="489" y="5"/>
                    <a:pt x="485" y="4"/>
                    <a:pt x="481" y="2"/>
                  </a:cubicBezTo>
                  <a:cubicBezTo>
                    <a:pt x="478" y="1"/>
                    <a:pt x="476" y="1"/>
                    <a:pt x="473" y="1"/>
                  </a:cubicBezTo>
                  <a:close/>
                  <a:moveTo>
                    <a:pt x="509" y="137"/>
                  </a:moveTo>
                  <a:lnTo>
                    <a:pt x="509" y="137"/>
                  </a:lnTo>
                  <a:cubicBezTo>
                    <a:pt x="509" y="137"/>
                    <a:pt x="509" y="137"/>
                    <a:pt x="509" y="13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209;p44">
              <a:extLst>
                <a:ext uri="{FF2B5EF4-FFF2-40B4-BE49-F238E27FC236}">
                  <a16:creationId xmlns:a16="http://schemas.microsoft.com/office/drawing/2014/main" id="{B94A64A3-ED7F-4AB0-86B0-E10CF160640C}"/>
                </a:ext>
              </a:extLst>
            </p:cNvPr>
            <p:cNvSpPr/>
            <p:nvPr/>
          </p:nvSpPr>
          <p:spPr>
            <a:xfrm>
              <a:off x="4636486" y="2790157"/>
              <a:ext cx="53241" cy="11765"/>
            </a:xfrm>
            <a:custGeom>
              <a:avLst/>
              <a:gdLst/>
              <a:ahLst/>
              <a:cxnLst/>
              <a:rect l="l" t="t" r="r" b="b"/>
              <a:pathLst>
                <a:path w="620" h="137" extrusionOk="0">
                  <a:moveTo>
                    <a:pt x="616" y="1"/>
                  </a:moveTo>
                  <a:cubicBezTo>
                    <a:pt x="611" y="3"/>
                    <a:pt x="606" y="4"/>
                    <a:pt x="601" y="4"/>
                  </a:cubicBezTo>
                  <a:cubicBezTo>
                    <a:pt x="596" y="4"/>
                    <a:pt x="591" y="3"/>
                    <a:pt x="586" y="3"/>
                  </a:cubicBezTo>
                  <a:cubicBezTo>
                    <a:pt x="581" y="3"/>
                    <a:pt x="575" y="4"/>
                    <a:pt x="571" y="9"/>
                  </a:cubicBezTo>
                  <a:cubicBezTo>
                    <a:pt x="565" y="12"/>
                    <a:pt x="560" y="13"/>
                    <a:pt x="555" y="13"/>
                  </a:cubicBezTo>
                  <a:cubicBezTo>
                    <a:pt x="546" y="13"/>
                    <a:pt x="538" y="9"/>
                    <a:pt x="530" y="9"/>
                  </a:cubicBezTo>
                  <a:cubicBezTo>
                    <a:pt x="517" y="9"/>
                    <a:pt x="501" y="9"/>
                    <a:pt x="488" y="13"/>
                  </a:cubicBezTo>
                  <a:cubicBezTo>
                    <a:pt x="461" y="23"/>
                    <a:pt x="434" y="31"/>
                    <a:pt x="405" y="31"/>
                  </a:cubicBezTo>
                  <a:cubicBezTo>
                    <a:pt x="399" y="31"/>
                    <a:pt x="392" y="30"/>
                    <a:pt x="386" y="30"/>
                  </a:cubicBezTo>
                  <a:cubicBezTo>
                    <a:pt x="382" y="30"/>
                    <a:pt x="378" y="34"/>
                    <a:pt x="374" y="34"/>
                  </a:cubicBezTo>
                  <a:cubicBezTo>
                    <a:pt x="365" y="38"/>
                    <a:pt x="357" y="40"/>
                    <a:pt x="349" y="40"/>
                  </a:cubicBezTo>
                  <a:cubicBezTo>
                    <a:pt x="341" y="40"/>
                    <a:pt x="333" y="38"/>
                    <a:pt x="324" y="34"/>
                  </a:cubicBezTo>
                  <a:cubicBezTo>
                    <a:pt x="296" y="34"/>
                    <a:pt x="263" y="34"/>
                    <a:pt x="234" y="42"/>
                  </a:cubicBezTo>
                  <a:cubicBezTo>
                    <a:pt x="224" y="44"/>
                    <a:pt x="214" y="45"/>
                    <a:pt x="203" y="45"/>
                  </a:cubicBezTo>
                  <a:cubicBezTo>
                    <a:pt x="193" y="45"/>
                    <a:pt x="183" y="44"/>
                    <a:pt x="173" y="42"/>
                  </a:cubicBezTo>
                  <a:cubicBezTo>
                    <a:pt x="158" y="40"/>
                    <a:pt x="145" y="39"/>
                    <a:pt x="131" y="39"/>
                  </a:cubicBezTo>
                  <a:cubicBezTo>
                    <a:pt x="118" y="39"/>
                    <a:pt x="105" y="40"/>
                    <a:pt x="90" y="42"/>
                  </a:cubicBezTo>
                  <a:cubicBezTo>
                    <a:pt x="88" y="41"/>
                    <a:pt x="85" y="40"/>
                    <a:pt x="83" y="40"/>
                  </a:cubicBezTo>
                  <a:cubicBezTo>
                    <a:pt x="80" y="40"/>
                    <a:pt x="77" y="42"/>
                    <a:pt x="74" y="42"/>
                  </a:cubicBezTo>
                  <a:cubicBezTo>
                    <a:pt x="68" y="50"/>
                    <a:pt x="60" y="54"/>
                    <a:pt x="51" y="54"/>
                  </a:cubicBezTo>
                  <a:cubicBezTo>
                    <a:pt x="43" y="54"/>
                    <a:pt x="35" y="50"/>
                    <a:pt x="29" y="42"/>
                  </a:cubicBezTo>
                  <a:lnTo>
                    <a:pt x="21" y="42"/>
                  </a:lnTo>
                  <a:cubicBezTo>
                    <a:pt x="8" y="46"/>
                    <a:pt x="0" y="50"/>
                    <a:pt x="0" y="71"/>
                  </a:cubicBezTo>
                  <a:cubicBezTo>
                    <a:pt x="0" y="88"/>
                    <a:pt x="9" y="105"/>
                    <a:pt x="17" y="105"/>
                  </a:cubicBezTo>
                  <a:cubicBezTo>
                    <a:pt x="18" y="105"/>
                    <a:pt x="19" y="105"/>
                    <a:pt x="21" y="103"/>
                  </a:cubicBezTo>
                  <a:cubicBezTo>
                    <a:pt x="28" y="99"/>
                    <a:pt x="37" y="97"/>
                    <a:pt x="45" y="97"/>
                  </a:cubicBezTo>
                  <a:cubicBezTo>
                    <a:pt x="58" y="97"/>
                    <a:pt x="70" y="103"/>
                    <a:pt x="78" y="116"/>
                  </a:cubicBezTo>
                  <a:cubicBezTo>
                    <a:pt x="97" y="116"/>
                    <a:pt x="118" y="123"/>
                    <a:pt x="139" y="123"/>
                  </a:cubicBezTo>
                  <a:cubicBezTo>
                    <a:pt x="153" y="123"/>
                    <a:pt x="167" y="119"/>
                    <a:pt x="181" y="108"/>
                  </a:cubicBezTo>
                  <a:cubicBezTo>
                    <a:pt x="183" y="105"/>
                    <a:pt x="185" y="104"/>
                    <a:pt x="187" y="104"/>
                  </a:cubicBezTo>
                  <a:cubicBezTo>
                    <a:pt x="189" y="104"/>
                    <a:pt x="191" y="105"/>
                    <a:pt x="193" y="108"/>
                  </a:cubicBezTo>
                  <a:cubicBezTo>
                    <a:pt x="205" y="117"/>
                    <a:pt x="218" y="121"/>
                    <a:pt x="232" y="121"/>
                  </a:cubicBezTo>
                  <a:cubicBezTo>
                    <a:pt x="236" y="121"/>
                    <a:pt x="241" y="121"/>
                    <a:pt x="246" y="120"/>
                  </a:cubicBezTo>
                  <a:cubicBezTo>
                    <a:pt x="263" y="124"/>
                    <a:pt x="283" y="124"/>
                    <a:pt x="300" y="124"/>
                  </a:cubicBezTo>
                  <a:cubicBezTo>
                    <a:pt x="307" y="121"/>
                    <a:pt x="314" y="120"/>
                    <a:pt x="321" y="120"/>
                  </a:cubicBezTo>
                  <a:cubicBezTo>
                    <a:pt x="336" y="120"/>
                    <a:pt x="350" y="125"/>
                    <a:pt x="361" y="136"/>
                  </a:cubicBezTo>
                  <a:lnTo>
                    <a:pt x="369" y="136"/>
                  </a:lnTo>
                  <a:cubicBezTo>
                    <a:pt x="375" y="128"/>
                    <a:pt x="382" y="126"/>
                    <a:pt x="389" y="126"/>
                  </a:cubicBezTo>
                  <a:cubicBezTo>
                    <a:pt x="399" y="126"/>
                    <a:pt x="410" y="129"/>
                    <a:pt x="420" y="129"/>
                  </a:cubicBezTo>
                  <a:cubicBezTo>
                    <a:pt x="427" y="129"/>
                    <a:pt x="433" y="128"/>
                    <a:pt x="439" y="124"/>
                  </a:cubicBezTo>
                  <a:cubicBezTo>
                    <a:pt x="441" y="123"/>
                    <a:pt x="442" y="122"/>
                    <a:pt x="443" y="122"/>
                  </a:cubicBezTo>
                  <a:cubicBezTo>
                    <a:pt x="446" y="122"/>
                    <a:pt x="449" y="124"/>
                    <a:pt x="452" y="124"/>
                  </a:cubicBezTo>
                  <a:cubicBezTo>
                    <a:pt x="471" y="124"/>
                    <a:pt x="488" y="122"/>
                    <a:pt x="506" y="122"/>
                  </a:cubicBezTo>
                  <a:cubicBezTo>
                    <a:pt x="515" y="122"/>
                    <a:pt x="524" y="123"/>
                    <a:pt x="534" y="124"/>
                  </a:cubicBezTo>
                  <a:cubicBezTo>
                    <a:pt x="553" y="124"/>
                    <a:pt x="576" y="119"/>
                    <a:pt x="598" y="119"/>
                  </a:cubicBezTo>
                  <a:cubicBezTo>
                    <a:pt x="604" y="119"/>
                    <a:pt x="610" y="119"/>
                    <a:pt x="616" y="120"/>
                  </a:cubicBezTo>
                  <a:lnTo>
                    <a:pt x="620" y="120"/>
                  </a:lnTo>
                  <a:lnTo>
                    <a:pt x="616"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1210;p44">
              <a:extLst>
                <a:ext uri="{FF2B5EF4-FFF2-40B4-BE49-F238E27FC236}">
                  <a16:creationId xmlns:a16="http://schemas.microsoft.com/office/drawing/2014/main" id="{63A17308-0EAF-4F5E-A442-E1D981B39792}"/>
                </a:ext>
              </a:extLst>
            </p:cNvPr>
            <p:cNvSpPr/>
            <p:nvPr/>
          </p:nvSpPr>
          <p:spPr>
            <a:xfrm>
              <a:off x="4689641" y="2790414"/>
              <a:ext cx="3263" cy="10391"/>
            </a:xfrm>
            <a:custGeom>
              <a:avLst/>
              <a:gdLst/>
              <a:ahLst/>
              <a:cxnLst/>
              <a:rect l="l" t="t" r="r" b="b"/>
              <a:pathLst>
                <a:path w="38" h="121" extrusionOk="0">
                  <a:moveTo>
                    <a:pt x="8" y="0"/>
                  </a:moveTo>
                  <a:cubicBezTo>
                    <a:pt x="5" y="0"/>
                    <a:pt x="3" y="1"/>
                    <a:pt x="1" y="2"/>
                  </a:cubicBezTo>
                  <a:lnTo>
                    <a:pt x="5" y="121"/>
                  </a:lnTo>
                  <a:lnTo>
                    <a:pt x="9" y="121"/>
                  </a:lnTo>
                  <a:cubicBezTo>
                    <a:pt x="25" y="117"/>
                    <a:pt x="38" y="100"/>
                    <a:pt x="34" y="68"/>
                  </a:cubicBezTo>
                  <a:cubicBezTo>
                    <a:pt x="34" y="22"/>
                    <a:pt x="2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1211;p44">
              <a:extLst>
                <a:ext uri="{FF2B5EF4-FFF2-40B4-BE49-F238E27FC236}">
                  <a16:creationId xmlns:a16="http://schemas.microsoft.com/office/drawing/2014/main" id="{87CC2161-4601-4C2A-88FB-D10334E0F55F}"/>
                </a:ext>
              </a:extLst>
            </p:cNvPr>
            <p:cNvSpPr/>
            <p:nvPr/>
          </p:nvSpPr>
          <p:spPr>
            <a:xfrm>
              <a:off x="4690328" y="2812398"/>
              <a:ext cx="3263" cy="11679"/>
            </a:xfrm>
            <a:custGeom>
              <a:avLst/>
              <a:gdLst/>
              <a:ahLst/>
              <a:cxnLst/>
              <a:rect l="l" t="t" r="r" b="b"/>
              <a:pathLst>
                <a:path w="38" h="136" extrusionOk="0">
                  <a:moveTo>
                    <a:pt x="4" y="0"/>
                  </a:moveTo>
                  <a:cubicBezTo>
                    <a:pt x="3" y="0"/>
                    <a:pt x="2" y="0"/>
                    <a:pt x="1" y="0"/>
                  </a:cubicBezTo>
                  <a:lnTo>
                    <a:pt x="5" y="136"/>
                  </a:lnTo>
                  <a:lnTo>
                    <a:pt x="9" y="136"/>
                  </a:lnTo>
                  <a:cubicBezTo>
                    <a:pt x="26" y="136"/>
                    <a:pt x="38" y="115"/>
                    <a:pt x="38" y="74"/>
                  </a:cubicBezTo>
                  <a:cubicBezTo>
                    <a:pt x="34" y="35"/>
                    <a:pt x="23" y="0"/>
                    <a:pt x="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1212;p44">
              <a:extLst>
                <a:ext uri="{FF2B5EF4-FFF2-40B4-BE49-F238E27FC236}">
                  <a16:creationId xmlns:a16="http://schemas.microsoft.com/office/drawing/2014/main" id="{EB992937-704B-41DB-80B6-CA1BC94960AE}"/>
                </a:ext>
              </a:extLst>
            </p:cNvPr>
            <p:cNvSpPr/>
            <p:nvPr/>
          </p:nvSpPr>
          <p:spPr>
            <a:xfrm>
              <a:off x="4687580" y="2745073"/>
              <a:ext cx="3607" cy="11850"/>
            </a:xfrm>
            <a:custGeom>
              <a:avLst/>
              <a:gdLst/>
              <a:ahLst/>
              <a:cxnLst/>
              <a:rect l="l" t="t" r="r" b="b"/>
              <a:pathLst>
                <a:path w="42" h="138" extrusionOk="0">
                  <a:moveTo>
                    <a:pt x="0" y="1"/>
                  </a:moveTo>
                  <a:lnTo>
                    <a:pt x="8" y="136"/>
                  </a:lnTo>
                  <a:cubicBezTo>
                    <a:pt x="10" y="137"/>
                    <a:pt x="12" y="137"/>
                    <a:pt x="14" y="137"/>
                  </a:cubicBezTo>
                  <a:cubicBezTo>
                    <a:pt x="22" y="137"/>
                    <a:pt x="30" y="131"/>
                    <a:pt x="33" y="116"/>
                  </a:cubicBezTo>
                  <a:cubicBezTo>
                    <a:pt x="41" y="91"/>
                    <a:pt x="41" y="62"/>
                    <a:pt x="33" y="38"/>
                  </a:cubicBezTo>
                  <a:cubicBezTo>
                    <a:pt x="25" y="21"/>
                    <a:pt x="17" y="1"/>
                    <a:pt x="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1213;p44">
              <a:extLst>
                <a:ext uri="{FF2B5EF4-FFF2-40B4-BE49-F238E27FC236}">
                  <a16:creationId xmlns:a16="http://schemas.microsoft.com/office/drawing/2014/main" id="{3F497125-DFEF-45FC-BE9B-10906555C28B}"/>
                </a:ext>
              </a:extLst>
            </p:cNvPr>
            <p:cNvSpPr/>
            <p:nvPr/>
          </p:nvSpPr>
          <p:spPr>
            <a:xfrm>
              <a:off x="4686807" y="2723262"/>
              <a:ext cx="3607" cy="10648"/>
            </a:xfrm>
            <a:custGeom>
              <a:avLst/>
              <a:gdLst/>
              <a:ahLst/>
              <a:cxnLst/>
              <a:rect l="l" t="t" r="r" b="b"/>
              <a:pathLst>
                <a:path w="42" h="124" extrusionOk="0">
                  <a:moveTo>
                    <a:pt x="1" y="0"/>
                  </a:moveTo>
                  <a:lnTo>
                    <a:pt x="5" y="123"/>
                  </a:lnTo>
                  <a:cubicBezTo>
                    <a:pt x="21" y="119"/>
                    <a:pt x="30" y="103"/>
                    <a:pt x="34" y="86"/>
                  </a:cubicBezTo>
                  <a:cubicBezTo>
                    <a:pt x="42" y="62"/>
                    <a:pt x="38" y="58"/>
                    <a:pt x="34" y="29"/>
                  </a:cubicBezTo>
                  <a:cubicBezTo>
                    <a:pt x="30" y="0"/>
                    <a:pt x="17"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1214;p44">
              <a:extLst>
                <a:ext uri="{FF2B5EF4-FFF2-40B4-BE49-F238E27FC236}">
                  <a16:creationId xmlns:a16="http://schemas.microsoft.com/office/drawing/2014/main" id="{3EE11483-5E8E-4B0D-9CFE-CB1620D32D36}"/>
                </a:ext>
              </a:extLst>
            </p:cNvPr>
            <p:cNvSpPr/>
            <p:nvPr/>
          </p:nvSpPr>
          <p:spPr>
            <a:xfrm>
              <a:off x="4688954" y="2768001"/>
              <a:ext cx="3521" cy="9961"/>
            </a:xfrm>
            <a:custGeom>
              <a:avLst/>
              <a:gdLst/>
              <a:ahLst/>
              <a:cxnLst/>
              <a:rect l="l" t="t" r="r" b="b"/>
              <a:pathLst>
                <a:path w="41" h="116" extrusionOk="0">
                  <a:moveTo>
                    <a:pt x="1" y="0"/>
                  </a:moveTo>
                  <a:lnTo>
                    <a:pt x="5" y="115"/>
                  </a:lnTo>
                  <a:cubicBezTo>
                    <a:pt x="6" y="116"/>
                    <a:pt x="7" y="116"/>
                    <a:pt x="9" y="116"/>
                  </a:cubicBezTo>
                  <a:cubicBezTo>
                    <a:pt x="27" y="116"/>
                    <a:pt x="41" y="87"/>
                    <a:pt x="29" y="37"/>
                  </a:cubicBezTo>
                  <a:cubicBezTo>
                    <a:pt x="29" y="21"/>
                    <a:pt x="21"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215;p44">
              <a:extLst>
                <a:ext uri="{FF2B5EF4-FFF2-40B4-BE49-F238E27FC236}">
                  <a16:creationId xmlns:a16="http://schemas.microsoft.com/office/drawing/2014/main" id="{BF9D9B67-94F6-4AFD-8031-FDC791010573}"/>
                </a:ext>
              </a:extLst>
            </p:cNvPr>
            <p:cNvSpPr/>
            <p:nvPr/>
          </p:nvSpPr>
          <p:spPr>
            <a:xfrm>
              <a:off x="4693505" y="2901877"/>
              <a:ext cx="3607" cy="12108"/>
            </a:xfrm>
            <a:custGeom>
              <a:avLst/>
              <a:gdLst/>
              <a:ahLst/>
              <a:cxnLst/>
              <a:rect l="l" t="t" r="r" b="b"/>
              <a:pathLst>
                <a:path w="42" h="141" extrusionOk="0">
                  <a:moveTo>
                    <a:pt x="1" y="1"/>
                  </a:moveTo>
                  <a:lnTo>
                    <a:pt x="5" y="140"/>
                  </a:lnTo>
                  <a:cubicBezTo>
                    <a:pt x="26" y="140"/>
                    <a:pt x="42" y="124"/>
                    <a:pt x="38" y="103"/>
                  </a:cubicBezTo>
                  <a:cubicBezTo>
                    <a:pt x="42" y="70"/>
                    <a:pt x="34" y="42"/>
                    <a:pt x="17" y="13"/>
                  </a:cubicBezTo>
                  <a:cubicBezTo>
                    <a:pt x="13" y="9"/>
                    <a:pt x="5" y="5"/>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216;p44">
              <a:extLst>
                <a:ext uri="{FF2B5EF4-FFF2-40B4-BE49-F238E27FC236}">
                  <a16:creationId xmlns:a16="http://schemas.microsoft.com/office/drawing/2014/main" id="{9F58E6C7-C5C1-4B66-83B1-C4FF08C19590}"/>
                </a:ext>
              </a:extLst>
            </p:cNvPr>
            <p:cNvSpPr/>
            <p:nvPr/>
          </p:nvSpPr>
          <p:spPr>
            <a:xfrm>
              <a:off x="4694278" y="2924118"/>
              <a:ext cx="3607" cy="12366"/>
            </a:xfrm>
            <a:custGeom>
              <a:avLst/>
              <a:gdLst/>
              <a:ahLst/>
              <a:cxnLst/>
              <a:rect l="l" t="t" r="r" b="b"/>
              <a:pathLst>
                <a:path w="42" h="144" extrusionOk="0">
                  <a:moveTo>
                    <a:pt x="0" y="0"/>
                  </a:moveTo>
                  <a:lnTo>
                    <a:pt x="4" y="144"/>
                  </a:lnTo>
                  <a:cubicBezTo>
                    <a:pt x="25" y="144"/>
                    <a:pt x="37" y="127"/>
                    <a:pt x="37" y="111"/>
                  </a:cubicBezTo>
                  <a:cubicBezTo>
                    <a:pt x="41" y="53"/>
                    <a:pt x="33" y="12"/>
                    <a:pt x="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217;p44">
              <a:extLst>
                <a:ext uri="{FF2B5EF4-FFF2-40B4-BE49-F238E27FC236}">
                  <a16:creationId xmlns:a16="http://schemas.microsoft.com/office/drawing/2014/main" id="{D73B4E3C-EF6D-4A87-9E15-959B3A1EB02C}"/>
                </a:ext>
              </a:extLst>
            </p:cNvPr>
            <p:cNvSpPr/>
            <p:nvPr/>
          </p:nvSpPr>
          <p:spPr>
            <a:xfrm>
              <a:off x="4694965" y="2946273"/>
              <a:ext cx="3950" cy="12795"/>
            </a:xfrm>
            <a:custGeom>
              <a:avLst/>
              <a:gdLst/>
              <a:ahLst/>
              <a:cxnLst/>
              <a:rect l="l" t="t" r="r" b="b"/>
              <a:pathLst>
                <a:path w="46" h="149" extrusionOk="0">
                  <a:moveTo>
                    <a:pt x="0" y="1"/>
                  </a:moveTo>
                  <a:lnTo>
                    <a:pt x="4" y="148"/>
                  </a:lnTo>
                  <a:cubicBezTo>
                    <a:pt x="33" y="132"/>
                    <a:pt x="45" y="99"/>
                    <a:pt x="37" y="70"/>
                  </a:cubicBezTo>
                  <a:cubicBezTo>
                    <a:pt x="29" y="25"/>
                    <a:pt x="17" y="5"/>
                    <a:pt x="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218;p44">
              <a:extLst>
                <a:ext uri="{FF2B5EF4-FFF2-40B4-BE49-F238E27FC236}">
                  <a16:creationId xmlns:a16="http://schemas.microsoft.com/office/drawing/2014/main" id="{954F1D53-BFD3-4ACF-8AC7-4B549D7A0FBE}"/>
                </a:ext>
              </a:extLst>
            </p:cNvPr>
            <p:cNvSpPr/>
            <p:nvPr/>
          </p:nvSpPr>
          <p:spPr>
            <a:xfrm>
              <a:off x="4691788" y="2857481"/>
              <a:ext cx="3607" cy="10992"/>
            </a:xfrm>
            <a:custGeom>
              <a:avLst/>
              <a:gdLst/>
              <a:ahLst/>
              <a:cxnLst/>
              <a:rect l="l" t="t" r="r" b="b"/>
              <a:pathLst>
                <a:path w="42" h="128" extrusionOk="0">
                  <a:moveTo>
                    <a:pt x="0" y="1"/>
                  </a:moveTo>
                  <a:lnTo>
                    <a:pt x="5" y="128"/>
                  </a:lnTo>
                  <a:cubicBezTo>
                    <a:pt x="17" y="128"/>
                    <a:pt x="25" y="120"/>
                    <a:pt x="29" y="111"/>
                  </a:cubicBezTo>
                  <a:cubicBezTo>
                    <a:pt x="37" y="91"/>
                    <a:pt x="41" y="66"/>
                    <a:pt x="37" y="42"/>
                  </a:cubicBezTo>
                  <a:cubicBezTo>
                    <a:pt x="29" y="17"/>
                    <a:pt x="21"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219;p44">
              <a:extLst>
                <a:ext uri="{FF2B5EF4-FFF2-40B4-BE49-F238E27FC236}">
                  <a16:creationId xmlns:a16="http://schemas.microsoft.com/office/drawing/2014/main" id="{C0161E52-EAE3-49CA-AF38-D2D48DFE76BA}"/>
                </a:ext>
              </a:extLst>
            </p:cNvPr>
            <p:cNvSpPr/>
            <p:nvPr/>
          </p:nvSpPr>
          <p:spPr>
            <a:xfrm>
              <a:off x="4691101" y="2834896"/>
              <a:ext cx="3521" cy="11421"/>
            </a:xfrm>
            <a:custGeom>
              <a:avLst/>
              <a:gdLst/>
              <a:ahLst/>
              <a:cxnLst/>
              <a:rect l="l" t="t" r="r" b="b"/>
              <a:pathLst>
                <a:path w="41" h="133" extrusionOk="0">
                  <a:moveTo>
                    <a:pt x="0" y="1"/>
                  </a:moveTo>
                  <a:lnTo>
                    <a:pt x="4" y="132"/>
                  </a:lnTo>
                  <a:cubicBezTo>
                    <a:pt x="6" y="133"/>
                    <a:pt x="8" y="133"/>
                    <a:pt x="10" y="133"/>
                  </a:cubicBezTo>
                  <a:cubicBezTo>
                    <a:pt x="31" y="133"/>
                    <a:pt x="41" y="111"/>
                    <a:pt x="33" y="63"/>
                  </a:cubicBezTo>
                  <a:cubicBezTo>
                    <a:pt x="29" y="17"/>
                    <a:pt x="21" y="5"/>
                    <a:pt x="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220;p44">
              <a:extLst>
                <a:ext uri="{FF2B5EF4-FFF2-40B4-BE49-F238E27FC236}">
                  <a16:creationId xmlns:a16="http://schemas.microsoft.com/office/drawing/2014/main" id="{F7D75163-5118-48A8-BFEE-3FCBF39D4FA2}"/>
                </a:ext>
              </a:extLst>
            </p:cNvPr>
            <p:cNvSpPr/>
            <p:nvPr/>
          </p:nvSpPr>
          <p:spPr>
            <a:xfrm>
              <a:off x="4692818" y="2880752"/>
              <a:ext cx="2920" cy="10648"/>
            </a:xfrm>
            <a:custGeom>
              <a:avLst/>
              <a:gdLst/>
              <a:ahLst/>
              <a:cxnLst/>
              <a:rect l="l" t="t" r="r" b="b"/>
              <a:pathLst>
                <a:path w="34" h="124" extrusionOk="0">
                  <a:moveTo>
                    <a:pt x="1" y="0"/>
                  </a:moveTo>
                  <a:lnTo>
                    <a:pt x="5" y="123"/>
                  </a:lnTo>
                  <a:cubicBezTo>
                    <a:pt x="34" y="115"/>
                    <a:pt x="34" y="78"/>
                    <a:pt x="34" y="62"/>
                  </a:cubicBezTo>
                  <a:cubicBezTo>
                    <a:pt x="34" y="33"/>
                    <a:pt x="25" y="13"/>
                    <a:pt x="13" y="5"/>
                  </a:cubicBezTo>
                  <a:cubicBezTo>
                    <a:pt x="9" y="5"/>
                    <a:pt x="5" y="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6292896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0659" y="96519"/>
            <a:ext cx="3033823" cy="701890"/>
          </a:xfrm>
        </p:spPr>
        <p:txBody>
          <a:bodyPr>
            <a:noAutofit/>
          </a:bodyPr>
          <a:lstStyle/>
          <a:p>
            <a:r>
              <a:rPr lang="fa-IR" b="1" dirty="0">
                <a:cs typeface="B Titr" panose="00000700000000000000" pitchFamily="2" charset="-78"/>
              </a:rPr>
              <a:t>نژاد و </a:t>
            </a:r>
            <a:r>
              <a:rPr lang="fa-IR" b="1" dirty="0" smtClean="0">
                <a:cs typeface="B Titr" panose="00000700000000000000" pitchFamily="2" charset="-78"/>
              </a:rPr>
              <a:t>زبان</a:t>
            </a:r>
            <a:endParaRPr lang="en-US" dirty="0">
              <a:cs typeface="B Titr" panose="00000700000000000000" pitchFamily="2" charset="-78"/>
            </a:endParaRPr>
          </a:p>
        </p:txBody>
      </p:sp>
      <p:sp>
        <p:nvSpPr>
          <p:cNvPr id="3" name="TextBox 2"/>
          <p:cNvSpPr txBox="1"/>
          <p:nvPr/>
        </p:nvSpPr>
        <p:spPr>
          <a:xfrm>
            <a:off x="6262576" y="1046181"/>
            <a:ext cx="2169041" cy="646331"/>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rtl="1"/>
            <a:r>
              <a:rPr lang="fa-IR" sz="1800" dirty="0">
                <a:latin typeface="Vazir" panose="020B0603030804020204" pitchFamily="34" charset="-78"/>
                <a:cs typeface="Vazir" panose="020B0603030804020204" pitchFamily="34" charset="-78"/>
              </a:rPr>
              <a:t>وضعیت و پراکندگی نژادی در قاره آفریقا</a:t>
            </a:r>
            <a:endParaRPr lang="en-US" sz="1800" dirty="0">
              <a:latin typeface="Vazir" panose="020B0603030804020204" pitchFamily="34" charset="-78"/>
              <a:cs typeface="Vazir" panose="020B0603030804020204" pitchFamily="34" charset="-78"/>
            </a:endParaRPr>
          </a:p>
        </p:txBody>
      </p:sp>
      <p:sp>
        <p:nvSpPr>
          <p:cNvPr id="4" name="TextBox 3"/>
          <p:cNvSpPr txBox="1"/>
          <p:nvPr/>
        </p:nvSpPr>
        <p:spPr>
          <a:xfrm>
            <a:off x="574158" y="328321"/>
            <a:ext cx="4572000" cy="457200"/>
          </a:xfrm>
          <a:prstGeom prst="rect">
            <a:avLst/>
          </a:prstGeom>
          <a:ln w="19050"/>
        </p:spPr>
        <p:style>
          <a:lnRef idx="3">
            <a:schemeClr val="lt1"/>
          </a:lnRef>
          <a:fillRef idx="1">
            <a:schemeClr val="accent4"/>
          </a:fillRef>
          <a:effectRef idx="1">
            <a:schemeClr val="accent4"/>
          </a:effectRef>
          <a:fontRef idx="minor">
            <a:schemeClr val="lt1"/>
          </a:fontRef>
        </p:style>
        <p:txBody>
          <a:bodyPr wrap="square" rtlCol="0">
            <a:spAutoFit/>
          </a:bodyPr>
          <a:lstStyle/>
          <a:p>
            <a:pPr algn="ctr" rtl="1"/>
            <a:r>
              <a:rPr lang="fa-IR" sz="1800" dirty="0">
                <a:solidFill>
                  <a:schemeClr val="lt1"/>
                </a:solidFill>
                <a:latin typeface="Vazir" panose="020B0603030804020204" pitchFamily="34" charset="-78"/>
                <a:ea typeface="+mn-ea"/>
                <a:cs typeface="Vazir" panose="020B0603030804020204" pitchFamily="34" charset="-78"/>
              </a:rPr>
              <a:t>بیشتر مردم آفریقا از نژاد سیاه پوست هستند</a:t>
            </a:r>
            <a:r>
              <a:rPr lang="fa-IR" dirty="0">
                <a:latin typeface="Vazir" panose="020B0603030804020204" pitchFamily="34" charset="-78"/>
                <a:cs typeface="Vazir" panose="020B0603030804020204" pitchFamily="34" charset="-78"/>
              </a:rPr>
              <a:t>.</a:t>
            </a:r>
            <a:endParaRPr lang="en-US" dirty="0">
              <a:latin typeface="Vazir" panose="020B0603030804020204" pitchFamily="34" charset="-78"/>
              <a:cs typeface="Vazir" panose="020B0603030804020204" pitchFamily="34" charset="-78"/>
            </a:endParaRPr>
          </a:p>
        </p:txBody>
      </p:sp>
      <p:sp>
        <p:nvSpPr>
          <p:cNvPr id="5" name="TextBox 4"/>
          <p:cNvSpPr txBox="1"/>
          <p:nvPr/>
        </p:nvSpPr>
        <p:spPr>
          <a:xfrm>
            <a:off x="85061" y="1046181"/>
            <a:ext cx="4983125" cy="830997"/>
          </a:xfrm>
          <a:prstGeom prst="rect">
            <a:avLst/>
          </a:prstGeom>
          <a:ln w="19050"/>
        </p:spPr>
        <p:style>
          <a:lnRef idx="3">
            <a:schemeClr val="lt1"/>
          </a:lnRef>
          <a:fillRef idx="1">
            <a:schemeClr val="accent4"/>
          </a:fillRef>
          <a:effectRef idx="1">
            <a:schemeClr val="accent4"/>
          </a:effectRef>
          <a:fontRef idx="minor">
            <a:schemeClr val="lt1"/>
          </a:fontRef>
        </p:style>
        <p:txBody>
          <a:bodyPr wrap="square" rtlCol="0">
            <a:spAutoFit/>
          </a:bodyPr>
          <a:lstStyle/>
          <a:p>
            <a:pPr algn="ctr" rtl="1"/>
            <a:r>
              <a:rPr lang="fa-IR" sz="1600" dirty="0">
                <a:latin typeface="Vazir" panose="020B0603030804020204" pitchFamily="34" charset="-78"/>
                <a:cs typeface="Vazir" panose="020B0603030804020204" pitchFamily="34" charset="-78"/>
              </a:rPr>
              <a:t>مردم شمال صحرای بزرگ افریقا که در مجاورت دریای مدیترانه زندگی می‌کنند و بخش کوچکی از جنوب قاره افریقا، سفید پوستند</a:t>
            </a:r>
            <a:r>
              <a:rPr lang="en-US" sz="1600" dirty="0">
                <a:latin typeface="Vazir" panose="020B0603030804020204" pitchFamily="34" charset="-78"/>
                <a:cs typeface="Vazir" panose="020B0603030804020204" pitchFamily="34" charset="-78"/>
              </a:rPr>
              <a:t>.</a:t>
            </a:r>
          </a:p>
        </p:txBody>
      </p:sp>
      <p:sp>
        <p:nvSpPr>
          <p:cNvPr id="8" name="Right Arrow 7"/>
          <p:cNvSpPr/>
          <p:nvPr/>
        </p:nvSpPr>
        <p:spPr>
          <a:xfrm rot="12020662">
            <a:off x="5227277" y="585820"/>
            <a:ext cx="801783" cy="230551"/>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9" name="Right Arrow 8"/>
          <p:cNvSpPr/>
          <p:nvPr/>
        </p:nvSpPr>
        <p:spPr>
          <a:xfrm rot="10189536">
            <a:off x="5226266" y="1483356"/>
            <a:ext cx="801783" cy="230551"/>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0" name="TextBox 9"/>
          <p:cNvSpPr txBox="1"/>
          <p:nvPr/>
        </p:nvSpPr>
        <p:spPr>
          <a:xfrm>
            <a:off x="6414976" y="3391645"/>
            <a:ext cx="1864242" cy="830997"/>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rtl="1">
              <a:lnSpc>
                <a:spcPct val="150000"/>
              </a:lnSpc>
            </a:pPr>
            <a:r>
              <a:rPr lang="fa-IR" sz="1600" dirty="0">
                <a:latin typeface="Vazir" panose="020B0603030804020204" pitchFamily="34" charset="-78"/>
                <a:cs typeface="Vazir" panose="020B0603030804020204" pitchFamily="34" charset="-78"/>
              </a:rPr>
              <a:t>وضعیت زبان مردم قاره </a:t>
            </a:r>
            <a:r>
              <a:rPr lang="fa-IR" sz="1600" dirty="0" smtClean="0">
                <a:latin typeface="Vazir" panose="020B0603030804020204" pitchFamily="34" charset="-78"/>
                <a:cs typeface="Vazir" panose="020B0603030804020204" pitchFamily="34" charset="-78"/>
              </a:rPr>
              <a:t>آفریقا</a:t>
            </a:r>
            <a:endParaRPr lang="en-US" sz="1600" dirty="0">
              <a:latin typeface="Vazir" panose="020B0603030804020204" pitchFamily="34" charset="-78"/>
              <a:cs typeface="Vazir" panose="020B0603030804020204" pitchFamily="34" charset="-78"/>
            </a:endParaRPr>
          </a:p>
        </p:txBody>
      </p:sp>
      <p:sp>
        <p:nvSpPr>
          <p:cNvPr id="11" name="TextBox 10"/>
          <p:cNvSpPr txBox="1"/>
          <p:nvPr/>
        </p:nvSpPr>
        <p:spPr>
          <a:xfrm>
            <a:off x="574158" y="2374605"/>
            <a:ext cx="4260112" cy="830997"/>
          </a:xfrm>
          <a:prstGeom prst="rect">
            <a:avLst/>
          </a:prstGeom>
          <a:ln w="19050"/>
        </p:spPr>
        <p:style>
          <a:lnRef idx="3">
            <a:schemeClr val="lt1"/>
          </a:lnRef>
          <a:fillRef idx="1">
            <a:schemeClr val="accent4"/>
          </a:fillRef>
          <a:effectRef idx="1">
            <a:schemeClr val="accent4"/>
          </a:effectRef>
          <a:fontRef idx="minor">
            <a:schemeClr val="lt1"/>
          </a:fontRef>
        </p:style>
        <p:txBody>
          <a:bodyPr wrap="square" rtlCol="0">
            <a:spAutoFit/>
          </a:bodyPr>
          <a:lstStyle/>
          <a:p>
            <a:pPr algn="ctr" rtl="1"/>
            <a:r>
              <a:rPr lang="fa-IR" sz="1600" dirty="0" smtClean="0">
                <a:latin typeface="Vazir" panose="020B0603030804020204" pitchFamily="34" charset="-78"/>
                <a:cs typeface="Vazir" panose="020B0603030804020204" pitchFamily="34" charset="-78"/>
              </a:rPr>
              <a:t>ساکنان </a:t>
            </a:r>
            <a:r>
              <a:rPr lang="fa-IR" sz="1600" dirty="0">
                <a:latin typeface="Vazir" panose="020B0603030804020204" pitchFamily="34" charset="-78"/>
                <a:cs typeface="Vazir" panose="020B0603030804020204" pitchFamily="34" charset="-78"/>
              </a:rPr>
              <a:t>کشورهای شمال صحرای بزرگ افريقا مانند مصر، الجزائر و مراکش به زبان عربی صحبت می‌کنند. </a:t>
            </a:r>
            <a:endParaRPr lang="en-US" sz="1600" dirty="0">
              <a:latin typeface="Vazir" panose="020B0603030804020204" pitchFamily="34" charset="-78"/>
              <a:cs typeface="Vazir" panose="020B0603030804020204" pitchFamily="34" charset="-78"/>
            </a:endParaRPr>
          </a:p>
        </p:txBody>
      </p:sp>
      <p:sp>
        <p:nvSpPr>
          <p:cNvPr id="12" name="TextBox 11"/>
          <p:cNvSpPr txBox="1"/>
          <p:nvPr/>
        </p:nvSpPr>
        <p:spPr>
          <a:xfrm>
            <a:off x="574158" y="3795828"/>
            <a:ext cx="4260112" cy="1077218"/>
          </a:xfrm>
          <a:prstGeom prst="rect">
            <a:avLst/>
          </a:prstGeom>
          <a:ln w="19050"/>
        </p:spPr>
        <p:style>
          <a:lnRef idx="3">
            <a:schemeClr val="lt1"/>
          </a:lnRef>
          <a:fillRef idx="1">
            <a:schemeClr val="accent4"/>
          </a:fillRef>
          <a:effectRef idx="1">
            <a:schemeClr val="accent4"/>
          </a:effectRef>
          <a:fontRef idx="minor">
            <a:schemeClr val="lt1"/>
          </a:fontRef>
        </p:style>
        <p:txBody>
          <a:bodyPr wrap="square" rtlCol="0">
            <a:spAutoFit/>
          </a:bodyPr>
          <a:lstStyle/>
          <a:p>
            <a:pPr algn="ctr" rtl="1"/>
            <a:r>
              <a:rPr lang="fa-IR" sz="1600" dirty="0">
                <a:latin typeface="Vazir" panose="020B0603030804020204" pitchFamily="34" charset="-78"/>
                <a:cs typeface="Vazir" panose="020B0603030804020204" pitchFamily="34" charset="-78"/>
              </a:rPr>
              <a:t>مردم سایر کشورهای آفریقایی به زبان محلی یا به زبان کشورهایی که قبلاً تحت نفوذ و استعمار آنها بوده اند (مانند فرانسوی یا انگلیسی) صحبت می‌کنند.</a:t>
            </a:r>
            <a:endParaRPr lang="en-US" sz="1800" dirty="0">
              <a:latin typeface="Vazir" panose="020B0603030804020204" pitchFamily="34" charset="-78"/>
              <a:cs typeface="Vazir" panose="020B0603030804020204" pitchFamily="34" charset="-78"/>
            </a:endParaRPr>
          </a:p>
        </p:txBody>
      </p:sp>
      <p:sp>
        <p:nvSpPr>
          <p:cNvPr id="13" name="Right Arrow 12"/>
          <p:cNvSpPr/>
          <p:nvPr/>
        </p:nvSpPr>
        <p:spPr>
          <a:xfrm rot="9836750">
            <a:off x="5064268" y="4220495"/>
            <a:ext cx="953473" cy="227884"/>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4" name="Right Arrow 13"/>
          <p:cNvSpPr/>
          <p:nvPr/>
        </p:nvSpPr>
        <p:spPr>
          <a:xfrm rot="12529077">
            <a:off x="5094775" y="2995988"/>
            <a:ext cx="953473" cy="227884"/>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35513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222" y="198334"/>
            <a:ext cx="8067000" cy="204300"/>
          </a:xfrm>
        </p:spPr>
        <p:txBody>
          <a:bodyPr>
            <a:noAutofit/>
          </a:bodyPr>
          <a:lstStyle/>
          <a:p>
            <a:r>
              <a:rPr lang="fa-IR" sz="2800" b="1" dirty="0" smtClean="0">
                <a:latin typeface="Vazir" panose="020B0603030804020204" pitchFamily="34" charset="-78"/>
                <a:cs typeface="B Titr" panose="00000700000000000000" pitchFamily="2" charset="-78"/>
              </a:rPr>
              <a:t>دین و مذهب در آفریقا</a:t>
            </a:r>
            <a:endParaRPr lang="en-US" sz="2800" b="1" dirty="0">
              <a:latin typeface="Vazir" panose="020B0603030804020204" pitchFamily="34" charset="-78"/>
              <a:cs typeface="B Titr" panose="00000700000000000000" pitchFamily="2" charset="-78"/>
            </a:endParaRPr>
          </a:p>
        </p:txBody>
      </p:sp>
      <p:sp>
        <p:nvSpPr>
          <p:cNvPr id="3" name="TextBox 2"/>
          <p:cNvSpPr txBox="1"/>
          <p:nvPr/>
        </p:nvSpPr>
        <p:spPr>
          <a:xfrm>
            <a:off x="2842513" y="1285763"/>
            <a:ext cx="3108960" cy="365760"/>
          </a:xfrm>
          <a:prstGeom prst="rect">
            <a:avLst/>
          </a:prstGeom>
          <a:ln w="19050"/>
        </p:spPr>
        <p:style>
          <a:lnRef idx="3">
            <a:schemeClr val="lt1"/>
          </a:lnRef>
          <a:fillRef idx="1">
            <a:schemeClr val="accent4"/>
          </a:fillRef>
          <a:effectRef idx="1">
            <a:schemeClr val="accent4"/>
          </a:effectRef>
          <a:fontRef idx="minor">
            <a:schemeClr val="lt1"/>
          </a:fontRef>
        </p:style>
        <p:txBody>
          <a:bodyPr wrap="square" rtlCol="0">
            <a:spAutoFit/>
          </a:bodyPr>
          <a:lstStyle/>
          <a:p>
            <a:pPr algn="ctr" rtl="1"/>
            <a:r>
              <a:rPr lang="fa-IR" sz="1600" dirty="0">
                <a:latin typeface="Vazir" panose="020B0603030804020204" pitchFamily="34" charset="-78"/>
                <a:cs typeface="Vazir" panose="020B0603030804020204" pitchFamily="34" charset="-78"/>
              </a:rPr>
              <a:t>وضعیت دین مردم قاره آفریقا</a:t>
            </a:r>
            <a:endParaRPr lang="en-US" sz="2000" dirty="0">
              <a:latin typeface="Vazir" panose="020B0603030804020204" pitchFamily="34" charset="-78"/>
              <a:cs typeface="Vazir" panose="020B0603030804020204" pitchFamily="34" charset="-78"/>
            </a:endParaRPr>
          </a:p>
        </p:txBody>
      </p:sp>
      <p:sp>
        <p:nvSpPr>
          <p:cNvPr id="4" name="TextBox 3"/>
          <p:cNvSpPr txBox="1"/>
          <p:nvPr/>
        </p:nvSpPr>
        <p:spPr>
          <a:xfrm>
            <a:off x="347331" y="2982605"/>
            <a:ext cx="3884426" cy="888705"/>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rtl="1">
              <a:lnSpc>
                <a:spcPct val="150000"/>
              </a:lnSpc>
            </a:pPr>
            <a:r>
              <a:rPr lang="fa-IR" sz="1800" dirty="0">
                <a:latin typeface="Vazir" panose="020B0603030804020204" pitchFamily="34" charset="-78"/>
                <a:cs typeface="Vazir" panose="020B0603030804020204" pitchFamily="34" charset="-78"/>
              </a:rPr>
              <a:t>بیشتر مردم کشورهای شمال افریقا مسلمان هستند</a:t>
            </a:r>
            <a:endParaRPr lang="en-US" sz="1800" dirty="0">
              <a:latin typeface="Vazir" panose="020B0603030804020204" pitchFamily="34" charset="-78"/>
              <a:cs typeface="Vazir" panose="020B0603030804020204" pitchFamily="34" charset="-78"/>
            </a:endParaRPr>
          </a:p>
        </p:txBody>
      </p:sp>
      <p:sp>
        <p:nvSpPr>
          <p:cNvPr id="5" name="TextBox 4"/>
          <p:cNvSpPr txBox="1"/>
          <p:nvPr/>
        </p:nvSpPr>
        <p:spPr>
          <a:xfrm>
            <a:off x="4828182" y="2982605"/>
            <a:ext cx="3749040" cy="91440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lvl="1" algn="ctr" rtl="1">
              <a:lnSpc>
                <a:spcPct val="150000"/>
              </a:lnSpc>
            </a:pPr>
            <a:r>
              <a:rPr lang="fa-IR" sz="1600" dirty="0">
                <a:latin typeface="Vazir" panose="020B0603030804020204" pitchFamily="34" charset="-78"/>
                <a:cs typeface="Vazir" panose="020B0603030804020204" pitchFamily="34" charset="-78"/>
              </a:rPr>
              <a:t>مردم سایر مناطق افریقا اغلب به دین مسیح با مذاهب ابتدایی اعتقاد دارند.</a:t>
            </a:r>
            <a:endParaRPr lang="en-US" sz="1600" dirty="0">
              <a:effectLst/>
              <a:latin typeface="Vazir" panose="020B0603030804020204" pitchFamily="34" charset="-78"/>
              <a:cs typeface="Vazir" panose="020B0603030804020204" pitchFamily="34" charset="-78"/>
            </a:endParaRPr>
          </a:p>
        </p:txBody>
      </p:sp>
      <p:sp>
        <p:nvSpPr>
          <p:cNvPr id="6" name="Right Arrow 5"/>
          <p:cNvSpPr/>
          <p:nvPr/>
        </p:nvSpPr>
        <p:spPr>
          <a:xfrm rot="2947292">
            <a:off x="5039316" y="2063151"/>
            <a:ext cx="801783" cy="230551"/>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7" name="Right Arrow 6"/>
          <p:cNvSpPr/>
          <p:nvPr/>
        </p:nvSpPr>
        <p:spPr>
          <a:xfrm rot="7160760">
            <a:off x="3116655" y="2090536"/>
            <a:ext cx="801783" cy="230551"/>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274209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480930" y="1665785"/>
            <a:ext cx="4672444" cy="1159800"/>
          </a:xfrm>
        </p:spPr>
        <p:txBody>
          <a:bodyPr/>
          <a:lstStyle/>
          <a:p>
            <a:pPr>
              <a:lnSpc>
                <a:spcPct val="200000"/>
              </a:lnSpc>
            </a:pPr>
            <a:r>
              <a:rPr lang="fa-IR" dirty="0" smtClean="0"/>
              <a:t>درس 21 اروپا</a:t>
            </a:r>
            <a:br>
              <a:rPr lang="fa-IR" dirty="0" smtClean="0"/>
            </a:br>
            <a:r>
              <a:rPr lang="fa-IR" sz="2400" dirty="0" smtClean="0"/>
              <a:t>ویژگی های طبیعی و انسانی اروپا</a:t>
            </a:r>
            <a:endParaRPr lang="en-US" sz="2400" dirty="0"/>
          </a:p>
        </p:txBody>
      </p:sp>
    </p:spTree>
    <p:extLst>
      <p:ext uri="{BB962C8B-B14F-4D97-AF65-F5344CB8AC3E}">
        <p14:creationId xmlns:p14="http://schemas.microsoft.com/office/powerpoint/2010/main" val="81634210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575" y="340100"/>
            <a:ext cx="8067000" cy="204300"/>
          </a:xfrm>
        </p:spPr>
        <p:txBody>
          <a:bodyPr>
            <a:noAutofit/>
          </a:bodyPr>
          <a:lstStyle/>
          <a:p>
            <a:pPr rtl="1"/>
            <a:r>
              <a:rPr lang="fa-IR" dirty="0" smtClean="0">
                <a:latin typeface="Vazir" panose="020B0603030804020204" pitchFamily="34" charset="-78"/>
                <a:cs typeface="B Titr" panose="00000700000000000000" pitchFamily="2" charset="-78"/>
              </a:rPr>
              <a:t> کشورهای </a:t>
            </a:r>
            <a:r>
              <a:rPr lang="fa-IR" dirty="0">
                <a:latin typeface="Vazir" panose="020B0603030804020204" pitchFamily="34" charset="-78"/>
                <a:cs typeface="B Titr" panose="00000700000000000000" pitchFamily="2" charset="-78"/>
              </a:rPr>
              <a:t>مسلمان در آفریقا</a:t>
            </a:r>
            <a:endParaRPr lang="en-US" dirty="0">
              <a:latin typeface="Vazir" panose="020B0603030804020204" pitchFamily="34" charset="-78"/>
              <a:cs typeface="B Titr" panose="00000700000000000000" pitchFamily="2" charset="-78"/>
            </a:endParaRPr>
          </a:p>
        </p:txBody>
      </p:sp>
      <p:sp>
        <p:nvSpPr>
          <p:cNvPr id="3" name="Rounded Rectangle 2"/>
          <p:cNvSpPr/>
          <p:nvPr/>
        </p:nvSpPr>
        <p:spPr>
          <a:xfrm>
            <a:off x="439479" y="1360967"/>
            <a:ext cx="2367516" cy="1091609"/>
          </a:xfrm>
          <a:prstGeom prst="round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r>
              <a:rPr lang="fa-IR" sz="3200" dirty="0" smtClean="0">
                <a:latin typeface="Vazir" panose="020B0603030804020204" pitchFamily="34" charset="-78"/>
                <a:cs typeface="Vazir" panose="020B0603030804020204" pitchFamily="34" charset="-78"/>
              </a:rPr>
              <a:t>تونس</a:t>
            </a:r>
            <a:endParaRPr lang="en-US" sz="3200" dirty="0">
              <a:latin typeface="Vazir" panose="020B0603030804020204" pitchFamily="34" charset="-78"/>
              <a:cs typeface="Vazir" panose="020B0603030804020204" pitchFamily="34" charset="-78"/>
            </a:endParaRPr>
          </a:p>
        </p:txBody>
      </p:sp>
      <p:sp>
        <p:nvSpPr>
          <p:cNvPr id="4" name="Rounded Rectangle 3"/>
          <p:cNvSpPr/>
          <p:nvPr/>
        </p:nvSpPr>
        <p:spPr>
          <a:xfrm>
            <a:off x="3388317" y="1360967"/>
            <a:ext cx="2367516" cy="1091609"/>
          </a:xfrm>
          <a:prstGeom prst="round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r>
              <a:rPr lang="fa-IR" sz="3200" dirty="0" smtClean="0">
                <a:latin typeface="Vazir" panose="020B0603030804020204" pitchFamily="34" charset="-78"/>
                <a:cs typeface="Vazir" panose="020B0603030804020204" pitchFamily="34" charset="-78"/>
              </a:rPr>
              <a:t>لیبی</a:t>
            </a:r>
            <a:endParaRPr lang="en-US" sz="3200" dirty="0">
              <a:latin typeface="Vazir" panose="020B0603030804020204" pitchFamily="34" charset="-78"/>
              <a:cs typeface="Vazir" panose="020B0603030804020204" pitchFamily="34" charset="-78"/>
            </a:endParaRPr>
          </a:p>
        </p:txBody>
      </p:sp>
      <p:sp>
        <p:nvSpPr>
          <p:cNvPr id="5" name="Rounded Rectangle 4"/>
          <p:cNvSpPr/>
          <p:nvPr/>
        </p:nvSpPr>
        <p:spPr>
          <a:xfrm>
            <a:off x="439479" y="2902687"/>
            <a:ext cx="2367516" cy="1091609"/>
          </a:xfrm>
          <a:prstGeom prst="round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r>
              <a:rPr lang="fa-IR" sz="3200" dirty="0" smtClean="0">
                <a:latin typeface="Vazir" panose="020B0603030804020204" pitchFamily="34" charset="-78"/>
                <a:cs typeface="Vazir" panose="020B0603030804020204" pitchFamily="34" charset="-78"/>
              </a:rPr>
              <a:t>سنگال</a:t>
            </a:r>
            <a:endParaRPr lang="en-US" sz="3200" dirty="0">
              <a:latin typeface="Vazir" panose="020B0603030804020204" pitchFamily="34" charset="-78"/>
              <a:cs typeface="Vazir" panose="020B0603030804020204" pitchFamily="34" charset="-78"/>
            </a:endParaRPr>
          </a:p>
        </p:txBody>
      </p:sp>
      <p:sp>
        <p:nvSpPr>
          <p:cNvPr id="6" name="Rounded Rectangle 5"/>
          <p:cNvSpPr/>
          <p:nvPr/>
        </p:nvSpPr>
        <p:spPr>
          <a:xfrm>
            <a:off x="3388317" y="2870790"/>
            <a:ext cx="2367516" cy="1091609"/>
          </a:xfrm>
          <a:prstGeom prst="round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r>
              <a:rPr lang="fa-IR" sz="3200" dirty="0" smtClean="0">
                <a:latin typeface="Vazir" panose="020B0603030804020204" pitchFamily="34" charset="-78"/>
                <a:cs typeface="Vazir" panose="020B0603030804020204" pitchFamily="34" charset="-78"/>
              </a:rPr>
              <a:t>الجزایر</a:t>
            </a:r>
            <a:endParaRPr lang="en-US" sz="3200" dirty="0">
              <a:latin typeface="Vazir" panose="020B0603030804020204" pitchFamily="34" charset="-78"/>
              <a:cs typeface="Vazir" panose="020B0603030804020204" pitchFamily="34" charset="-78"/>
            </a:endParaRPr>
          </a:p>
        </p:txBody>
      </p:sp>
      <p:sp>
        <p:nvSpPr>
          <p:cNvPr id="7" name="Rounded Rectangle 6"/>
          <p:cNvSpPr/>
          <p:nvPr/>
        </p:nvSpPr>
        <p:spPr>
          <a:xfrm>
            <a:off x="6337155" y="1360967"/>
            <a:ext cx="2367516" cy="1091609"/>
          </a:xfrm>
          <a:prstGeom prst="round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r>
              <a:rPr lang="fa-IR" sz="3200" dirty="0" smtClean="0">
                <a:latin typeface="Vazir" panose="020B0603030804020204" pitchFamily="34" charset="-78"/>
                <a:cs typeface="Vazir" panose="020B0603030804020204" pitchFamily="34" charset="-78"/>
              </a:rPr>
              <a:t>مصر</a:t>
            </a:r>
            <a:endParaRPr lang="en-US" sz="3200" dirty="0">
              <a:latin typeface="Vazir" panose="020B0603030804020204" pitchFamily="34" charset="-78"/>
              <a:cs typeface="Vazir" panose="020B0603030804020204" pitchFamily="34" charset="-78"/>
            </a:endParaRPr>
          </a:p>
        </p:txBody>
      </p:sp>
      <p:sp>
        <p:nvSpPr>
          <p:cNvPr id="8" name="Rounded Rectangle 7"/>
          <p:cNvSpPr/>
          <p:nvPr/>
        </p:nvSpPr>
        <p:spPr>
          <a:xfrm>
            <a:off x="6337155" y="2902688"/>
            <a:ext cx="2367516" cy="1091609"/>
          </a:xfrm>
          <a:prstGeom prst="round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r>
              <a:rPr lang="fa-IR" sz="3200" dirty="0" smtClean="0">
                <a:latin typeface="Vazir" panose="020B0603030804020204" pitchFamily="34" charset="-78"/>
                <a:cs typeface="Vazir" panose="020B0603030804020204" pitchFamily="34" charset="-78"/>
              </a:rPr>
              <a:t>سودان</a:t>
            </a:r>
            <a:endParaRPr lang="en-US" sz="3200" dirty="0">
              <a:latin typeface="Vazir" panose="020B0603030804020204" pitchFamily="34" charset="-78"/>
              <a:cs typeface="Vazir" panose="020B0603030804020204" pitchFamily="34" charset="-78"/>
            </a:endParaRPr>
          </a:p>
        </p:txBody>
      </p:sp>
    </p:spTree>
    <p:extLst>
      <p:ext uri="{BB962C8B-B14F-4D97-AF65-F5344CB8AC3E}">
        <p14:creationId xmlns:p14="http://schemas.microsoft.com/office/powerpoint/2010/main" val="255692355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773" y="231143"/>
            <a:ext cx="8067000" cy="475062"/>
          </a:xfrm>
        </p:spPr>
        <p:txBody>
          <a:bodyPr>
            <a:noAutofit/>
          </a:bodyPr>
          <a:lstStyle/>
          <a:p>
            <a:r>
              <a:rPr lang="fa-IR" b="1" dirty="0" smtClean="0">
                <a:cs typeface="B Titr" panose="00000700000000000000" pitchFamily="2" charset="-78"/>
              </a:rPr>
              <a:t>اقتصاد در آفریقا</a:t>
            </a:r>
            <a:endParaRPr lang="en-US" dirty="0">
              <a:cs typeface="B Titr" panose="00000700000000000000" pitchFamily="2" charset="-78"/>
            </a:endParaRPr>
          </a:p>
        </p:txBody>
      </p:sp>
      <p:sp>
        <p:nvSpPr>
          <p:cNvPr id="3" name="Rounded Rectangle 2"/>
          <p:cNvSpPr/>
          <p:nvPr/>
        </p:nvSpPr>
        <p:spPr>
          <a:xfrm>
            <a:off x="4692500" y="1353878"/>
            <a:ext cx="4253024" cy="1006549"/>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1600" dirty="0" smtClean="0">
              <a:latin typeface="Vazir" panose="020B0603030804020204" pitchFamily="34" charset="-78"/>
              <a:cs typeface="Vazir" panose="020B0603030804020204" pitchFamily="34" charset="-78"/>
            </a:endParaRPr>
          </a:p>
          <a:p>
            <a:pPr algn="ctr"/>
            <a:r>
              <a:rPr lang="fa-IR" sz="1600" dirty="0" smtClean="0">
                <a:latin typeface="Vazir" panose="020B0603030804020204" pitchFamily="34" charset="-78"/>
                <a:cs typeface="Vazir" panose="020B0603030804020204" pitchFamily="34" charset="-78"/>
              </a:rPr>
              <a:t>قاره </a:t>
            </a:r>
            <a:r>
              <a:rPr lang="fa-IR" sz="1600" dirty="0">
                <a:latin typeface="Vazir" panose="020B0603030804020204" pitchFamily="34" charset="-78"/>
                <a:cs typeface="Vazir" panose="020B0603030804020204" pitchFamily="34" charset="-78"/>
              </a:rPr>
              <a:t>افریقا از نظر منابع طبیعی ثروتمند است. در این قاره معادن </a:t>
            </a:r>
            <a:r>
              <a:rPr lang="fa-IR" sz="1600" u="sng" dirty="0">
                <a:latin typeface="Vazir" panose="020B0603030804020204" pitchFamily="34" charset="-78"/>
                <a:cs typeface="Vazir" panose="020B0603030804020204" pitchFamily="34" charset="-78"/>
              </a:rPr>
              <a:t>نفت</a:t>
            </a:r>
            <a:r>
              <a:rPr lang="fa-IR" sz="1600" dirty="0">
                <a:latin typeface="Vazir" panose="020B0603030804020204" pitchFamily="34" charset="-78"/>
                <a:cs typeface="Vazir" panose="020B0603030804020204" pitchFamily="34" charset="-78"/>
              </a:rPr>
              <a:t>، </a:t>
            </a:r>
            <a:r>
              <a:rPr lang="fa-IR" sz="1600" u="sng" dirty="0">
                <a:latin typeface="Vazir" panose="020B0603030804020204" pitchFamily="34" charset="-78"/>
                <a:cs typeface="Vazir" panose="020B0603030804020204" pitchFamily="34" charset="-78"/>
              </a:rPr>
              <a:t>طلا</a:t>
            </a:r>
            <a:r>
              <a:rPr lang="fa-IR" sz="1600" dirty="0">
                <a:latin typeface="Vazir" panose="020B0603030804020204" pitchFamily="34" charset="-78"/>
                <a:cs typeface="Vazir" panose="020B0603030804020204" pitchFamily="34" charset="-78"/>
              </a:rPr>
              <a:t>، </a:t>
            </a:r>
            <a:r>
              <a:rPr lang="fa-IR" sz="1600" u="sng" dirty="0">
                <a:latin typeface="Vazir" panose="020B0603030804020204" pitchFamily="34" charset="-78"/>
                <a:cs typeface="Vazir" panose="020B0603030804020204" pitchFamily="34" charset="-78"/>
              </a:rPr>
              <a:t>الماس</a:t>
            </a:r>
            <a:r>
              <a:rPr lang="fa-IR" sz="1600" dirty="0">
                <a:latin typeface="Vazir" panose="020B0603030804020204" pitchFamily="34" charset="-78"/>
                <a:cs typeface="Vazir" panose="020B0603030804020204" pitchFamily="34" charset="-78"/>
              </a:rPr>
              <a:t>، </a:t>
            </a:r>
            <a:r>
              <a:rPr lang="fa-IR" sz="1600" u="sng" dirty="0">
                <a:latin typeface="Vazir" panose="020B0603030804020204" pitchFamily="34" charset="-78"/>
                <a:cs typeface="Vazir" panose="020B0603030804020204" pitchFamily="34" charset="-78"/>
              </a:rPr>
              <a:t>مس</a:t>
            </a:r>
            <a:r>
              <a:rPr lang="fa-IR" sz="1600" dirty="0">
                <a:latin typeface="Vazir" panose="020B0603030804020204" pitchFamily="34" charset="-78"/>
                <a:cs typeface="Vazir" panose="020B0603030804020204" pitchFamily="34" charset="-78"/>
              </a:rPr>
              <a:t> و جنگل‌های عظیم وجود دارد.</a:t>
            </a:r>
            <a:endParaRPr lang="en-US" sz="1600" dirty="0">
              <a:latin typeface="Vazir" panose="020B0603030804020204" pitchFamily="34" charset="-78"/>
              <a:cs typeface="Vazir" panose="020B0603030804020204" pitchFamily="34" charset="-78"/>
            </a:endParaRPr>
          </a:p>
          <a:p>
            <a:pPr algn="ctr"/>
            <a:endParaRPr lang="en-US" sz="1600" dirty="0">
              <a:latin typeface="Vazir" panose="020B0603030804020204" pitchFamily="34" charset="-78"/>
              <a:cs typeface="Vazir" panose="020B0603030804020204" pitchFamily="34" charset="-78"/>
            </a:endParaRPr>
          </a:p>
        </p:txBody>
      </p:sp>
      <p:sp>
        <p:nvSpPr>
          <p:cNvPr id="4" name="Rectangle 3"/>
          <p:cNvSpPr/>
          <p:nvPr/>
        </p:nvSpPr>
        <p:spPr>
          <a:xfrm>
            <a:off x="4692500" y="2585292"/>
            <a:ext cx="4253024" cy="738664"/>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lgn="ctr" rtl="1">
              <a:lnSpc>
                <a:spcPct val="150000"/>
              </a:lnSpc>
            </a:pPr>
            <a:r>
              <a:rPr lang="fa-IR" dirty="0">
                <a:latin typeface="Vazir" panose="020B0603030804020204" pitchFamily="34" charset="-78"/>
                <a:ea typeface="Calibri" panose="020F0502020204030204" pitchFamily="34" charset="0"/>
                <a:cs typeface="Vazir" panose="020B0603030804020204" pitchFamily="34" charset="-78"/>
              </a:rPr>
              <a:t>قاره افریقا در مقایسه با سایر قاره‌ها از توسعه و پیشرفت بازمانده است.</a:t>
            </a:r>
            <a:endParaRPr lang="en-US" dirty="0">
              <a:latin typeface="Vazir" panose="020B0603030804020204" pitchFamily="34" charset="-78"/>
              <a:cs typeface="Vazir" panose="020B0603030804020204" pitchFamily="34" charset="-78"/>
            </a:endParaRPr>
          </a:p>
        </p:txBody>
      </p:sp>
      <p:sp>
        <p:nvSpPr>
          <p:cNvPr id="7" name="Rectangle 6"/>
          <p:cNvSpPr/>
          <p:nvPr/>
        </p:nvSpPr>
        <p:spPr>
          <a:xfrm>
            <a:off x="4692500" y="3548822"/>
            <a:ext cx="4253023" cy="738664"/>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lgn="ctr" rtl="1">
              <a:lnSpc>
                <a:spcPct val="150000"/>
              </a:lnSpc>
            </a:pPr>
            <a:r>
              <a:rPr lang="fa-IR" dirty="0">
                <a:latin typeface="Vazir" panose="020B0603030804020204" pitchFamily="34" charset="-78"/>
                <a:ea typeface="Calibri" panose="020F0502020204030204" pitchFamily="34" charset="0"/>
                <a:cs typeface="Vazir" panose="020B0603030804020204" pitchFamily="34" charset="-78"/>
              </a:rPr>
              <a:t>به طور کلی عوامل توسعه‎نیافتگی قاره افریقا را به دو گروه عوامل داخلی و عوامل خارجی تقسیم می‌شوند.</a:t>
            </a:r>
            <a:endParaRPr lang="en-US" dirty="0">
              <a:latin typeface="Vazir" panose="020B0603030804020204" pitchFamily="34" charset="-78"/>
              <a:cs typeface="Vazir" panose="020B0603030804020204" pitchFamily="34" charset="-78"/>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965" y="1353878"/>
            <a:ext cx="4103736" cy="29336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8505443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96"/>
        <p:cNvGrpSpPr/>
        <p:nvPr/>
      </p:nvGrpSpPr>
      <p:grpSpPr>
        <a:xfrm>
          <a:off x="0" y="0"/>
          <a:ext cx="0" cy="0"/>
          <a:chOff x="0" y="0"/>
          <a:chExt cx="0" cy="0"/>
        </a:xfrm>
      </p:grpSpPr>
      <p:sp>
        <p:nvSpPr>
          <p:cNvPr id="697" name="Google Shape;697;p42"/>
          <p:cNvSpPr txBox="1">
            <a:spLocks noGrp="1"/>
          </p:cNvSpPr>
          <p:nvPr>
            <p:ph type="title"/>
          </p:nvPr>
        </p:nvSpPr>
        <p:spPr>
          <a:xfrm>
            <a:off x="538575" y="312433"/>
            <a:ext cx="8067000" cy="430442"/>
          </a:xfrm>
          <a:prstGeom prst="rect">
            <a:avLst/>
          </a:prstGeom>
        </p:spPr>
        <p:txBody>
          <a:bodyPr spcFirstLastPara="1" wrap="square" lIns="91425" tIns="91425" rIns="91425" bIns="91425" anchor="ctr" anchorCtr="0">
            <a:noAutofit/>
          </a:bodyPr>
          <a:lstStyle/>
          <a:p>
            <a:pPr lvl="0" rtl="1">
              <a:buSzPts val="1100"/>
            </a:pPr>
            <a:r>
              <a:rPr lang="fa-IR" dirty="0">
                <a:cs typeface="B Titr" panose="00000700000000000000" pitchFamily="2" charset="-78"/>
              </a:rPr>
              <a:t>مهم ترین عوامل خارجی موثر در توسعه‎نیافتگی و عدم پیشرفت قاره افریقا</a:t>
            </a:r>
            <a:endParaRPr dirty="0">
              <a:cs typeface="B Titr" panose="00000700000000000000" pitchFamily="2" charset="-78"/>
            </a:endParaRPr>
          </a:p>
        </p:txBody>
      </p:sp>
      <p:sp>
        <p:nvSpPr>
          <p:cNvPr id="698" name="Google Shape;698;p42"/>
          <p:cNvSpPr/>
          <p:nvPr/>
        </p:nvSpPr>
        <p:spPr>
          <a:xfrm>
            <a:off x="411288" y="2819031"/>
            <a:ext cx="8319225" cy="15888"/>
          </a:xfrm>
          <a:custGeom>
            <a:avLst/>
            <a:gdLst/>
            <a:ahLst/>
            <a:cxnLst/>
            <a:rect l="l" t="t" r="r" b="b"/>
            <a:pathLst>
              <a:path w="78788" h="886" extrusionOk="0">
                <a:moveTo>
                  <a:pt x="78787" y="159"/>
                </a:moveTo>
                <a:lnTo>
                  <a:pt x="78787" y="714"/>
                </a:lnTo>
                <a:cubicBezTo>
                  <a:pt x="78787" y="806"/>
                  <a:pt x="78721" y="885"/>
                  <a:pt x="78629" y="885"/>
                </a:cubicBezTo>
                <a:lnTo>
                  <a:pt x="159" y="885"/>
                </a:lnTo>
                <a:cubicBezTo>
                  <a:pt x="66" y="885"/>
                  <a:pt x="0" y="806"/>
                  <a:pt x="0" y="714"/>
                </a:cubicBezTo>
                <a:lnTo>
                  <a:pt x="0" y="159"/>
                </a:lnTo>
                <a:cubicBezTo>
                  <a:pt x="0" y="67"/>
                  <a:pt x="66" y="1"/>
                  <a:pt x="159" y="1"/>
                </a:cubicBezTo>
                <a:lnTo>
                  <a:pt x="78629" y="1"/>
                </a:lnTo>
                <a:cubicBezTo>
                  <a:pt x="78721" y="1"/>
                  <a:pt x="78787" y="80"/>
                  <a:pt x="78787" y="15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2"/>
          <p:cNvSpPr/>
          <p:nvPr/>
        </p:nvSpPr>
        <p:spPr>
          <a:xfrm>
            <a:off x="949842" y="3034431"/>
            <a:ext cx="1125465" cy="1218378"/>
          </a:xfrm>
          <a:custGeom>
            <a:avLst/>
            <a:gdLst/>
            <a:ahLst/>
            <a:cxnLst/>
            <a:rect l="l" t="t" r="r" b="b"/>
            <a:pathLst>
              <a:path w="20041" h="20992" extrusionOk="0">
                <a:moveTo>
                  <a:pt x="10021" y="1"/>
                </a:moveTo>
                <a:lnTo>
                  <a:pt x="12265" y="2245"/>
                </a:lnTo>
                <a:cubicBezTo>
                  <a:pt x="16952" y="3380"/>
                  <a:pt x="20041" y="7829"/>
                  <a:pt x="19473" y="12621"/>
                </a:cubicBezTo>
                <a:cubicBezTo>
                  <a:pt x="18892" y="17400"/>
                  <a:pt x="14839" y="20991"/>
                  <a:pt x="10021" y="20991"/>
                </a:cubicBezTo>
                <a:cubicBezTo>
                  <a:pt x="5202" y="20991"/>
                  <a:pt x="1149" y="17400"/>
                  <a:pt x="568" y="12621"/>
                </a:cubicBezTo>
                <a:cubicBezTo>
                  <a:pt x="1" y="7829"/>
                  <a:pt x="3090" y="3380"/>
                  <a:pt x="7776" y="2245"/>
                </a:cubicBezTo>
                <a:close/>
              </a:path>
            </a:pathLst>
          </a:cu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2"/>
          <p:cNvSpPr/>
          <p:nvPr/>
        </p:nvSpPr>
        <p:spPr>
          <a:xfrm>
            <a:off x="3806456" y="1361582"/>
            <a:ext cx="1169581" cy="1181298"/>
          </a:xfrm>
          <a:custGeom>
            <a:avLst/>
            <a:gdLst/>
            <a:ahLst/>
            <a:cxnLst/>
            <a:rect l="l" t="t" r="r" b="b"/>
            <a:pathLst>
              <a:path w="20041" h="21004" extrusionOk="0">
                <a:moveTo>
                  <a:pt x="10020" y="21004"/>
                </a:moveTo>
                <a:lnTo>
                  <a:pt x="12265" y="18760"/>
                </a:lnTo>
                <a:cubicBezTo>
                  <a:pt x="16951" y="17624"/>
                  <a:pt x="20040" y="13162"/>
                  <a:pt x="19473" y="8383"/>
                </a:cubicBezTo>
                <a:cubicBezTo>
                  <a:pt x="18892" y="3604"/>
                  <a:pt x="14839" y="0"/>
                  <a:pt x="10020" y="0"/>
                </a:cubicBezTo>
                <a:cubicBezTo>
                  <a:pt x="5202" y="0"/>
                  <a:pt x="1149" y="3604"/>
                  <a:pt x="568" y="8383"/>
                </a:cubicBezTo>
                <a:cubicBezTo>
                  <a:pt x="0" y="13162"/>
                  <a:pt x="3090" y="17624"/>
                  <a:pt x="7776" y="18760"/>
                </a:cubicBezTo>
                <a:close/>
              </a:path>
            </a:pathLst>
          </a:cu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2"/>
          <p:cNvSpPr/>
          <p:nvPr/>
        </p:nvSpPr>
        <p:spPr>
          <a:xfrm>
            <a:off x="7305641" y="3034431"/>
            <a:ext cx="1094079" cy="1130063"/>
          </a:xfrm>
          <a:custGeom>
            <a:avLst/>
            <a:gdLst/>
            <a:ahLst/>
            <a:cxnLst/>
            <a:rect l="l" t="t" r="r" b="b"/>
            <a:pathLst>
              <a:path w="20041" h="20992" extrusionOk="0">
                <a:moveTo>
                  <a:pt x="10021" y="1"/>
                </a:moveTo>
                <a:lnTo>
                  <a:pt x="12265" y="2245"/>
                </a:lnTo>
                <a:cubicBezTo>
                  <a:pt x="16939" y="3380"/>
                  <a:pt x="20041" y="7829"/>
                  <a:pt x="19460" y="12621"/>
                </a:cubicBezTo>
                <a:cubicBezTo>
                  <a:pt x="18892" y="17400"/>
                  <a:pt x="14839" y="20991"/>
                  <a:pt x="10021" y="20991"/>
                </a:cubicBezTo>
                <a:cubicBezTo>
                  <a:pt x="5202" y="20991"/>
                  <a:pt x="1149" y="17400"/>
                  <a:pt x="569" y="12621"/>
                </a:cubicBezTo>
                <a:cubicBezTo>
                  <a:pt x="1" y="7829"/>
                  <a:pt x="3090" y="3380"/>
                  <a:pt x="7777" y="2245"/>
                </a:cubicBezTo>
                <a:close/>
              </a:path>
            </a:pathLst>
          </a:cu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2"/>
          <p:cNvSpPr txBox="1"/>
          <p:nvPr/>
        </p:nvSpPr>
        <p:spPr>
          <a:xfrm>
            <a:off x="3936896" y="1714481"/>
            <a:ext cx="908700" cy="47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a-IR" sz="2800" dirty="0" smtClean="0">
                <a:solidFill>
                  <a:srgbClr val="960A0A"/>
                </a:solidFill>
                <a:latin typeface="Cinema" panose="01000500000000020002" charset="-78"/>
                <a:ea typeface="Redressed"/>
                <a:cs typeface="Cinema" panose="01000500000000020002" charset="-78"/>
                <a:sym typeface="Redressed"/>
              </a:rPr>
              <a:t>غارت</a:t>
            </a:r>
            <a:endParaRPr lang="fa-IR" sz="2800" dirty="0">
              <a:solidFill>
                <a:srgbClr val="960A0A"/>
              </a:solidFill>
              <a:latin typeface="Cinema" panose="01000500000000020002" charset="-78"/>
              <a:ea typeface="Redressed"/>
              <a:cs typeface="Cinema" panose="01000500000000020002" charset="-78"/>
              <a:sym typeface="Redressed"/>
            </a:endParaRPr>
          </a:p>
        </p:txBody>
      </p:sp>
      <p:sp>
        <p:nvSpPr>
          <p:cNvPr id="704" name="Google Shape;704;p42"/>
          <p:cNvSpPr txBox="1"/>
          <p:nvPr/>
        </p:nvSpPr>
        <p:spPr>
          <a:xfrm>
            <a:off x="915913" y="3341979"/>
            <a:ext cx="1159394" cy="688163"/>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a-IR" sz="2400" dirty="0" smtClean="0">
                <a:solidFill>
                  <a:srgbClr val="846722"/>
                </a:solidFill>
                <a:latin typeface="Cinema" panose="01000500000000020002" charset="-78"/>
                <a:ea typeface="Redressed"/>
                <a:cs typeface="Cinema" panose="01000500000000020002" charset="-78"/>
                <a:sym typeface="Redressed"/>
              </a:rPr>
              <a:t>استعمار</a:t>
            </a:r>
            <a:endParaRPr lang="fa-IR" sz="2400" dirty="0">
              <a:solidFill>
                <a:srgbClr val="846722"/>
              </a:solidFill>
              <a:latin typeface="Cinema" panose="01000500000000020002" charset="-78"/>
              <a:ea typeface="Redressed"/>
              <a:cs typeface="Cinema" panose="01000500000000020002" charset="-78"/>
              <a:sym typeface="Redressed"/>
            </a:endParaRPr>
          </a:p>
        </p:txBody>
      </p:sp>
      <p:sp>
        <p:nvSpPr>
          <p:cNvPr id="705" name="Google Shape;705;p42"/>
          <p:cNvSpPr txBox="1"/>
          <p:nvPr/>
        </p:nvSpPr>
        <p:spPr>
          <a:xfrm>
            <a:off x="7398330" y="3383826"/>
            <a:ext cx="908700" cy="47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a-IR" sz="2400" dirty="0" smtClean="0">
                <a:solidFill>
                  <a:srgbClr val="0E3B07"/>
                </a:solidFill>
                <a:latin typeface="Cinema" panose="01000500000000020002" charset="-78"/>
                <a:ea typeface="Redressed"/>
                <a:cs typeface="Cinema" panose="01000500000000020002" charset="-78"/>
                <a:sym typeface="Redressed"/>
              </a:rPr>
              <a:t>دخالت</a:t>
            </a:r>
            <a:endParaRPr lang="fa-IR" sz="2400" dirty="0">
              <a:solidFill>
                <a:srgbClr val="0E3B07"/>
              </a:solidFill>
              <a:latin typeface="Cinema" panose="01000500000000020002" charset="-78"/>
              <a:ea typeface="Redressed"/>
              <a:cs typeface="Cinema" panose="01000500000000020002" charset="-78"/>
              <a:sym typeface="Redressed"/>
            </a:endParaRPr>
          </a:p>
        </p:txBody>
      </p:sp>
      <p:sp>
        <p:nvSpPr>
          <p:cNvPr id="707" name="Google Shape;707;p42"/>
          <p:cNvSpPr txBox="1"/>
          <p:nvPr/>
        </p:nvSpPr>
        <p:spPr>
          <a:xfrm>
            <a:off x="6861672" y="1648557"/>
            <a:ext cx="1968156" cy="576600"/>
          </a:xfrm>
          <a:prstGeom prst="rect">
            <a:avLst/>
          </a:prstGeom>
          <a:noFill/>
          <a:ln>
            <a:noFill/>
          </a:ln>
        </p:spPr>
        <p:txBody>
          <a:bodyPr spcFirstLastPara="1" wrap="square" lIns="91425" tIns="91425" rIns="91425" bIns="91425" anchor="ctr" anchorCtr="0">
            <a:noAutofit/>
          </a:bodyPr>
          <a:lstStyle/>
          <a:p>
            <a:pPr marL="0" indent="0" algn="ctr" rtl="1">
              <a:lnSpc>
                <a:spcPct val="150000"/>
              </a:lnSpc>
              <a:buNone/>
            </a:pPr>
            <a:r>
              <a:rPr lang="fa-IR" dirty="0"/>
              <a:t>دخالت کشورهای قدرتمند در ایجاد جنگ‌ها و بحرانها در قاره</a:t>
            </a:r>
            <a:r>
              <a:rPr lang="en-US" dirty="0"/>
              <a:t>.</a:t>
            </a:r>
            <a:r>
              <a:rPr lang="fa-IR" dirty="0"/>
              <a:t> افریقا(در دوره معاصر)</a:t>
            </a:r>
            <a:endParaRPr lang="fa-IR" sz="1200" dirty="0">
              <a:latin typeface="Vazir" panose="020B0603030804020204" pitchFamily="34" charset="-78"/>
              <a:cs typeface="Vazir" panose="020B0603030804020204" pitchFamily="34" charset="-78"/>
            </a:endParaRPr>
          </a:p>
        </p:txBody>
      </p:sp>
      <p:sp>
        <p:nvSpPr>
          <p:cNvPr id="709" name="Google Shape;709;p42"/>
          <p:cNvSpPr txBox="1"/>
          <p:nvPr/>
        </p:nvSpPr>
        <p:spPr>
          <a:xfrm>
            <a:off x="3289594" y="3453626"/>
            <a:ext cx="2203303" cy="889095"/>
          </a:xfrm>
          <a:prstGeom prst="rect">
            <a:avLst/>
          </a:prstGeom>
          <a:noFill/>
          <a:ln>
            <a:noFill/>
          </a:ln>
        </p:spPr>
        <p:txBody>
          <a:bodyPr spcFirstLastPara="1" wrap="square" lIns="91425" tIns="91425" rIns="91425" bIns="91425" anchor="ctr" anchorCtr="0">
            <a:noAutofit/>
          </a:bodyPr>
          <a:lstStyle/>
          <a:p>
            <a:pPr marL="0" indent="0" algn="ctr" rtl="1">
              <a:lnSpc>
                <a:spcPct val="150000"/>
              </a:lnSpc>
              <a:buNone/>
            </a:pPr>
            <a:r>
              <a:rPr lang="fa-IR" dirty="0" smtClean="0"/>
              <a:t>غارت </a:t>
            </a:r>
            <a:r>
              <a:rPr lang="fa-IR" dirty="0"/>
              <a:t>منابع قاره آفریقا توسط کشورهای اروپایی(در گذشته)</a:t>
            </a:r>
            <a:endParaRPr lang="fa-IR" sz="1200" dirty="0">
              <a:latin typeface="Vazir" panose="020B0603030804020204" pitchFamily="34" charset="-78"/>
              <a:cs typeface="Vazir" panose="020B0603030804020204" pitchFamily="34" charset="-78"/>
            </a:endParaRPr>
          </a:p>
        </p:txBody>
      </p:sp>
      <p:sp>
        <p:nvSpPr>
          <p:cNvPr id="711" name="Google Shape;711;p42"/>
          <p:cNvSpPr txBox="1"/>
          <p:nvPr/>
        </p:nvSpPr>
        <p:spPr>
          <a:xfrm>
            <a:off x="642589" y="1623724"/>
            <a:ext cx="1773900" cy="576600"/>
          </a:xfrm>
          <a:prstGeom prst="rect">
            <a:avLst/>
          </a:prstGeom>
          <a:noFill/>
          <a:ln>
            <a:noFill/>
          </a:ln>
        </p:spPr>
        <p:txBody>
          <a:bodyPr spcFirstLastPara="1" wrap="square" lIns="91425" tIns="91425" rIns="91425" bIns="91425" anchor="ctr" anchorCtr="0">
            <a:noAutofit/>
          </a:bodyPr>
          <a:lstStyle/>
          <a:p>
            <a:pPr marL="0" indent="0" algn="ctr" rtl="1">
              <a:lnSpc>
                <a:spcPct val="150000"/>
              </a:lnSpc>
              <a:buNone/>
            </a:pPr>
            <a:r>
              <a:rPr lang="fa-IR" dirty="0" smtClean="0">
                <a:solidFill>
                  <a:schemeClr val="bg1">
                    <a:lumMod val="50000"/>
                  </a:schemeClr>
                </a:solidFill>
                <a:latin typeface="Vazir" panose="020B0603030804020204" pitchFamily="34" charset="-78"/>
                <a:cs typeface="Vazir" panose="020B0603030804020204" pitchFamily="34" charset="-78"/>
              </a:rPr>
              <a:t>استعمار </a:t>
            </a:r>
            <a:r>
              <a:rPr lang="fa-IR" dirty="0">
                <a:solidFill>
                  <a:schemeClr val="bg1">
                    <a:lumMod val="50000"/>
                  </a:schemeClr>
                </a:solidFill>
                <a:latin typeface="Vazir" panose="020B0603030804020204" pitchFamily="34" charset="-78"/>
                <a:cs typeface="Vazir" panose="020B0603030804020204" pitchFamily="34" charset="-78"/>
              </a:rPr>
              <a:t>کشورهای اروپایی (در گذشته)</a:t>
            </a:r>
            <a:endParaRPr lang="fa-IR" sz="1200" dirty="0">
              <a:solidFill>
                <a:schemeClr val="bg1">
                  <a:lumMod val="50000"/>
                </a:schemeClr>
              </a:solidFill>
              <a:latin typeface="Vazir" panose="020B0603030804020204" pitchFamily="34" charset="-78"/>
              <a:cs typeface="Vazir" panose="020B0603030804020204" pitchFamily="34" charset="-78"/>
            </a:endParaRPr>
          </a:p>
        </p:txBody>
      </p:sp>
      <p:sp>
        <p:nvSpPr>
          <p:cNvPr id="716" name="Google Shape;716;p42"/>
          <p:cNvSpPr/>
          <p:nvPr/>
        </p:nvSpPr>
        <p:spPr>
          <a:xfrm>
            <a:off x="1421839" y="2719275"/>
            <a:ext cx="215400" cy="2154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2"/>
          <p:cNvSpPr/>
          <p:nvPr/>
        </p:nvSpPr>
        <p:spPr>
          <a:xfrm>
            <a:off x="4283546" y="2727219"/>
            <a:ext cx="215400" cy="2154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2"/>
          <p:cNvSpPr/>
          <p:nvPr/>
        </p:nvSpPr>
        <p:spPr>
          <a:xfrm>
            <a:off x="7738050" y="2719275"/>
            <a:ext cx="215400" cy="215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720" y="0"/>
            <a:ext cx="8067000" cy="204300"/>
          </a:xfrm>
        </p:spPr>
        <p:txBody>
          <a:bodyPr>
            <a:normAutofit fontScale="90000"/>
          </a:bodyPr>
          <a:lstStyle/>
          <a:p>
            <a:pPr rtl="1"/>
            <a:r>
              <a:rPr lang="fa-IR" dirty="0">
                <a:cs typeface="B Titr" panose="00000700000000000000" pitchFamily="2" charset="-78"/>
              </a:rPr>
              <a:t>مهم‌ترین عوامل داخلی موثر در توسعه‎نیافتگی و عدم پیشرفت قاره افریقا</a:t>
            </a:r>
            <a:endParaRPr lang="en-US" dirty="0">
              <a:cs typeface="B Titr" panose="00000700000000000000" pitchFamily="2" charset="-78"/>
            </a:endParaRPr>
          </a:p>
        </p:txBody>
      </p:sp>
      <p:graphicFrame>
        <p:nvGraphicFramePr>
          <p:cNvPr id="3" name="Diagram 2"/>
          <p:cNvGraphicFramePr/>
          <p:nvPr>
            <p:extLst>
              <p:ext uri="{D42A27DB-BD31-4B8C-83A1-F6EECF244321}">
                <p14:modId xmlns:p14="http://schemas.microsoft.com/office/powerpoint/2010/main" val="1305317592"/>
              </p:ext>
            </p:extLst>
          </p:nvPr>
        </p:nvGraphicFramePr>
        <p:xfrm>
          <a:off x="531627" y="559981"/>
          <a:ext cx="8024037" cy="43877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4522814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603" y="106183"/>
            <a:ext cx="8067000" cy="794039"/>
          </a:xfrm>
        </p:spPr>
        <p:txBody>
          <a:bodyPr>
            <a:normAutofit/>
          </a:bodyPr>
          <a:lstStyle/>
          <a:p>
            <a:pPr rtl="1"/>
            <a:r>
              <a:rPr lang="fa-IR" dirty="0">
                <a:cs typeface="B Titr" panose="00000700000000000000" pitchFamily="2" charset="-78"/>
              </a:rPr>
              <a:t>دلیل رشد نکردن صنعت در </a:t>
            </a:r>
            <a:r>
              <a:rPr lang="fa-IR" dirty="0">
                <a:cs typeface="B Titr" panose="00000700000000000000" pitchFamily="2" charset="-78"/>
              </a:rPr>
              <a:t>آ</a:t>
            </a:r>
            <a:r>
              <a:rPr lang="fa-IR" dirty="0" smtClean="0">
                <a:cs typeface="B Titr" panose="00000700000000000000" pitchFamily="2" charset="-78"/>
              </a:rPr>
              <a:t>فریقا چیست ؟</a:t>
            </a:r>
            <a:endParaRPr lang="en-US" dirty="0">
              <a:cs typeface="B Titr" panose="00000700000000000000" pitchFamily="2" charset="-78"/>
            </a:endParaRPr>
          </a:p>
        </p:txBody>
      </p:sp>
      <p:sp>
        <p:nvSpPr>
          <p:cNvPr id="7" name="Rounded Rectangle 6"/>
          <p:cNvSpPr/>
          <p:nvPr/>
        </p:nvSpPr>
        <p:spPr>
          <a:xfrm>
            <a:off x="531628" y="836428"/>
            <a:ext cx="7995975" cy="1247553"/>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lnSpc>
                <a:spcPct val="150000"/>
              </a:lnSpc>
            </a:pPr>
            <a:r>
              <a:rPr lang="fa-IR" sz="1600" dirty="0">
                <a:latin typeface="Vazir" panose="020B0603030804020204" pitchFamily="34" charset="-78"/>
                <a:cs typeface="Vazir" panose="020B0603030804020204" pitchFamily="34" charset="-78"/>
              </a:rPr>
              <a:t>کشورهای قاره افریقا بیشتر صادر کننده محصولات معدنی و کشاورزی هستند و مواد اولیه برای کارخانه‌های کشورهای صنعتی تولید می‌کنند. لذا صنعت در این قاره چندان رشد نکرده است</a:t>
            </a:r>
            <a:r>
              <a:rPr lang="fa-IR" sz="1600" dirty="0" smtClean="0">
                <a:latin typeface="Vazir" panose="020B0603030804020204" pitchFamily="34" charset="-78"/>
                <a:cs typeface="Vazir" panose="020B0603030804020204" pitchFamily="34" charset="-78"/>
              </a:rPr>
              <a:t>.</a:t>
            </a:r>
            <a:endParaRPr lang="en-US" sz="1600" dirty="0">
              <a:latin typeface="Vazir" panose="020B0603030804020204" pitchFamily="34" charset="-78"/>
              <a:cs typeface="Vazir" panose="020B0603030804020204" pitchFamily="34" charset="-78"/>
            </a:endParaRPr>
          </a:p>
        </p:txBody>
      </p:sp>
      <p:sp>
        <p:nvSpPr>
          <p:cNvPr id="8" name="Title 1"/>
          <p:cNvSpPr txBox="1">
            <a:spLocks/>
          </p:cNvSpPr>
          <p:nvPr/>
        </p:nvSpPr>
        <p:spPr>
          <a:xfrm>
            <a:off x="496114" y="2417206"/>
            <a:ext cx="8067000" cy="794039"/>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1pPr>
            <a:lvl2pPr marR="0" lvl="1" algn="l"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2pPr>
            <a:lvl3pPr marR="0" lvl="2" algn="l"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3pPr>
            <a:lvl4pPr marR="0" lvl="3" algn="l"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4pPr>
            <a:lvl5pPr marR="0" lvl="4" algn="l"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5pPr>
            <a:lvl6pPr marR="0" lvl="5" algn="l"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6pPr>
            <a:lvl7pPr marR="0" lvl="6" algn="l"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7pPr>
            <a:lvl8pPr marR="0" lvl="7" algn="l"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8pPr>
            <a:lvl9pPr marR="0" lvl="8" algn="l"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9pPr>
          </a:lstStyle>
          <a:p>
            <a:pPr rtl="1"/>
            <a:r>
              <a:rPr lang="fa-IR" dirty="0">
                <a:cs typeface="B Titr" panose="00000700000000000000" pitchFamily="2" charset="-78"/>
              </a:rPr>
              <a:t>وضعیت کشاورزی در قاره آفریقا </a:t>
            </a:r>
            <a:r>
              <a:rPr lang="fa-IR" dirty="0" smtClean="0">
                <a:cs typeface="B Titr" panose="00000700000000000000" pitchFamily="2" charset="-78"/>
              </a:rPr>
              <a:t>چگونه است ؟</a:t>
            </a:r>
            <a:endParaRPr lang="en-US" dirty="0">
              <a:cs typeface="B Titr" panose="00000700000000000000" pitchFamily="2" charset="-78"/>
            </a:endParaRPr>
          </a:p>
        </p:txBody>
      </p:sp>
      <p:sp>
        <p:nvSpPr>
          <p:cNvPr id="9" name="Rounded Rectangle 8"/>
          <p:cNvSpPr/>
          <p:nvPr/>
        </p:nvSpPr>
        <p:spPr>
          <a:xfrm>
            <a:off x="531627" y="3331394"/>
            <a:ext cx="7995975" cy="1247553"/>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lnSpc>
                <a:spcPct val="150000"/>
              </a:lnSpc>
            </a:pPr>
            <a:r>
              <a:rPr lang="fa-IR" sz="1800" dirty="0">
                <a:latin typeface="Vazir" panose="020B0603030804020204" pitchFamily="34" charset="-78"/>
                <a:cs typeface="Vazir" panose="020B0603030804020204" pitchFamily="34" charset="-78"/>
              </a:rPr>
              <a:t>بیشتر محصولات کشاورزی گرمسیری و استوایی چون </a:t>
            </a:r>
            <a:r>
              <a:rPr lang="fa-IR" sz="1800" u="sng" dirty="0">
                <a:latin typeface="Vazir" panose="020B0603030804020204" pitchFamily="34" charset="-78"/>
                <a:cs typeface="Vazir" panose="020B0603030804020204" pitchFamily="34" charset="-78"/>
              </a:rPr>
              <a:t>قهوه</a:t>
            </a:r>
            <a:r>
              <a:rPr lang="fa-IR" sz="1800" dirty="0">
                <a:latin typeface="Vazir" panose="020B0603030804020204" pitchFamily="34" charset="-78"/>
                <a:cs typeface="Vazir" panose="020B0603030804020204" pitchFamily="34" charset="-78"/>
              </a:rPr>
              <a:t>، </a:t>
            </a:r>
            <a:r>
              <a:rPr lang="fa-IR" sz="1800" u="sng" dirty="0">
                <a:latin typeface="Vazir" panose="020B0603030804020204" pitchFamily="34" charset="-78"/>
                <a:cs typeface="Vazir" panose="020B0603030804020204" pitchFamily="34" charset="-78"/>
              </a:rPr>
              <a:t>کاکائو</a:t>
            </a:r>
            <a:r>
              <a:rPr lang="fa-IR" sz="1800" dirty="0">
                <a:latin typeface="Vazir" panose="020B0603030804020204" pitchFamily="34" charset="-78"/>
                <a:cs typeface="Vazir" panose="020B0603030804020204" pitchFamily="34" charset="-78"/>
              </a:rPr>
              <a:t> و </a:t>
            </a:r>
            <a:r>
              <a:rPr lang="fa-IR" sz="1800" u="sng" dirty="0">
                <a:latin typeface="Vazir" panose="020B0603030804020204" pitchFamily="34" charset="-78"/>
                <a:cs typeface="Vazir" panose="020B0603030804020204" pitchFamily="34" charset="-78"/>
              </a:rPr>
              <a:t>کائوچو(لاستیک طبیعی)</a:t>
            </a:r>
            <a:r>
              <a:rPr lang="fa-IR" sz="1800" dirty="0">
                <a:latin typeface="Vazir" panose="020B0603030804020204" pitchFamily="34" charset="-78"/>
                <a:cs typeface="Vazir" panose="020B0603030804020204" pitchFamily="34" charset="-78"/>
              </a:rPr>
              <a:t> تولید می شود. 2.در اطراف دره نیل </a:t>
            </a:r>
            <a:r>
              <a:rPr lang="fa-IR" sz="1800" u="sng" dirty="0">
                <a:latin typeface="Vazir" panose="020B0603030804020204" pitchFamily="34" charset="-78"/>
                <a:cs typeface="Vazir" panose="020B0603030804020204" pitchFamily="34" charset="-78"/>
              </a:rPr>
              <a:t>مزارع پنبه</a:t>
            </a:r>
            <a:r>
              <a:rPr lang="fa-IR" sz="1800" dirty="0">
                <a:latin typeface="Vazir" panose="020B0603030804020204" pitchFamily="34" charset="-78"/>
                <a:cs typeface="Vazir" panose="020B0603030804020204" pitchFamily="34" charset="-78"/>
              </a:rPr>
              <a:t> وجود دارد.</a:t>
            </a:r>
            <a:endParaRPr lang="en-US" sz="2000" dirty="0">
              <a:latin typeface="Vazir" panose="020B0603030804020204" pitchFamily="34" charset="-78"/>
              <a:cs typeface="Vazir" panose="020B0603030804020204" pitchFamily="34" charset="-78"/>
            </a:endParaRPr>
          </a:p>
        </p:txBody>
      </p:sp>
    </p:spTree>
    <p:extLst>
      <p:ext uri="{BB962C8B-B14F-4D97-AF65-F5344CB8AC3E}">
        <p14:creationId xmlns:p14="http://schemas.microsoft.com/office/powerpoint/2010/main" val="205510299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780" y="326065"/>
            <a:ext cx="8067000" cy="204300"/>
          </a:xfrm>
        </p:spPr>
        <p:txBody>
          <a:bodyPr>
            <a:normAutofit fontScale="90000"/>
          </a:bodyPr>
          <a:lstStyle/>
          <a:p>
            <a:r>
              <a:rPr lang="fa-IR" dirty="0">
                <a:cs typeface="B Titr" panose="00000700000000000000" pitchFamily="2" charset="-78"/>
              </a:rPr>
              <a:t>جاذبه‌های مهم گردشگری آفریقا</a:t>
            </a:r>
            <a:endParaRPr lang="en-US" dirty="0">
              <a:cs typeface="B Titr" panose="00000700000000000000" pitchFamily="2" charset="-78"/>
            </a:endParaRPr>
          </a:p>
        </p:txBody>
      </p:sp>
      <p:sp>
        <p:nvSpPr>
          <p:cNvPr id="3" name="Rectangle 2"/>
          <p:cNvSpPr/>
          <p:nvPr/>
        </p:nvSpPr>
        <p:spPr>
          <a:xfrm>
            <a:off x="6280070" y="3672503"/>
            <a:ext cx="2603414" cy="888705"/>
          </a:xfrm>
          <a:prstGeom prst="rect">
            <a:avLst/>
          </a:prstGeom>
        </p:spPr>
        <p:txBody>
          <a:bodyPr wrap="square">
            <a:spAutoFit/>
          </a:bodyPr>
          <a:lstStyle/>
          <a:p>
            <a:pPr algn="ctr" rtl="1">
              <a:lnSpc>
                <a:spcPct val="150000"/>
              </a:lnSpc>
            </a:pPr>
            <a:r>
              <a:rPr lang="fa-IR" sz="1800" dirty="0">
                <a:solidFill>
                  <a:schemeClr val="bg1">
                    <a:lumMod val="50000"/>
                  </a:schemeClr>
                </a:solidFill>
                <a:latin typeface="Vazir" panose="020B0603030804020204" pitchFamily="34" charset="-78"/>
                <a:ea typeface="Calibri" panose="020F0502020204030204" pitchFamily="34" charset="0"/>
                <a:cs typeface="Vazir" panose="020B0603030804020204" pitchFamily="34" charset="-78"/>
              </a:rPr>
              <a:t>سواحل شمال افریقا در کنار دریای مدیترانه</a:t>
            </a:r>
            <a:endParaRPr lang="en-US" sz="1800" dirty="0">
              <a:solidFill>
                <a:schemeClr val="bg1">
                  <a:lumMod val="50000"/>
                </a:schemeClr>
              </a:solidFill>
              <a:latin typeface="Vazir" panose="020B0603030804020204" pitchFamily="34" charset="-78"/>
              <a:cs typeface="Vazir" panose="020B0603030804020204" pitchFamily="34"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7189" y="1507387"/>
            <a:ext cx="3029171" cy="19252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3538" y="1507387"/>
            <a:ext cx="2887809" cy="19252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angle 5"/>
          <p:cNvSpPr/>
          <p:nvPr/>
        </p:nvSpPr>
        <p:spPr>
          <a:xfrm>
            <a:off x="3160733" y="3672503"/>
            <a:ext cx="2603414" cy="369332"/>
          </a:xfrm>
          <a:prstGeom prst="rect">
            <a:avLst/>
          </a:prstGeom>
        </p:spPr>
        <p:txBody>
          <a:bodyPr wrap="square">
            <a:spAutoFit/>
          </a:bodyPr>
          <a:lstStyle/>
          <a:p>
            <a:pPr algn="ctr" rtl="1"/>
            <a:r>
              <a:rPr lang="fa-IR" sz="1800" dirty="0">
                <a:solidFill>
                  <a:schemeClr val="bg1">
                    <a:lumMod val="50000"/>
                  </a:schemeClr>
                </a:solidFill>
                <a:latin typeface="Vazir" panose="020B0603030804020204" pitchFamily="34" charset="-78"/>
                <a:cs typeface="Vazir" panose="020B0603030804020204" pitchFamily="34" charset="-78"/>
              </a:rPr>
              <a:t>پارک‌های ملی (وحش) </a:t>
            </a:r>
            <a:endParaRPr lang="en-US" sz="2000" dirty="0">
              <a:solidFill>
                <a:schemeClr val="bg1">
                  <a:lumMod val="50000"/>
                </a:schemeClr>
              </a:solidFill>
              <a:latin typeface="Vazir" panose="020B0603030804020204" pitchFamily="34" charset="-78"/>
              <a:cs typeface="Vazir" panose="020B0603030804020204" pitchFamily="34" charset="-78"/>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70" y="1507387"/>
            <a:ext cx="2885636" cy="19252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ectangle 7"/>
          <p:cNvSpPr/>
          <p:nvPr/>
        </p:nvSpPr>
        <p:spPr>
          <a:xfrm>
            <a:off x="210161" y="3672503"/>
            <a:ext cx="2603414" cy="338554"/>
          </a:xfrm>
          <a:prstGeom prst="rect">
            <a:avLst/>
          </a:prstGeom>
        </p:spPr>
        <p:txBody>
          <a:bodyPr wrap="square">
            <a:spAutoFit/>
          </a:bodyPr>
          <a:lstStyle/>
          <a:p>
            <a:pPr lvl="1" algn="ctr" rtl="1"/>
            <a:r>
              <a:rPr lang="fa-IR" sz="1600" dirty="0">
                <a:solidFill>
                  <a:schemeClr val="bg1">
                    <a:lumMod val="50000"/>
                  </a:schemeClr>
                </a:solidFill>
                <a:latin typeface="Vazir" panose="020B0603030804020204" pitchFamily="34" charset="-78"/>
                <a:cs typeface="Vazir" panose="020B0603030804020204" pitchFamily="34" charset="-78"/>
              </a:rPr>
              <a:t>آثار باستانی کشورهای قدیمی </a:t>
            </a:r>
            <a:endParaRPr lang="en-US" sz="1600" dirty="0">
              <a:solidFill>
                <a:schemeClr val="bg1">
                  <a:lumMod val="50000"/>
                </a:schemeClr>
              </a:solidFill>
              <a:effectLst/>
              <a:latin typeface="Vazir" panose="020B0603030804020204" pitchFamily="34" charset="-78"/>
              <a:cs typeface="Vazir" panose="020B0603030804020204" pitchFamily="34" charset="-78"/>
            </a:endParaRPr>
          </a:p>
        </p:txBody>
      </p:sp>
    </p:spTree>
    <p:extLst>
      <p:ext uri="{BB962C8B-B14F-4D97-AF65-F5344CB8AC3E}">
        <p14:creationId xmlns:p14="http://schemas.microsoft.com/office/powerpoint/2010/main" val="20068793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4155" y="92007"/>
            <a:ext cx="7158113" cy="1035046"/>
          </a:xfrm>
        </p:spPr>
        <p:txBody>
          <a:bodyPr>
            <a:noAutofit/>
          </a:bodyPr>
          <a:lstStyle/>
          <a:p>
            <a:r>
              <a:rPr lang="fa-IR" sz="2800" b="1" dirty="0" smtClean="0">
                <a:latin typeface="Shabnam" panose="020B0603030804020204" pitchFamily="34" charset="-78"/>
                <a:cs typeface="Shabnam" panose="020B0603030804020204" pitchFamily="34" charset="-78"/>
              </a:rPr>
              <a:t>چرا </a:t>
            </a:r>
            <a:r>
              <a:rPr lang="fa-IR" sz="2800" b="1" dirty="0">
                <a:latin typeface="Shabnam" panose="020B0603030804020204" pitchFamily="34" charset="-78"/>
                <a:cs typeface="Shabnam" panose="020B0603030804020204" pitchFamily="34" charset="-78"/>
              </a:rPr>
              <a:t>زیتون از محصولات مهم کشور مراکش </a:t>
            </a:r>
            <a:r>
              <a:rPr lang="fa-IR" sz="2800" b="1" dirty="0" smtClean="0">
                <a:latin typeface="Shabnam" panose="020B0603030804020204" pitchFamily="34" charset="-78"/>
                <a:cs typeface="Shabnam" panose="020B0603030804020204" pitchFamily="34" charset="-78"/>
              </a:rPr>
              <a:t>است ؟</a:t>
            </a:r>
            <a:endParaRPr lang="en-US" sz="2800" b="1" dirty="0">
              <a:latin typeface="Shabnam" panose="020B0603030804020204" pitchFamily="34" charset="-78"/>
              <a:cs typeface="Shabnam" panose="020B0603030804020204" pitchFamily="34" charset="-78"/>
            </a:endParaRPr>
          </a:p>
        </p:txBody>
      </p:sp>
      <p:sp>
        <p:nvSpPr>
          <p:cNvPr id="3" name="Rounded Rectangle 2"/>
          <p:cNvSpPr/>
          <p:nvPr/>
        </p:nvSpPr>
        <p:spPr>
          <a:xfrm>
            <a:off x="4635796" y="2971257"/>
            <a:ext cx="4263655" cy="701748"/>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ar-SA" sz="1800" dirty="0">
                <a:latin typeface="Vazir" panose="020B0603030804020204" pitchFamily="34" charset="-78"/>
                <a:cs typeface="Vazir" panose="020B0603030804020204" pitchFamily="34" charset="-78"/>
              </a:rPr>
              <a:t>زیتون در آب و هوای مدیترانه‌ای به خوبی کشت می‌شود و محصول می‌دهد</a:t>
            </a:r>
            <a:endParaRPr lang="en-US" sz="1800" dirty="0">
              <a:latin typeface="Vazir" panose="020B0603030804020204" pitchFamily="34" charset="-78"/>
              <a:cs typeface="Vazir" panose="020B0603030804020204" pitchFamily="34" charset="-78"/>
            </a:endParaRPr>
          </a:p>
        </p:txBody>
      </p:sp>
      <p:sp>
        <p:nvSpPr>
          <p:cNvPr id="4" name="Rounded Rectangle 3"/>
          <p:cNvSpPr/>
          <p:nvPr/>
        </p:nvSpPr>
        <p:spPr>
          <a:xfrm>
            <a:off x="4635796" y="956931"/>
            <a:ext cx="4263655" cy="1628754"/>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ar-SA" sz="2000" dirty="0">
                <a:latin typeface="Vazir" panose="020B0603030804020204" pitchFamily="34" charset="-78"/>
                <a:cs typeface="Vazir" panose="020B0603030804020204" pitchFamily="34" charset="-78"/>
              </a:rPr>
              <a:t>کشور مراکش از شمال به دریای مدیترانه و جبل الطارق و از غرب به اقیانوس اطلس منتهی می‌شود و دارای آب و هوای مدیترانه‌ای است. </a:t>
            </a:r>
            <a:endParaRPr lang="en-US" sz="2800" dirty="0">
              <a:latin typeface="Vazir" panose="020B0603030804020204" pitchFamily="34" charset="-78"/>
              <a:cs typeface="Vazir" panose="020B0603030804020204" pitchFamily="34" charset="-78"/>
            </a:endParaRPr>
          </a:p>
        </p:txBody>
      </p:sp>
      <p:sp>
        <p:nvSpPr>
          <p:cNvPr id="5" name="Rounded Rectangle 4"/>
          <p:cNvSpPr/>
          <p:nvPr/>
        </p:nvSpPr>
        <p:spPr>
          <a:xfrm>
            <a:off x="4635796" y="4058577"/>
            <a:ext cx="4263655" cy="701748"/>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lvl="1" algn="ctr" rtl="1"/>
            <a:r>
              <a:rPr lang="ar-SA" sz="1800" dirty="0">
                <a:latin typeface="Vazir" panose="020B0603030804020204" pitchFamily="34" charset="-78"/>
                <a:cs typeface="Vazir" panose="020B0603030804020204" pitchFamily="34" charset="-78"/>
              </a:rPr>
              <a:t>به همین دلیل زیتون در این منطقه به خوبی عمل می‌آید</a:t>
            </a:r>
            <a:r>
              <a:rPr lang="en-US" sz="1800" dirty="0">
                <a:latin typeface="Vazir" panose="020B0603030804020204" pitchFamily="34" charset="-78"/>
                <a:cs typeface="Vazir" panose="020B0603030804020204" pitchFamily="34" charset="-78"/>
              </a:rPr>
              <a:t>.</a:t>
            </a:r>
            <a:endParaRPr lang="en-US" sz="1800" dirty="0">
              <a:effectLst/>
              <a:latin typeface="Vazir" panose="020B0603030804020204" pitchFamily="34" charset="-78"/>
              <a:cs typeface="Vazir" panose="020B0603030804020204" pitchFamily="34" charset="-78"/>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29" y="1245449"/>
            <a:ext cx="4076482" cy="29379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2472912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81658928"/>
              </p:ext>
            </p:extLst>
          </p:nvPr>
        </p:nvGraphicFramePr>
        <p:xfrm>
          <a:off x="0" y="577598"/>
          <a:ext cx="9144000" cy="4565902"/>
        </p:xfrm>
        <a:graphic>
          <a:graphicData uri="http://schemas.openxmlformats.org/drawingml/2006/table">
            <a:tbl>
              <a:tblPr firstRow="1" firstCol="1" bandRow="1">
                <a:tableStyleId>{00A15C55-8517-42AA-B614-E9B94910E393}</a:tableStyleId>
              </a:tblPr>
              <a:tblGrid>
                <a:gridCol w="1518212">
                  <a:extLst>
                    <a:ext uri="{9D8B030D-6E8A-4147-A177-3AD203B41FA5}">
                      <a16:colId xmlns:a16="http://schemas.microsoft.com/office/drawing/2014/main" val="2491657260"/>
                    </a:ext>
                  </a:extLst>
                </a:gridCol>
                <a:gridCol w="3638746">
                  <a:extLst>
                    <a:ext uri="{9D8B030D-6E8A-4147-A177-3AD203B41FA5}">
                      <a16:colId xmlns:a16="http://schemas.microsoft.com/office/drawing/2014/main" val="267762214"/>
                    </a:ext>
                  </a:extLst>
                </a:gridCol>
                <a:gridCol w="3987042">
                  <a:extLst>
                    <a:ext uri="{9D8B030D-6E8A-4147-A177-3AD203B41FA5}">
                      <a16:colId xmlns:a16="http://schemas.microsoft.com/office/drawing/2014/main" val="783168182"/>
                    </a:ext>
                  </a:extLst>
                </a:gridCol>
              </a:tblGrid>
              <a:tr h="253661">
                <a:tc>
                  <a:txBody>
                    <a:bodyPr/>
                    <a:lstStyle/>
                    <a:p>
                      <a:pPr marL="0" marR="0" algn="r" rtl="1">
                        <a:lnSpc>
                          <a:spcPct val="115000"/>
                        </a:lnSpc>
                        <a:spcBef>
                          <a:spcPts val="0"/>
                        </a:spcBef>
                        <a:spcAft>
                          <a:spcPts val="0"/>
                        </a:spcAft>
                      </a:pPr>
                      <a:r>
                        <a:rPr lang="ar-SA" sz="1400" kern="0" dirty="0">
                          <a:effectLst/>
                          <a:latin typeface="Vazir" panose="020B0603030804020204" pitchFamily="34" charset="-78"/>
                          <a:cs typeface="Vazir" panose="020B0603030804020204" pitchFamily="34" charset="-78"/>
                        </a:rPr>
                        <a:t>ویژگی</a:t>
                      </a:r>
                      <a:endParaRPr lang="en-US" sz="1400" kern="100" dirty="0">
                        <a:solidFill>
                          <a:srgbClr val="000000"/>
                        </a:solidFill>
                        <a:effectLst/>
                        <a:latin typeface="Vazir" panose="020B0603030804020204" pitchFamily="34" charset="-78"/>
                        <a:ea typeface="Aptos" panose="020B0004020202020204" pitchFamily="34" charset="0"/>
                        <a:cs typeface="Vazir" panose="020B0603030804020204" pitchFamily="34" charset="-78"/>
                      </a:endParaRPr>
                    </a:p>
                  </a:txBody>
                  <a:tcPr marL="68580" marR="68580" marT="0" marB="0"/>
                </a:tc>
                <a:tc>
                  <a:txBody>
                    <a:bodyPr/>
                    <a:lstStyle/>
                    <a:p>
                      <a:pPr marL="0" marR="0" algn="r" rtl="1">
                        <a:lnSpc>
                          <a:spcPct val="115000"/>
                        </a:lnSpc>
                        <a:spcBef>
                          <a:spcPts val="0"/>
                        </a:spcBef>
                        <a:spcAft>
                          <a:spcPts val="0"/>
                        </a:spcAft>
                      </a:pPr>
                      <a:r>
                        <a:rPr lang="fa-IR" sz="1400" kern="0">
                          <a:effectLst/>
                          <a:latin typeface="Vazir" panose="020B0603030804020204" pitchFamily="34" charset="-78"/>
                          <a:cs typeface="Vazir" panose="020B0603030804020204" pitchFamily="34" charset="-78"/>
                        </a:rPr>
                        <a:t>قاره اروپا</a:t>
                      </a:r>
                      <a:endParaRPr lang="en-US" sz="1400" kern="100">
                        <a:solidFill>
                          <a:srgbClr val="000000"/>
                        </a:solidFill>
                        <a:effectLst/>
                        <a:latin typeface="Vazir" panose="020B0603030804020204" pitchFamily="34" charset="-78"/>
                        <a:ea typeface="Aptos" panose="020B0004020202020204" pitchFamily="34" charset="0"/>
                        <a:cs typeface="Vazir" panose="020B0603030804020204" pitchFamily="34" charset="-78"/>
                      </a:endParaRPr>
                    </a:p>
                  </a:txBody>
                  <a:tcPr marL="68580" marR="68580" marT="0" marB="0"/>
                </a:tc>
                <a:tc>
                  <a:txBody>
                    <a:bodyPr/>
                    <a:lstStyle/>
                    <a:p>
                      <a:pPr marL="0" marR="0" algn="r" rtl="1">
                        <a:lnSpc>
                          <a:spcPct val="115000"/>
                        </a:lnSpc>
                        <a:spcBef>
                          <a:spcPts val="0"/>
                        </a:spcBef>
                        <a:spcAft>
                          <a:spcPts val="0"/>
                        </a:spcAft>
                      </a:pPr>
                      <a:r>
                        <a:rPr lang="ar-SA" sz="1400" kern="0">
                          <a:effectLst/>
                          <a:latin typeface="Vazir" panose="020B0603030804020204" pitchFamily="34" charset="-78"/>
                          <a:cs typeface="Vazir" panose="020B0603030804020204" pitchFamily="34" charset="-78"/>
                        </a:rPr>
                        <a:t>قاره آفریقا</a:t>
                      </a:r>
                      <a:endParaRPr lang="en-US" sz="1400" kern="100">
                        <a:solidFill>
                          <a:srgbClr val="000000"/>
                        </a:solidFill>
                        <a:effectLst/>
                        <a:latin typeface="Vazir" panose="020B0603030804020204" pitchFamily="34" charset="-78"/>
                        <a:ea typeface="Aptos" panose="020B0004020202020204" pitchFamily="34" charset="0"/>
                        <a:cs typeface="Vazir" panose="020B0603030804020204" pitchFamily="34" charset="-78"/>
                      </a:endParaRPr>
                    </a:p>
                  </a:txBody>
                  <a:tcPr marL="68580" marR="68580" marT="0" marB="0"/>
                </a:tc>
                <a:extLst>
                  <a:ext uri="{0D108BD9-81ED-4DB2-BD59-A6C34878D82A}">
                    <a16:rowId xmlns:a16="http://schemas.microsoft.com/office/drawing/2014/main" val="4180884124"/>
                  </a:ext>
                </a:extLst>
              </a:tr>
              <a:tr h="507322">
                <a:tc>
                  <a:txBody>
                    <a:bodyPr/>
                    <a:lstStyle/>
                    <a:p>
                      <a:pPr marL="0" marR="0" algn="r" rtl="1">
                        <a:lnSpc>
                          <a:spcPct val="115000"/>
                        </a:lnSpc>
                        <a:spcBef>
                          <a:spcPts val="0"/>
                        </a:spcBef>
                        <a:spcAft>
                          <a:spcPts val="0"/>
                        </a:spcAft>
                      </a:pPr>
                      <a:r>
                        <a:rPr lang="ar-SA" sz="1400" kern="0">
                          <a:effectLst/>
                          <a:latin typeface="Vazir" panose="020B0603030804020204" pitchFamily="34" charset="-78"/>
                          <a:cs typeface="Vazir" panose="020B0603030804020204" pitchFamily="34" charset="-78"/>
                        </a:rPr>
                        <a:t>وسعت</a:t>
                      </a:r>
                      <a:endParaRPr lang="en-US" sz="1400" kern="100">
                        <a:solidFill>
                          <a:srgbClr val="000000"/>
                        </a:solidFill>
                        <a:effectLst/>
                        <a:latin typeface="Vazir" panose="020B0603030804020204" pitchFamily="34" charset="-78"/>
                        <a:ea typeface="Aptos" panose="020B0004020202020204" pitchFamily="34" charset="0"/>
                        <a:cs typeface="Vazir" panose="020B0603030804020204" pitchFamily="34" charset="-78"/>
                      </a:endParaRPr>
                    </a:p>
                  </a:txBody>
                  <a:tcPr marL="68580" marR="68580" marT="0" marB="0"/>
                </a:tc>
                <a:tc>
                  <a:txBody>
                    <a:bodyPr/>
                    <a:lstStyle/>
                    <a:p>
                      <a:pPr marL="0" marR="0" algn="r" rtl="1">
                        <a:lnSpc>
                          <a:spcPct val="115000"/>
                        </a:lnSpc>
                        <a:spcBef>
                          <a:spcPts val="0"/>
                        </a:spcBef>
                        <a:spcAft>
                          <a:spcPts val="0"/>
                        </a:spcAft>
                      </a:pPr>
                      <a:r>
                        <a:rPr lang="ar-SA" sz="1400" kern="0">
                          <a:effectLst/>
                          <a:latin typeface="Vazir" panose="020B0603030804020204" pitchFamily="34" charset="-78"/>
                          <a:cs typeface="Vazir" panose="020B0603030804020204" pitchFamily="34" charset="-78"/>
                        </a:rPr>
                        <a:t>کم وسعت‌ترین قاره جهان با حدود 10 میلیون کیلومتر وسعت</a:t>
                      </a:r>
                      <a:endParaRPr lang="en-US" sz="1400" kern="100">
                        <a:solidFill>
                          <a:srgbClr val="000000"/>
                        </a:solidFill>
                        <a:effectLst/>
                        <a:latin typeface="Vazir" panose="020B0603030804020204" pitchFamily="34" charset="-78"/>
                        <a:ea typeface="Aptos" panose="020B0004020202020204" pitchFamily="34" charset="0"/>
                        <a:cs typeface="Vazir" panose="020B0603030804020204" pitchFamily="34" charset="-78"/>
                      </a:endParaRPr>
                    </a:p>
                  </a:txBody>
                  <a:tcPr marL="68580" marR="68580" marT="0" marB="0"/>
                </a:tc>
                <a:tc>
                  <a:txBody>
                    <a:bodyPr/>
                    <a:lstStyle/>
                    <a:p>
                      <a:pPr marL="0" marR="0" algn="r" rtl="1">
                        <a:lnSpc>
                          <a:spcPct val="115000"/>
                        </a:lnSpc>
                        <a:spcBef>
                          <a:spcPts val="0"/>
                        </a:spcBef>
                        <a:spcAft>
                          <a:spcPts val="0"/>
                        </a:spcAft>
                      </a:pPr>
                      <a:r>
                        <a:rPr lang="ar-SA" sz="1400" kern="0">
                          <a:effectLst/>
                          <a:latin typeface="Vazir" panose="020B0603030804020204" pitchFamily="34" charset="-78"/>
                          <a:cs typeface="Vazir" panose="020B0603030804020204" pitchFamily="34" charset="-78"/>
                        </a:rPr>
                        <a:t>دومین قاره وسیع جهان بعد از آسیا با حدود 30 میلیون کیلومتر وسعت</a:t>
                      </a:r>
                      <a:endParaRPr lang="en-US" sz="1400" kern="100">
                        <a:solidFill>
                          <a:srgbClr val="000000"/>
                        </a:solidFill>
                        <a:effectLst/>
                        <a:latin typeface="Vazir" panose="020B0603030804020204" pitchFamily="34" charset="-78"/>
                        <a:ea typeface="Aptos" panose="020B0004020202020204" pitchFamily="34" charset="0"/>
                        <a:cs typeface="Vazir" panose="020B0603030804020204" pitchFamily="34" charset="-78"/>
                      </a:endParaRPr>
                    </a:p>
                  </a:txBody>
                  <a:tcPr marL="68580" marR="68580" marT="0" marB="0"/>
                </a:tc>
                <a:extLst>
                  <a:ext uri="{0D108BD9-81ED-4DB2-BD59-A6C34878D82A}">
                    <a16:rowId xmlns:a16="http://schemas.microsoft.com/office/drawing/2014/main" val="1530890574"/>
                  </a:ext>
                </a:extLst>
              </a:tr>
              <a:tr h="507322">
                <a:tc>
                  <a:txBody>
                    <a:bodyPr/>
                    <a:lstStyle/>
                    <a:p>
                      <a:pPr marL="0" marR="0" algn="r" rtl="1">
                        <a:lnSpc>
                          <a:spcPct val="115000"/>
                        </a:lnSpc>
                        <a:spcBef>
                          <a:spcPts val="0"/>
                        </a:spcBef>
                        <a:spcAft>
                          <a:spcPts val="0"/>
                        </a:spcAft>
                      </a:pPr>
                      <a:r>
                        <a:rPr lang="ar-SA" sz="1400" kern="0">
                          <a:effectLst/>
                          <a:latin typeface="Vazir" panose="020B0603030804020204" pitchFamily="34" charset="-78"/>
                          <a:cs typeface="Vazir" panose="020B0603030804020204" pitchFamily="34" charset="-78"/>
                        </a:rPr>
                        <a:t>جمعیت</a:t>
                      </a:r>
                      <a:endParaRPr lang="en-US" sz="1400" kern="100">
                        <a:solidFill>
                          <a:srgbClr val="000000"/>
                        </a:solidFill>
                        <a:effectLst/>
                        <a:latin typeface="Vazir" panose="020B0603030804020204" pitchFamily="34" charset="-78"/>
                        <a:ea typeface="Aptos" panose="020B0004020202020204" pitchFamily="34" charset="0"/>
                        <a:cs typeface="Vazir" panose="020B0603030804020204" pitchFamily="34" charset="-78"/>
                      </a:endParaRPr>
                    </a:p>
                  </a:txBody>
                  <a:tcPr marL="68580" marR="68580" marT="0" marB="0"/>
                </a:tc>
                <a:tc>
                  <a:txBody>
                    <a:bodyPr/>
                    <a:lstStyle/>
                    <a:p>
                      <a:pPr marL="0" marR="0" algn="r" rtl="1">
                        <a:lnSpc>
                          <a:spcPct val="115000"/>
                        </a:lnSpc>
                        <a:spcBef>
                          <a:spcPts val="0"/>
                        </a:spcBef>
                        <a:spcAft>
                          <a:spcPts val="0"/>
                        </a:spcAft>
                      </a:pPr>
                      <a:r>
                        <a:rPr lang="ar-SA" sz="1400" kern="0" dirty="0">
                          <a:effectLst/>
                          <a:latin typeface="Vazir" panose="020B0603030804020204" pitchFamily="34" charset="-78"/>
                          <a:cs typeface="Vazir" panose="020B0603030804020204" pitchFamily="34" charset="-78"/>
                        </a:rPr>
                        <a:t>حدود 765 میلیون نفر، نسبت به مساحت جمعیت متراکمی دارد</a:t>
                      </a:r>
                      <a:r>
                        <a:rPr lang="en-US" sz="1400" kern="0" dirty="0">
                          <a:effectLst/>
                          <a:latin typeface="Vazir" panose="020B0603030804020204" pitchFamily="34" charset="-78"/>
                          <a:cs typeface="Vazir" panose="020B0603030804020204" pitchFamily="34" charset="-78"/>
                        </a:rPr>
                        <a:t>.</a:t>
                      </a:r>
                      <a:endParaRPr lang="en-US" sz="1400" kern="100" dirty="0">
                        <a:solidFill>
                          <a:srgbClr val="000000"/>
                        </a:solidFill>
                        <a:effectLst/>
                        <a:latin typeface="Vazir" panose="020B0603030804020204" pitchFamily="34" charset="-78"/>
                        <a:ea typeface="Aptos" panose="020B0004020202020204" pitchFamily="34" charset="0"/>
                        <a:cs typeface="Vazir" panose="020B0603030804020204" pitchFamily="34" charset="-78"/>
                      </a:endParaRPr>
                    </a:p>
                  </a:txBody>
                  <a:tcPr marL="68580" marR="68580" marT="0" marB="0"/>
                </a:tc>
                <a:tc>
                  <a:txBody>
                    <a:bodyPr/>
                    <a:lstStyle/>
                    <a:p>
                      <a:pPr marL="0" marR="0" algn="r" rtl="1">
                        <a:lnSpc>
                          <a:spcPct val="115000"/>
                        </a:lnSpc>
                        <a:spcBef>
                          <a:spcPts val="0"/>
                        </a:spcBef>
                        <a:spcAft>
                          <a:spcPts val="0"/>
                        </a:spcAft>
                      </a:pPr>
                      <a:r>
                        <a:rPr lang="ar-SA" sz="1400" kern="0">
                          <a:effectLst/>
                          <a:latin typeface="Vazir" panose="020B0603030804020204" pitchFamily="34" charset="-78"/>
                          <a:cs typeface="Vazir" panose="020B0603030804020204" pitchFamily="34" charset="-78"/>
                        </a:rPr>
                        <a:t>حدود 4/1 میلیارد نفر، نسبت به مساحت جمعیت کمی دارد</a:t>
                      </a:r>
                      <a:r>
                        <a:rPr lang="en-US" sz="1400" kern="0">
                          <a:effectLst/>
                          <a:latin typeface="Vazir" panose="020B0603030804020204" pitchFamily="34" charset="-78"/>
                          <a:cs typeface="Vazir" panose="020B0603030804020204" pitchFamily="34" charset="-78"/>
                        </a:rPr>
                        <a:t>.</a:t>
                      </a:r>
                      <a:endParaRPr lang="en-US" sz="1400" kern="100">
                        <a:solidFill>
                          <a:srgbClr val="000000"/>
                        </a:solidFill>
                        <a:effectLst/>
                        <a:latin typeface="Vazir" panose="020B0603030804020204" pitchFamily="34" charset="-78"/>
                        <a:ea typeface="Aptos" panose="020B0004020202020204" pitchFamily="34" charset="0"/>
                        <a:cs typeface="Vazir" panose="020B0603030804020204" pitchFamily="34" charset="-78"/>
                      </a:endParaRPr>
                    </a:p>
                  </a:txBody>
                  <a:tcPr marL="68580" marR="68580" marT="0" marB="0"/>
                </a:tc>
                <a:extLst>
                  <a:ext uri="{0D108BD9-81ED-4DB2-BD59-A6C34878D82A}">
                    <a16:rowId xmlns:a16="http://schemas.microsoft.com/office/drawing/2014/main" val="1982982899"/>
                  </a:ext>
                </a:extLst>
              </a:tr>
              <a:tr h="760984">
                <a:tc>
                  <a:txBody>
                    <a:bodyPr/>
                    <a:lstStyle/>
                    <a:p>
                      <a:pPr marL="0" marR="0" algn="r" rtl="1">
                        <a:lnSpc>
                          <a:spcPct val="115000"/>
                        </a:lnSpc>
                        <a:spcBef>
                          <a:spcPts val="0"/>
                        </a:spcBef>
                        <a:spcAft>
                          <a:spcPts val="0"/>
                        </a:spcAft>
                      </a:pPr>
                      <a:r>
                        <a:rPr lang="ar-SA" sz="1400" kern="0">
                          <a:effectLst/>
                          <a:latin typeface="Vazir" panose="020B0603030804020204" pitchFamily="34" charset="-78"/>
                          <a:cs typeface="Vazir" panose="020B0603030804020204" pitchFamily="34" charset="-78"/>
                        </a:rPr>
                        <a:t>رشد جمعیت</a:t>
                      </a:r>
                      <a:endParaRPr lang="en-US" sz="1400" kern="100">
                        <a:solidFill>
                          <a:srgbClr val="000000"/>
                        </a:solidFill>
                        <a:effectLst/>
                        <a:latin typeface="Vazir" panose="020B0603030804020204" pitchFamily="34" charset="-78"/>
                        <a:ea typeface="Aptos" panose="020B0004020202020204" pitchFamily="34" charset="0"/>
                        <a:cs typeface="Vazir" panose="020B0603030804020204" pitchFamily="34" charset="-78"/>
                      </a:endParaRPr>
                    </a:p>
                  </a:txBody>
                  <a:tcPr marL="68580" marR="68580" marT="0" marB="0"/>
                </a:tc>
                <a:tc>
                  <a:txBody>
                    <a:bodyPr/>
                    <a:lstStyle/>
                    <a:p>
                      <a:pPr marL="0" marR="0" algn="r" rtl="1">
                        <a:lnSpc>
                          <a:spcPct val="115000"/>
                        </a:lnSpc>
                        <a:spcBef>
                          <a:spcPts val="0"/>
                        </a:spcBef>
                        <a:spcAft>
                          <a:spcPts val="0"/>
                        </a:spcAft>
                      </a:pPr>
                      <a:r>
                        <a:rPr lang="ar-SA" sz="1400" kern="0">
                          <a:effectLst/>
                          <a:latin typeface="Vazir" panose="020B0603030804020204" pitchFamily="34" charset="-78"/>
                          <a:cs typeface="Vazir" panose="020B0603030804020204" pitchFamily="34" charset="-78"/>
                        </a:rPr>
                        <a:t>علی‌رغم جمعیت زیاد و انبوه، رشد جمعیت در اروپا کاهش یافته و زاد و ولد در این قاره، کم شده است</a:t>
                      </a:r>
                      <a:r>
                        <a:rPr lang="en-US" sz="1400" kern="0">
                          <a:effectLst/>
                          <a:latin typeface="Vazir" panose="020B0603030804020204" pitchFamily="34" charset="-78"/>
                          <a:cs typeface="Vazir" panose="020B0603030804020204" pitchFamily="34" charset="-78"/>
                        </a:rPr>
                        <a:t>.</a:t>
                      </a:r>
                      <a:endParaRPr lang="en-US" sz="1400" kern="100">
                        <a:solidFill>
                          <a:srgbClr val="000000"/>
                        </a:solidFill>
                        <a:effectLst/>
                        <a:latin typeface="Vazir" panose="020B0603030804020204" pitchFamily="34" charset="-78"/>
                        <a:ea typeface="Aptos" panose="020B0004020202020204" pitchFamily="34" charset="0"/>
                        <a:cs typeface="Vazir" panose="020B0603030804020204" pitchFamily="34" charset="-78"/>
                      </a:endParaRPr>
                    </a:p>
                  </a:txBody>
                  <a:tcPr marL="68580" marR="68580" marT="0" marB="0"/>
                </a:tc>
                <a:tc>
                  <a:txBody>
                    <a:bodyPr/>
                    <a:lstStyle/>
                    <a:p>
                      <a:pPr marL="0" marR="0" algn="r" rtl="1">
                        <a:lnSpc>
                          <a:spcPct val="115000"/>
                        </a:lnSpc>
                        <a:spcBef>
                          <a:spcPts val="0"/>
                        </a:spcBef>
                        <a:spcAft>
                          <a:spcPts val="0"/>
                        </a:spcAft>
                      </a:pPr>
                      <a:r>
                        <a:rPr lang="ar-SA" sz="1400" kern="0">
                          <a:effectLst/>
                          <a:latin typeface="Vazir" panose="020B0603030804020204" pitchFamily="34" charset="-78"/>
                          <a:cs typeface="Vazir" panose="020B0603030804020204" pitchFamily="34" charset="-78"/>
                        </a:rPr>
                        <a:t>عواملی چون عدم رعایت بهداشت، شیوع بیماری‌های مختلف و خشکسالی‌ها جلوی رشد جمعیت را گرفته است</a:t>
                      </a:r>
                      <a:r>
                        <a:rPr lang="en-US" sz="1400" kern="0">
                          <a:effectLst/>
                          <a:latin typeface="Vazir" panose="020B0603030804020204" pitchFamily="34" charset="-78"/>
                          <a:cs typeface="Vazir" panose="020B0603030804020204" pitchFamily="34" charset="-78"/>
                        </a:rPr>
                        <a:t>.</a:t>
                      </a:r>
                      <a:endParaRPr lang="en-US" sz="1400" kern="100">
                        <a:solidFill>
                          <a:srgbClr val="000000"/>
                        </a:solidFill>
                        <a:effectLst/>
                        <a:latin typeface="Vazir" panose="020B0603030804020204" pitchFamily="34" charset="-78"/>
                        <a:ea typeface="Aptos" panose="020B0004020202020204" pitchFamily="34" charset="0"/>
                        <a:cs typeface="Vazir" panose="020B0603030804020204" pitchFamily="34" charset="-78"/>
                      </a:endParaRPr>
                    </a:p>
                  </a:txBody>
                  <a:tcPr marL="68580" marR="68580" marT="0" marB="0"/>
                </a:tc>
                <a:extLst>
                  <a:ext uri="{0D108BD9-81ED-4DB2-BD59-A6C34878D82A}">
                    <a16:rowId xmlns:a16="http://schemas.microsoft.com/office/drawing/2014/main" val="2842710677"/>
                  </a:ext>
                </a:extLst>
              </a:tr>
              <a:tr h="760984">
                <a:tc>
                  <a:txBody>
                    <a:bodyPr/>
                    <a:lstStyle/>
                    <a:p>
                      <a:pPr marL="0" marR="0" algn="r" rtl="1">
                        <a:lnSpc>
                          <a:spcPct val="115000"/>
                        </a:lnSpc>
                        <a:spcBef>
                          <a:spcPts val="0"/>
                        </a:spcBef>
                        <a:spcAft>
                          <a:spcPts val="0"/>
                        </a:spcAft>
                      </a:pPr>
                      <a:r>
                        <a:rPr lang="ar-SA" sz="1400" kern="0">
                          <a:effectLst/>
                          <a:latin typeface="Vazir" panose="020B0603030804020204" pitchFamily="34" charset="-78"/>
                          <a:cs typeface="Vazir" panose="020B0603030804020204" pitchFamily="34" charset="-78"/>
                        </a:rPr>
                        <a:t>محصولات کشاورزی</a:t>
                      </a:r>
                      <a:endParaRPr lang="en-US" sz="1400" kern="100">
                        <a:solidFill>
                          <a:srgbClr val="000000"/>
                        </a:solidFill>
                        <a:effectLst/>
                        <a:latin typeface="Vazir" panose="020B0603030804020204" pitchFamily="34" charset="-78"/>
                        <a:ea typeface="Aptos" panose="020B0004020202020204" pitchFamily="34" charset="0"/>
                        <a:cs typeface="Vazir" panose="020B0603030804020204" pitchFamily="34" charset="-78"/>
                      </a:endParaRPr>
                    </a:p>
                  </a:txBody>
                  <a:tcPr marL="68580" marR="68580" marT="0" marB="0"/>
                </a:tc>
                <a:tc>
                  <a:txBody>
                    <a:bodyPr/>
                    <a:lstStyle/>
                    <a:p>
                      <a:pPr marL="0" marR="0" algn="r" rtl="1">
                        <a:lnSpc>
                          <a:spcPct val="115000"/>
                        </a:lnSpc>
                        <a:spcBef>
                          <a:spcPts val="0"/>
                        </a:spcBef>
                        <a:spcAft>
                          <a:spcPts val="0"/>
                        </a:spcAft>
                      </a:pPr>
                      <a:r>
                        <a:rPr lang="ar-SA" sz="1400" kern="0">
                          <a:effectLst/>
                          <a:latin typeface="Vazir" panose="020B0603030804020204" pitchFamily="34" charset="-78"/>
                          <a:cs typeface="Vazir" panose="020B0603030804020204" pitchFamily="34" charset="-78"/>
                        </a:rPr>
                        <a:t>کشاورزی با استفاده از ماشین‌آلات مدرن و شیوه‌های علمی رواج دارد</a:t>
                      </a:r>
                      <a:r>
                        <a:rPr lang="en-US" sz="1400" kern="0">
                          <a:effectLst/>
                          <a:latin typeface="Vazir" panose="020B0603030804020204" pitchFamily="34" charset="-78"/>
                          <a:cs typeface="Vazir" panose="020B0603030804020204" pitchFamily="34" charset="-78"/>
                        </a:rPr>
                        <a:t>.</a:t>
                      </a:r>
                      <a:endParaRPr lang="en-US" sz="1400" kern="100">
                        <a:effectLst/>
                        <a:latin typeface="Vazir" panose="020B0603030804020204" pitchFamily="34" charset="-78"/>
                        <a:cs typeface="Vazir" panose="020B0603030804020204" pitchFamily="34" charset="-78"/>
                      </a:endParaRPr>
                    </a:p>
                    <a:p>
                      <a:pPr marL="0" marR="0" algn="r" rtl="1">
                        <a:lnSpc>
                          <a:spcPct val="115000"/>
                        </a:lnSpc>
                        <a:spcBef>
                          <a:spcPts val="0"/>
                        </a:spcBef>
                        <a:spcAft>
                          <a:spcPts val="0"/>
                        </a:spcAft>
                      </a:pPr>
                      <a:r>
                        <a:rPr lang="ar-SA" sz="1400" kern="0">
                          <a:effectLst/>
                          <a:latin typeface="Vazir" panose="020B0603030804020204" pitchFamily="34" charset="-78"/>
                          <a:cs typeface="Vazir" panose="020B0603030804020204" pitchFamily="34" charset="-78"/>
                        </a:rPr>
                        <a:t>زیتون، مرکبات و انگور</a:t>
                      </a:r>
                      <a:endParaRPr lang="en-US" sz="1400" kern="100">
                        <a:solidFill>
                          <a:srgbClr val="000000"/>
                        </a:solidFill>
                        <a:effectLst/>
                        <a:latin typeface="Vazir" panose="020B0603030804020204" pitchFamily="34" charset="-78"/>
                        <a:ea typeface="Aptos" panose="020B0004020202020204" pitchFamily="34" charset="0"/>
                        <a:cs typeface="Vazir" panose="020B0603030804020204" pitchFamily="34" charset="-78"/>
                      </a:endParaRPr>
                    </a:p>
                  </a:txBody>
                  <a:tcPr marL="68580" marR="68580" marT="0" marB="0"/>
                </a:tc>
                <a:tc>
                  <a:txBody>
                    <a:bodyPr/>
                    <a:lstStyle/>
                    <a:p>
                      <a:pPr marL="0" marR="0" algn="r" rtl="1">
                        <a:lnSpc>
                          <a:spcPct val="115000"/>
                        </a:lnSpc>
                        <a:spcBef>
                          <a:spcPts val="0"/>
                        </a:spcBef>
                        <a:spcAft>
                          <a:spcPts val="0"/>
                        </a:spcAft>
                      </a:pPr>
                      <a:r>
                        <a:rPr lang="ar-SA" sz="1400" kern="0" dirty="0">
                          <a:effectLst/>
                          <a:latin typeface="Vazir" panose="020B0603030804020204" pitchFamily="34" charset="-78"/>
                          <a:cs typeface="Vazir" panose="020B0603030804020204" pitchFamily="34" charset="-78"/>
                        </a:rPr>
                        <a:t>محصولات کشاورزی گرمسیری و استوایی چون قهوه، کاکائو و کائوچو تولید می‌شود. در اطراف دره نیل مزارع پنبه وجود دارد</a:t>
                      </a:r>
                      <a:r>
                        <a:rPr lang="en-US" sz="1400" kern="0" dirty="0">
                          <a:effectLst/>
                          <a:latin typeface="Vazir" panose="020B0603030804020204" pitchFamily="34" charset="-78"/>
                          <a:cs typeface="Vazir" panose="020B0603030804020204" pitchFamily="34" charset="-78"/>
                        </a:rPr>
                        <a:t>.</a:t>
                      </a:r>
                      <a:endParaRPr lang="en-US" sz="1400" kern="100" dirty="0">
                        <a:solidFill>
                          <a:srgbClr val="000000"/>
                        </a:solidFill>
                        <a:effectLst/>
                        <a:latin typeface="Vazir" panose="020B0603030804020204" pitchFamily="34" charset="-78"/>
                        <a:ea typeface="Aptos" panose="020B0004020202020204" pitchFamily="34" charset="0"/>
                        <a:cs typeface="Vazir" panose="020B0603030804020204" pitchFamily="34" charset="-78"/>
                      </a:endParaRPr>
                    </a:p>
                  </a:txBody>
                  <a:tcPr marL="68580" marR="68580" marT="0" marB="0"/>
                </a:tc>
                <a:extLst>
                  <a:ext uri="{0D108BD9-81ED-4DB2-BD59-A6C34878D82A}">
                    <a16:rowId xmlns:a16="http://schemas.microsoft.com/office/drawing/2014/main" val="2093948006"/>
                  </a:ext>
                </a:extLst>
              </a:tr>
              <a:tr h="1014645">
                <a:tc>
                  <a:txBody>
                    <a:bodyPr/>
                    <a:lstStyle/>
                    <a:p>
                      <a:pPr marL="0" marR="0" algn="r" rtl="1">
                        <a:lnSpc>
                          <a:spcPct val="115000"/>
                        </a:lnSpc>
                        <a:spcBef>
                          <a:spcPts val="0"/>
                        </a:spcBef>
                        <a:spcAft>
                          <a:spcPts val="0"/>
                        </a:spcAft>
                      </a:pPr>
                      <a:r>
                        <a:rPr lang="ar-SA" sz="1400" kern="0">
                          <a:effectLst/>
                          <a:latin typeface="Vazir" panose="020B0603030804020204" pitchFamily="34" charset="-78"/>
                          <a:cs typeface="Vazir" panose="020B0603030804020204" pitchFamily="34" charset="-78"/>
                        </a:rPr>
                        <a:t>صنعت</a:t>
                      </a:r>
                      <a:endParaRPr lang="en-US" sz="1400" kern="100">
                        <a:solidFill>
                          <a:srgbClr val="000000"/>
                        </a:solidFill>
                        <a:effectLst/>
                        <a:latin typeface="Vazir" panose="020B0603030804020204" pitchFamily="34" charset="-78"/>
                        <a:ea typeface="Aptos" panose="020B0004020202020204" pitchFamily="34" charset="0"/>
                        <a:cs typeface="Vazir" panose="020B0603030804020204" pitchFamily="34" charset="-78"/>
                      </a:endParaRPr>
                    </a:p>
                  </a:txBody>
                  <a:tcPr marL="68580" marR="68580" marT="0" marB="0"/>
                </a:tc>
                <a:tc>
                  <a:txBody>
                    <a:bodyPr/>
                    <a:lstStyle/>
                    <a:p>
                      <a:pPr marL="0" marR="0" algn="r" rtl="1">
                        <a:lnSpc>
                          <a:spcPct val="115000"/>
                        </a:lnSpc>
                        <a:spcBef>
                          <a:spcPts val="0"/>
                        </a:spcBef>
                        <a:spcAft>
                          <a:spcPts val="0"/>
                        </a:spcAft>
                      </a:pPr>
                      <a:r>
                        <a:rPr lang="ar-SA" sz="1400" kern="0">
                          <a:effectLst/>
                          <a:latin typeface="Vazir" panose="020B0603030804020204" pitchFamily="34" charset="-78"/>
                          <a:cs typeface="Vazir" panose="020B0603030804020204" pitchFamily="34" charset="-78"/>
                        </a:rPr>
                        <a:t>از مناطق مهم صنعتی جهان است و انواع کالاها و ماشین‌آلات و ابزار را تولید و به کشورهای دیگر صادر می‌کند</a:t>
                      </a:r>
                      <a:r>
                        <a:rPr lang="en-US" sz="1400" kern="0">
                          <a:effectLst/>
                          <a:latin typeface="Vazir" panose="020B0603030804020204" pitchFamily="34" charset="-78"/>
                          <a:cs typeface="Vazir" panose="020B0603030804020204" pitchFamily="34" charset="-78"/>
                        </a:rPr>
                        <a:t>.</a:t>
                      </a:r>
                      <a:endParaRPr lang="en-US" sz="1400" kern="100">
                        <a:solidFill>
                          <a:srgbClr val="000000"/>
                        </a:solidFill>
                        <a:effectLst/>
                        <a:latin typeface="Vazir" panose="020B0603030804020204" pitchFamily="34" charset="-78"/>
                        <a:ea typeface="Aptos" panose="020B0004020202020204" pitchFamily="34" charset="0"/>
                        <a:cs typeface="Vazir" panose="020B0603030804020204" pitchFamily="34" charset="-78"/>
                      </a:endParaRPr>
                    </a:p>
                  </a:txBody>
                  <a:tcPr marL="68580" marR="68580" marT="0" marB="0"/>
                </a:tc>
                <a:tc>
                  <a:txBody>
                    <a:bodyPr/>
                    <a:lstStyle/>
                    <a:p>
                      <a:pPr marL="0" marR="0" algn="r" rtl="1">
                        <a:lnSpc>
                          <a:spcPct val="115000"/>
                        </a:lnSpc>
                        <a:spcBef>
                          <a:spcPts val="0"/>
                        </a:spcBef>
                        <a:spcAft>
                          <a:spcPts val="0"/>
                        </a:spcAft>
                      </a:pPr>
                      <a:r>
                        <a:rPr lang="ar-SA" sz="1400" kern="0">
                          <a:effectLst/>
                          <a:latin typeface="Vazir" panose="020B0603030804020204" pitchFamily="34" charset="-78"/>
                          <a:cs typeface="Vazir" panose="020B0603030804020204" pitchFamily="34" charset="-78"/>
                        </a:rPr>
                        <a:t>صادرکننده محصولات معدنی و کشاورزی هستند و مواد اولیه برای کارخانه‌های کشورهای صنعتی تولید می‌کنند. لذا صنعت در این قارّه چندان رشد نکرده است</a:t>
                      </a:r>
                      <a:r>
                        <a:rPr lang="en-US" sz="1400" kern="0">
                          <a:effectLst/>
                          <a:latin typeface="Vazir" panose="020B0603030804020204" pitchFamily="34" charset="-78"/>
                          <a:cs typeface="Vazir" panose="020B0603030804020204" pitchFamily="34" charset="-78"/>
                        </a:rPr>
                        <a:t>.</a:t>
                      </a:r>
                      <a:endParaRPr lang="en-US" sz="1400" kern="100">
                        <a:solidFill>
                          <a:srgbClr val="000000"/>
                        </a:solidFill>
                        <a:effectLst/>
                        <a:latin typeface="Vazir" panose="020B0603030804020204" pitchFamily="34" charset="-78"/>
                        <a:ea typeface="Aptos" panose="020B0004020202020204" pitchFamily="34" charset="0"/>
                        <a:cs typeface="Vazir" panose="020B0603030804020204" pitchFamily="34" charset="-78"/>
                      </a:endParaRPr>
                    </a:p>
                  </a:txBody>
                  <a:tcPr marL="68580" marR="68580" marT="0" marB="0"/>
                </a:tc>
                <a:extLst>
                  <a:ext uri="{0D108BD9-81ED-4DB2-BD59-A6C34878D82A}">
                    <a16:rowId xmlns:a16="http://schemas.microsoft.com/office/drawing/2014/main" val="1001581175"/>
                  </a:ext>
                </a:extLst>
              </a:tr>
              <a:tr h="760984">
                <a:tc>
                  <a:txBody>
                    <a:bodyPr/>
                    <a:lstStyle/>
                    <a:p>
                      <a:pPr marL="0" marR="0" algn="r" rtl="1">
                        <a:lnSpc>
                          <a:spcPct val="115000"/>
                        </a:lnSpc>
                        <a:spcBef>
                          <a:spcPts val="0"/>
                        </a:spcBef>
                        <a:spcAft>
                          <a:spcPts val="0"/>
                        </a:spcAft>
                      </a:pPr>
                      <a:r>
                        <a:rPr lang="ar-SA" sz="1400" kern="0">
                          <a:effectLst/>
                          <a:latin typeface="Vazir" panose="020B0603030804020204" pitchFamily="34" charset="-78"/>
                          <a:cs typeface="Vazir" panose="020B0603030804020204" pitchFamily="34" charset="-78"/>
                        </a:rPr>
                        <a:t>منابع طبیعی و زیرزمینی</a:t>
                      </a:r>
                      <a:endParaRPr lang="en-US" sz="1400" kern="100">
                        <a:solidFill>
                          <a:srgbClr val="000000"/>
                        </a:solidFill>
                        <a:effectLst/>
                        <a:latin typeface="Vazir" panose="020B0603030804020204" pitchFamily="34" charset="-78"/>
                        <a:ea typeface="Aptos" panose="020B0004020202020204" pitchFamily="34" charset="0"/>
                        <a:cs typeface="Vazir" panose="020B0603030804020204" pitchFamily="34" charset="-78"/>
                      </a:endParaRPr>
                    </a:p>
                  </a:txBody>
                  <a:tcPr marL="68580" marR="68580" marT="0" marB="0"/>
                </a:tc>
                <a:tc>
                  <a:txBody>
                    <a:bodyPr/>
                    <a:lstStyle/>
                    <a:p>
                      <a:pPr marL="0" marR="0" algn="r" rtl="1">
                        <a:lnSpc>
                          <a:spcPct val="115000"/>
                        </a:lnSpc>
                        <a:spcBef>
                          <a:spcPts val="0"/>
                        </a:spcBef>
                        <a:spcAft>
                          <a:spcPts val="0"/>
                        </a:spcAft>
                      </a:pPr>
                      <a:r>
                        <a:rPr lang="ar-SA" sz="1400" kern="0">
                          <a:effectLst/>
                          <a:latin typeface="Vazir" panose="020B0603030804020204" pitchFamily="34" charset="-78"/>
                          <a:cs typeface="Vazir" panose="020B0603030804020204" pitchFamily="34" charset="-78"/>
                        </a:rPr>
                        <a:t>منابع معدنی و زیرزمینی کمی دارد به همین  دلیل واردکننده مواد اولیه (مانند نفت) می‌باشد</a:t>
                      </a:r>
                      <a:r>
                        <a:rPr lang="en-US" sz="1400" kern="0">
                          <a:effectLst/>
                          <a:latin typeface="Vazir" panose="020B0603030804020204" pitchFamily="34" charset="-78"/>
                          <a:cs typeface="Vazir" panose="020B0603030804020204" pitchFamily="34" charset="-78"/>
                        </a:rPr>
                        <a:t>.</a:t>
                      </a:r>
                      <a:endParaRPr lang="en-US" sz="1400" kern="100">
                        <a:solidFill>
                          <a:srgbClr val="000000"/>
                        </a:solidFill>
                        <a:effectLst/>
                        <a:latin typeface="Vazir" panose="020B0603030804020204" pitchFamily="34" charset="-78"/>
                        <a:ea typeface="Aptos" panose="020B0004020202020204" pitchFamily="34" charset="0"/>
                        <a:cs typeface="Vazir" panose="020B0603030804020204" pitchFamily="34" charset="-78"/>
                      </a:endParaRPr>
                    </a:p>
                  </a:txBody>
                  <a:tcPr marL="68580" marR="68580" marT="0" marB="0"/>
                </a:tc>
                <a:tc>
                  <a:txBody>
                    <a:bodyPr/>
                    <a:lstStyle/>
                    <a:p>
                      <a:pPr marL="0" marR="0" algn="r" rtl="1">
                        <a:lnSpc>
                          <a:spcPct val="115000"/>
                        </a:lnSpc>
                        <a:spcBef>
                          <a:spcPts val="0"/>
                        </a:spcBef>
                        <a:spcAft>
                          <a:spcPts val="0"/>
                        </a:spcAft>
                      </a:pPr>
                      <a:r>
                        <a:rPr lang="ar-SA" sz="1400" kern="0" dirty="0">
                          <a:effectLst/>
                          <a:latin typeface="Vazir" panose="020B0603030804020204" pitchFamily="34" charset="-78"/>
                          <a:cs typeface="Vazir" panose="020B0603030804020204" pitchFamily="34" charset="-78"/>
                        </a:rPr>
                        <a:t>از نظر منابع طبیعی، ثروتمند است. معادن نفت، طلا، الماس، مس و جنگل‌های عظیم دارد</a:t>
                      </a:r>
                      <a:r>
                        <a:rPr lang="en-US" sz="1400" kern="0" dirty="0">
                          <a:effectLst/>
                          <a:latin typeface="Vazir" panose="020B0603030804020204" pitchFamily="34" charset="-78"/>
                          <a:cs typeface="Vazir" panose="020B0603030804020204" pitchFamily="34" charset="-78"/>
                        </a:rPr>
                        <a:t>.</a:t>
                      </a:r>
                      <a:endParaRPr lang="en-US" sz="1400" kern="100" dirty="0">
                        <a:solidFill>
                          <a:srgbClr val="000000"/>
                        </a:solidFill>
                        <a:effectLst/>
                        <a:latin typeface="Vazir" panose="020B0603030804020204" pitchFamily="34" charset="-78"/>
                        <a:ea typeface="Aptos" panose="020B0004020202020204" pitchFamily="34" charset="0"/>
                        <a:cs typeface="Vazir" panose="020B0603030804020204" pitchFamily="34" charset="-78"/>
                      </a:endParaRPr>
                    </a:p>
                  </a:txBody>
                  <a:tcPr marL="68580" marR="68580" marT="0" marB="0"/>
                </a:tc>
                <a:extLst>
                  <a:ext uri="{0D108BD9-81ED-4DB2-BD59-A6C34878D82A}">
                    <a16:rowId xmlns:a16="http://schemas.microsoft.com/office/drawing/2014/main" val="3289035755"/>
                  </a:ext>
                </a:extLst>
              </a:tr>
            </a:tbl>
          </a:graphicData>
        </a:graphic>
      </p:graphicFrame>
      <p:sp>
        <p:nvSpPr>
          <p:cNvPr id="6" name="TextBox 5"/>
          <p:cNvSpPr txBox="1"/>
          <p:nvPr/>
        </p:nvSpPr>
        <p:spPr>
          <a:xfrm>
            <a:off x="1878419" y="70884"/>
            <a:ext cx="5167423" cy="707886"/>
          </a:xfrm>
          <a:prstGeom prst="rect">
            <a:avLst/>
          </a:prstGeom>
          <a:noFill/>
        </p:spPr>
        <p:txBody>
          <a:bodyPr wrap="square" rtlCol="0">
            <a:spAutoFit/>
          </a:bodyPr>
          <a:lstStyle/>
          <a:p>
            <a:pPr algn="ctr" rtl="1"/>
            <a:r>
              <a:rPr lang="fa-IR" sz="2000" dirty="0">
                <a:solidFill>
                  <a:schemeClr val="bg1">
                    <a:lumMod val="50000"/>
                  </a:schemeClr>
                </a:solidFill>
                <a:cs typeface="B Titr" panose="00000700000000000000" pitchFamily="2" charset="-78"/>
              </a:rPr>
              <a:t>مقایسه ویژگی‌های انسانی قاره افریقا و اروپا </a:t>
            </a:r>
            <a:endParaRPr lang="en-US" sz="2000" dirty="0">
              <a:solidFill>
                <a:schemeClr val="bg1">
                  <a:lumMod val="50000"/>
                </a:schemeClr>
              </a:solidFill>
              <a:cs typeface="B Titr" panose="00000700000000000000" pitchFamily="2" charset="-78"/>
            </a:endParaRPr>
          </a:p>
          <a:p>
            <a:pPr algn="ctr" rtl="1"/>
            <a:endParaRPr lang="en-US" sz="2000" dirty="0">
              <a:solidFill>
                <a:schemeClr val="bg1">
                  <a:lumMod val="50000"/>
                </a:schemeClr>
              </a:solidFill>
              <a:cs typeface="B Titr" panose="00000700000000000000" pitchFamily="2" charset="-78"/>
            </a:endParaRPr>
          </a:p>
        </p:txBody>
      </p:sp>
    </p:spTree>
    <p:extLst>
      <p:ext uri="{BB962C8B-B14F-4D97-AF65-F5344CB8AC3E}">
        <p14:creationId xmlns:p14="http://schemas.microsoft.com/office/powerpoint/2010/main" val="101701552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16454"/>
            <a:ext cx="9073115" cy="1843118"/>
          </a:xfrm>
        </p:spPr>
        <p:txBody>
          <a:bodyPr>
            <a:noAutofit/>
          </a:bodyPr>
          <a:lstStyle/>
          <a:p>
            <a:r>
              <a:rPr lang="fa-IR" sz="2000" dirty="0">
                <a:solidFill>
                  <a:schemeClr val="bg1">
                    <a:lumMod val="50000"/>
                  </a:schemeClr>
                </a:solidFill>
                <a:latin typeface="Vazir" panose="020B0603030804020204" pitchFamily="34" charset="-78"/>
                <a:cs typeface="Vazir" panose="020B0603030804020204" pitchFamily="34" charset="-78"/>
              </a:rPr>
              <a:t>اهرام سه گانه مصر در محدوده شهر باستانی جیزه و در حاشیه شمالی شهر قاهره کنونی واقع شده است. روبروی آن مجسمه ابوالهول قرار دارد که غول افسانه‌ای مصر باستان و اسطوره ادیپ، مخلوطی از انسان و حیوان با پیکری از شیر، مزیّن به بال‌های عقاب و دارای سری شبیه سر انسان با پوشش زنان زمان مصر باستان است.</a:t>
            </a:r>
            <a:endParaRPr lang="en-US" sz="2000" dirty="0">
              <a:solidFill>
                <a:schemeClr val="bg1">
                  <a:lumMod val="50000"/>
                </a:schemeClr>
              </a:solidFill>
              <a:latin typeface="Vazir" panose="020B0603030804020204" pitchFamily="34" charset="-78"/>
              <a:cs typeface="Vazir" panose="020B0603030804020204" pitchFamily="34" charset="-78"/>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0313" y="70880"/>
            <a:ext cx="4987020" cy="33147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8214893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4"/>
          <p:cNvSpPr txBox="1">
            <a:spLocks noGrp="1"/>
          </p:cNvSpPr>
          <p:nvPr>
            <p:ph type="ctrTitle" idx="4294967295"/>
          </p:nvPr>
        </p:nvSpPr>
        <p:spPr>
          <a:xfrm>
            <a:off x="878056" y="3603589"/>
            <a:ext cx="7282200" cy="1159800"/>
          </a:xfrm>
          <a:prstGeom prst="rect">
            <a:avLst/>
          </a:prstGeom>
        </p:spPr>
        <p:txBody>
          <a:bodyPr spcFirstLastPara="1" wrap="square" lIns="91425" tIns="91425" rIns="91425" bIns="91425" anchor="b" anchorCtr="0">
            <a:noAutofit/>
          </a:bodyPr>
          <a:lstStyle/>
          <a:p>
            <a:pPr marL="0" lvl="0" indent="0" algn="ctr" rtl="1">
              <a:spcBef>
                <a:spcPts val="0"/>
              </a:spcBef>
              <a:spcAft>
                <a:spcPts val="0"/>
              </a:spcAft>
              <a:buNone/>
            </a:pPr>
            <a:r>
              <a:rPr lang="fa-IR" sz="4000" b="1" dirty="0" smtClean="0">
                <a:cs typeface="B Titr" panose="00000700000000000000" pitchFamily="2" charset="-78"/>
              </a:rPr>
              <a:t>از توجه شما متشکرم</a:t>
            </a:r>
            <a:endParaRPr sz="4000" b="1" dirty="0">
              <a:cs typeface="B Titr" panose="00000700000000000000" pitchFamily="2" charset="-78"/>
            </a:endParaRPr>
          </a:p>
        </p:txBody>
      </p:sp>
      <p:pic>
        <p:nvPicPr>
          <p:cNvPr id="5" name="Google Shape;1245;p47">
            <a:extLst>
              <a:ext uri="{FF2B5EF4-FFF2-40B4-BE49-F238E27FC236}">
                <a16:creationId xmlns:a16="http://schemas.microsoft.com/office/drawing/2014/main" id="{8D698C4F-BBE9-4C06-AAB8-97D5698EB0A4}"/>
              </a:ext>
            </a:extLst>
          </p:cNvPr>
          <p:cNvPicPr preferRelativeResize="0"/>
          <p:nvPr/>
        </p:nvPicPr>
        <p:blipFill rotWithShape="1">
          <a:blip r:embed="rId3">
            <a:alphaModFix/>
          </a:blip>
          <a:srcRect l="89" r="89"/>
          <a:stretch/>
        </p:blipFill>
        <p:spPr>
          <a:xfrm>
            <a:off x="0" y="168097"/>
            <a:ext cx="9144000" cy="3654603"/>
          </a:xfrm>
          <a:prstGeom prst="rect">
            <a:avLst/>
          </a:prstGeom>
          <a:noFill/>
          <a:ln>
            <a:noFill/>
          </a:ln>
        </p:spPr>
      </p:pic>
    </p:spTree>
    <p:extLst>
      <p:ext uri="{BB962C8B-B14F-4D97-AF65-F5344CB8AC3E}">
        <p14:creationId xmlns:p14="http://schemas.microsoft.com/office/powerpoint/2010/main" val="127877057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6018028" y="574702"/>
            <a:ext cx="2927497" cy="3897346"/>
          </a:xfrm>
          <a:ln w="19050"/>
          <a:effectLst>
            <a:outerShdw blurRad="50800" dist="38100" dir="5400000" algn="t" rotWithShape="0">
              <a:prstClr val="black">
                <a:alpha val="40000"/>
              </a:prstClr>
            </a:outerShdw>
          </a:effectLst>
          <a:scene3d>
            <a:camera prst="orthographicFront"/>
            <a:lightRig rig="threePt" dir="t"/>
          </a:scene3d>
          <a:sp3d>
            <a:bevelT w="31750" h="101600"/>
          </a:sp3d>
        </p:spPr>
        <p:style>
          <a:lnRef idx="3">
            <a:schemeClr val="lt1"/>
          </a:lnRef>
          <a:fillRef idx="1">
            <a:schemeClr val="accent4"/>
          </a:fillRef>
          <a:effectRef idx="1">
            <a:schemeClr val="accent4"/>
          </a:effectRef>
          <a:fontRef idx="minor">
            <a:schemeClr val="lt1"/>
          </a:fontRef>
        </p:style>
        <p:txBody>
          <a:bodyPr tIns="274320" anchor="ctr" anchorCtr="0">
            <a:noAutofit/>
          </a:bodyPr>
          <a:lstStyle/>
          <a:p>
            <a:pPr algn="ctr" rtl="1"/>
            <a:r>
              <a:rPr lang="fa-IR" sz="2000" dirty="0">
                <a:latin typeface="Vazir" panose="020B0603030804020204" pitchFamily="34" charset="-78"/>
                <a:cs typeface="Vazir" panose="020B0603030804020204" pitchFamily="34" charset="-78"/>
              </a:rPr>
              <a:t>در غرب قاره آسیا دو قاره دیگر در یک امتداد وجود دارد</a:t>
            </a:r>
            <a:r>
              <a:rPr lang="fa-IR" sz="2000" dirty="0" smtClean="0">
                <a:latin typeface="Vazir" panose="020B0603030804020204" pitchFamily="34" charset="-78"/>
                <a:cs typeface="Vazir" panose="020B0603030804020204" pitchFamily="34" charset="-78"/>
              </a:rPr>
              <a:t>.</a:t>
            </a:r>
            <a:r>
              <a:rPr lang="en-US" sz="2000" dirty="0" smtClean="0">
                <a:latin typeface="Vazir" panose="020B0603030804020204" pitchFamily="34" charset="-78"/>
                <a:cs typeface="Vazir" panose="020B0603030804020204" pitchFamily="34" charset="-78"/>
              </a:rPr>
              <a:t/>
            </a:r>
            <a:br>
              <a:rPr lang="en-US" sz="2000" dirty="0" smtClean="0">
                <a:latin typeface="Vazir" panose="020B0603030804020204" pitchFamily="34" charset="-78"/>
                <a:cs typeface="Vazir" panose="020B0603030804020204" pitchFamily="34" charset="-78"/>
              </a:rPr>
            </a:br>
            <a:r>
              <a:rPr lang="fa-IR" sz="2000" dirty="0" smtClean="0">
                <a:latin typeface="Vazir" panose="020B0603030804020204" pitchFamily="34" charset="-78"/>
                <a:cs typeface="Vazir" panose="020B0603030804020204" pitchFamily="34" charset="-78"/>
              </a:rPr>
              <a:t> </a:t>
            </a:r>
            <a:r>
              <a:rPr lang="fa-IR" sz="2000" dirty="0">
                <a:latin typeface="Vazir" panose="020B0603030804020204" pitchFamily="34" charset="-78"/>
                <a:cs typeface="Vazir" panose="020B0603030804020204" pitchFamily="34" charset="-78"/>
              </a:rPr>
              <a:t>اروپا در نیمکره شمالی و افریقا در جنوب نیم کره شمالی که تا نیمکره جنوبی کشیده شده </a:t>
            </a:r>
            <a:r>
              <a:rPr lang="fa-IR" sz="2000" dirty="0" smtClean="0">
                <a:latin typeface="Vazir" panose="020B0603030804020204" pitchFamily="34" charset="-78"/>
                <a:cs typeface="Vazir" panose="020B0603030804020204" pitchFamily="34" charset="-78"/>
              </a:rPr>
              <a:t>است</a:t>
            </a:r>
            <a:r>
              <a:rPr lang="en-US" sz="2000" dirty="0" smtClean="0">
                <a:latin typeface="Vazir" panose="020B0603030804020204" pitchFamily="34" charset="-78"/>
                <a:cs typeface="Vazir" panose="020B0603030804020204" pitchFamily="34" charset="-78"/>
              </a:rPr>
              <a:t>.</a:t>
            </a:r>
            <a:br>
              <a:rPr lang="en-US" sz="2000" dirty="0" smtClean="0">
                <a:latin typeface="Vazir" panose="020B0603030804020204" pitchFamily="34" charset="-78"/>
                <a:cs typeface="Vazir" panose="020B0603030804020204" pitchFamily="34" charset="-78"/>
              </a:rPr>
            </a:br>
            <a:r>
              <a:rPr lang="fa-IR" sz="2000" dirty="0">
                <a:latin typeface="Vazir" panose="020B0603030804020204" pitchFamily="34" charset="-78"/>
                <a:cs typeface="Vazir" panose="020B0603030804020204" pitchFamily="34" charset="-78"/>
              </a:rPr>
              <a:t>دو قاره اروپا و آفریقا دو چهره کاملاً متفاوت از نظر ویژگی های محیط طبیعی و انسانی دارند</a:t>
            </a:r>
            <a:r>
              <a:rPr lang="en-US" sz="2000" dirty="0">
                <a:latin typeface="Vazir" panose="020B0603030804020204" pitchFamily="34" charset="-78"/>
                <a:cs typeface="Vazir" panose="020B0603030804020204" pitchFamily="34" charset="-78"/>
              </a:rPr>
              <a:t>.</a:t>
            </a:r>
            <a:br>
              <a:rPr lang="en-US" sz="2000" dirty="0">
                <a:latin typeface="Vazir" panose="020B0603030804020204" pitchFamily="34" charset="-78"/>
                <a:cs typeface="Vazir" panose="020B0603030804020204" pitchFamily="34" charset="-78"/>
              </a:rPr>
            </a:br>
            <a:endParaRPr lang="en-US" sz="2000" dirty="0">
              <a:latin typeface="Vazir" panose="020B0603030804020204" pitchFamily="34" charset="-78"/>
              <a:cs typeface="Vazir" panose="020B0603030804020204" pitchFamily="34" charset="-78"/>
            </a:endParaRPr>
          </a:p>
        </p:txBody>
      </p:sp>
      <p:sp>
        <p:nvSpPr>
          <p:cNvPr id="14" name="Google Shape;153;p24"/>
          <p:cNvSpPr/>
          <p:nvPr/>
        </p:nvSpPr>
        <p:spPr>
          <a:xfrm>
            <a:off x="122322" y="687403"/>
            <a:ext cx="5895706" cy="3671945"/>
          </a:xfrm>
          <a:custGeom>
            <a:avLst/>
            <a:gdLst/>
            <a:ahLst/>
            <a:cxnLst/>
            <a:rect l="l" t="t" r="r" b="b"/>
            <a:pathLst>
              <a:path w="285750" h="136125" extrusionOk="0">
                <a:moveTo>
                  <a:pt x="74830" y="1313"/>
                </a:moveTo>
                <a:lnTo>
                  <a:pt x="74352" y="1330"/>
                </a:lnTo>
                <a:lnTo>
                  <a:pt x="74864" y="1330"/>
                </a:lnTo>
                <a:lnTo>
                  <a:pt x="74830" y="1313"/>
                </a:lnTo>
                <a:close/>
                <a:moveTo>
                  <a:pt x="77830" y="1739"/>
                </a:moveTo>
                <a:lnTo>
                  <a:pt x="77830" y="1739"/>
                </a:lnTo>
                <a:lnTo>
                  <a:pt x="77830" y="1739"/>
                </a:lnTo>
                <a:close/>
                <a:moveTo>
                  <a:pt x="176011" y="1432"/>
                </a:moveTo>
                <a:lnTo>
                  <a:pt x="176114" y="1636"/>
                </a:lnTo>
                <a:lnTo>
                  <a:pt x="175500" y="1841"/>
                </a:lnTo>
                <a:lnTo>
                  <a:pt x="175807" y="1943"/>
                </a:lnTo>
                <a:lnTo>
                  <a:pt x="178875" y="1943"/>
                </a:lnTo>
                <a:lnTo>
                  <a:pt x="178773" y="1636"/>
                </a:lnTo>
                <a:lnTo>
                  <a:pt x="176011" y="1432"/>
                </a:lnTo>
                <a:close/>
                <a:moveTo>
                  <a:pt x="135102" y="1841"/>
                </a:moveTo>
                <a:lnTo>
                  <a:pt x="134898" y="1943"/>
                </a:lnTo>
                <a:lnTo>
                  <a:pt x="135102" y="2045"/>
                </a:lnTo>
                <a:lnTo>
                  <a:pt x="134489" y="2045"/>
                </a:lnTo>
                <a:lnTo>
                  <a:pt x="134795" y="2148"/>
                </a:lnTo>
                <a:lnTo>
                  <a:pt x="134489" y="2148"/>
                </a:lnTo>
                <a:lnTo>
                  <a:pt x="135920" y="2352"/>
                </a:lnTo>
                <a:lnTo>
                  <a:pt x="135307" y="2455"/>
                </a:lnTo>
                <a:lnTo>
                  <a:pt x="137148" y="2557"/>
                </a:lnTo>
                <a:lnTo>
                  <a:pt x="137148" y="2659"/>
                </a:lnTo>
                <a:lnTo>
                  <a:pt x="139500" y="2148"/>
                </a:lnTo>
                <a:lnTo>
                  <a:pt x="137148" y="2045"/>
                </a:lnTo>
                <a:lnTo>
                  <a:pt x="137250" y="1841"/>
                </a:lnTo>
                <a:lnTo>
                  <a:pt x="136739" y="1841"/>
                </a:lnTo>
                <a:lnTo>
                  <a:pt x="136739" y="2045"/>
                </a:lnTo>
                <a:lnTo>
                  <a:pt x="135102" y="1841"/>
                </a:lnTo>
                <a:close/>
                <a:moveTo>
                  <a:pt x="178466" y="2045"/>
                </a:moveTo>
                <a:lnTo>
                  <a:pt x="177443" y="2148"/>
                </a:lnTo>
                <a:lnTo>
                  <a:pt x="177136" y="2455"/>
                </a:lnTo>
                <a:lnTo>
                  <a:pt x="181534" y="2864"/>
                </a:lnTo>
                <a:lnTo>
                  <a:pt x="181534" y="2864"/>
                </a:lnTo>
                <a:lnTo>
                  <a:pt x="180716" y="2659"/>
                </a:lnTo>
                <a:lnTo>
                  <a:pt x="181023" y="2659"/>
                </a:lnTo>
                <a:lnTo>
                  <a:pt x="180818" y="2250"/>
                </a:lnTo>
                <a:lnTo>
                  <a:pt x="178466" y="2045"/>
                </a:lnTo>
                <a:close/>
                <a:moveTo>
                  <a:pt x="75068" y="3170"/>
                </a:moveTo>
                <a:lnTo>
                  <a:pt x="74870" y="3225"/>
                </a:lnTo>
                <a:lnTo>
                  <a:pt x="75022" y="3201"/>
                </a:lnTo>
                <a:lnTo>
                  <a:pt x="75022" y="3201"/>
                </a:lnTo>
                <a:lnTo>
                  <a:pt x="75068" y="3170"/>
                </a:lnTo>
                <a:close/>
                <a:moveTo>
                  <a:pt x="72920" y="1227"/>
                </a:moveTo>
                <a:lnTo>
                  <a:pt x="72102" y="1330"/>
                </a:lnTo>
                <a:lnTo>
                  <a:pt x="72511" y="1330"/>
                </a:lnTo>
                <a:lnTo>
                  <a:pt x="70977" y="1534"/>
                </a:lnTo>
                <a:lnTo>
                  <a:pt x="71591" y="1739"/>
                </a:lnTo>
                <a:lnTo>
                  <a:pt x="70364" y="1739"/>
                </a:lnTo>
                <a:lnTo>
                  <a:pt x="70568" y="1841"/>
                </a:lnTo>
                <a:lnTo>
                  <a:pt x="70057" y="1943"/>
                </a:lnTo>
                <a:lnTo>
                  <a:pt x="71080" y="2045"/>
                </a:lnTo>
                <a:lnTo>
                  <a:pt x="69648" y="2045"/>
                </a:lnTo>
                <a:lnTo>
                  <a:pt x="69750" y="2352"/>
                </a:lnTo>
                <a:lnTo>
                  <a:pt x="70670" y="2352"/>
                </a:lnTo>
                <a:lnTo>
                  <a:pt x="69545" y="2557"/>
                </a:lnTo>
                <a:lnTo>
                  <a:pt x="70568" y="2557"/>
                </a:lnTo>
                <a:lnTo>
                  <a:pt x="70466" y="2659"/>
                </a:lnTo>
                <a:lnTo>
                  <a:pt x="72102" y="2557"/>
                </a:lnTo>
                <a:lnTo>
                  <a:pt x="70773" y="2761"/>
                </a:lnTo>
                <a:lnTo>
                  <a:pt x="70466" y="2966"/>
                </a:lnTo>
                <a:lnTo>
                  <a:pt x="70159" y="3068"/>
                </a:lnTo>
                <a:lnTo>
                  <a:pt x="70977" y="3170"/>
                </a:lnTo>
                <a:lnTo>
                  <a:pt x="70364" y="3273"/>
                </a:lnTo>
                <a:lnTo>
                  <a:pt x="72102" y="3477"/>
                </a:lnTo>
                <a:lnTo>
                  <a:pt x="72102" y="3170"/>
                </a:lnTo>
                <a:lnTo>
                  <a:pt x="72307" y="3273"/>
                </a:lnTo>
                <a:lnTo>
                  <a:pt x="73330" y="3170"/>
                </a:lnTo>
                <a:lnTo>
                  <a:pt x="73227" y="3068"/>
                </a:lnTo>
                <a:lnTo>
                  <a:pt x="73739" y="2864"/>
                </a:lnTo>
                <a:lnTo>
                  <a:pt x="73432" y="3068"/>
                </a:lnTo>
                <a:lnTo>
                  <a:pt x="75580" y="2557"/>
                </a:lnTo>
                <a:lnTo>
                  <a:pt x="74557" y="2455"/>
                </a:lnTo>
                <a:lnTo>
                  <a:pt x="74659" y="2045"/>
                </a:lnTo>
                <a:lnTo>
                  <a:pt x="74966" y="1841"/>
                </a:lnTo>
                <a:lnTo>
                  <a:pt x="74352" y="1943"/>
                </a:lnTo>
                <a:lnTo>
                  <a:pt x="74455" y="2045"/>
                </a:lnTo>
                <a:lnTo>
                  <a:pt x="73534" y="1739"/>
                </a:lnTo>
                <a:lnTo>
                  <a:pt x="73534" y="1636"/>
                </a:lnTo>
                <a:lnTo>
                  <a:pt x="72920" y="1227"/>
                </a:lnTo>
                <a:close/>
                <a:moveTo>
                  <a:pt x="74870" y="3225"/>
                </a:moveTo>
                <a:lnTo>
                  <a:pt x="73227" y="3477"/>
                </a:lnTo>
                <a:lnTo>
                  <a:pt x="74301" y="3380"/>
                </a:lnTo>
                <a:lnTo>
                  <a:pt x="74301" y="3380"/>
                </a:lnTo>
                <a:lnTo>
                  <a:pt x="74870" y="3225"/>
                </a:lnTo>
                <a:close/>
                <a:moveTo>
                  <a:pt x="74352" y="3375"/>
                </a:moveTo>
                <a:lnTo>
                  <a:pt x="74301" y="3380"/>
                </a:lnTo>
                <a:lnTo>
                  <a:pt x="74301" y="3380"/>
                </a:lnTo>
                <a:lnTo>
                  <a:pt x="73943" y="3477"/>
                </a:lnTo>
                <a:lnTo>
                  <a:pt x="74352" y="3375"/>
                </a:lnTo>
                <a:close/>
                <a:moveTo>
                  <a:pt x="182148" y="2557"/>
                </a:moveTo>
                <a:lnTo>
                  <a:pt x="182250" y="2966"/>
                </a:lnTo>
                <a:lnTo>
                  <a:pt x="182148" y="3170"/>
                </a:lnTo>
                <a:lnTo>
                  <a:pt x="182045" y="3580"/>
                </a:lnTo>
                <a:lnTo>
                  <a:pt x="185114" y="3170"/>
                </a:lnTo>
                <a:lnTo>
                  <a:pt x="183682" y="2761"/>
                </a:lnTo>
                <a:lnTo>
                  <a:pt x="183170" y="2864"/>
                </a:lnTo>
                <a:lnTo>
                  <a:pt x="182966" y="2761"/>
                </a:lnTo>
                <a:lnTo>
                  <a:pt x="183068" y="2659"/>
                </a:lnTo>
                <a:lnTo>
                  <a:pt x="182455" y="2557"/>
                </a:lnTo>
                <a:lnTo>
                  <a:pt x="182455" y="2557"/>
                </a:lnTo>
                <a:lnTo>
                  <a:pt x="182557" y="2659"/>
                </a:lnTo>
                <a:lnTo>
                  <a:pt x="182148" y="2557"/>
                </a:lnTo>
                <a:close/>
                <a:moveTo>
                  <a:pt x="64739" y="2557"/>
                </a:moveTo>
                <a:lnTo>
                  <a:pt x="63614" y="2864"/>
                </a:lnTo>
                <a:lnTo>
                  <a:pt x="64023" y="2864"/>
                </a:lnTo>
                <a:lnTo>
                  <a:pt x="63716" y="2966"/>
                </a:lnTo>
                <a:lnTo>
                  <a:pt x="63716" y="2966"/>
                </a:lnTo>
                <a:lnTo>
                  <a:pt x="64432" y="2864"/>
                </a:lnTo>
                <a:lnTo>
                  <a:pt x="64125" y="2966"/>
                </a:lnTo>
                <a:lnTo>
                  <a:pt x="64534" y="3068"/>
                </a:lnTo>
                <a:lnTo>
                  <a:pt x="64125" y="3068"/>
                </a:lnTo>
                <a:lnTo>
                  <a:pt x="64330" y="3170"/>
                </a:lnTo>
                <a:lnTo>
                  <a:pt x="63511" y="3375"/>
                </a:lnTo>
                <a:lnTo>
                  <a:pt x="65352" y="3477"/>
                </a:lnTo>
                <a:lnTo>
                  <a:pt x="65352" y="3580"/>
                </a:lnTo>
                <a:lnTo>
                  <a:pt x="66068" y="3682"/>
                </a:lnTo>
                <a:lnTo>
                  <a:pt x="66273" y="3375"/>
                </a:lnTo>
                <a:lnTo>
                  <a:pt x="66580" y="3170"/>
                </a:lnTo>
                <a:lnTo>
                  <a:pt x="65966" y="2966"/>
                </a:lnTo>
                <a:lnTo>
                  <a:pt x="66068" y="2864"/>
                </a:lnTo>
                <a:lnTo>
                  <a:pt x="65148" y="2966"/>
                </a:lnTo>
                <a:lnTo>
                  <a:pt x="65148" y="2864"/>
                </a:lnTo>
                <a:lnTo>
                  <a:pt x="64739" y="2557"/>
                </a:lnTo>
                <a:close/>
                <a:moveTo>
                  <a:pt x="67705" y="2966"/>
                </a:moveTo>
                <a:lnTo>
                  <a:pt x="67295" y="3273"/>
                </a:lnTo>
                <a:lnTo>
                  <a:pt x="67705" y="3477"/>
                </a:lnTo>
                <a:lnTo>
                  <a:pt x="67398" y="3682"/>
                </a:lnTo>
                <a:lnTo>
                  <a:pt x="69136" y="3273"/>
                </a:lnTo>
                <a:lnTo>
                  <a:pt x="67705" y="2966"/>
                </a:lnTo>
                <a:close/>
                <a:moveTo>
                  <a:pt x="136943" y="3170"/>
                </a:moveTo>
                <a:lnTo>
                  <a:pt x="135818" y="3273"/>
                </a:lnTo>
                <a:lnTo>
                  <a:pt x="136841" y="3682"/>
                </a:lnTo>
                <a:lnTo>
                  <a:pt x="136432" y="3886"/>
                </a:lnTo>
                <a:lnTo>
                  <a:pt x="137557" y="3886"/>
                </a:lnTo>
                <a:lnTo>
                  <a:pt x="137352" y="3989"/>
                </a:lnTo>
                <a:lnTo>
                  <a:pt x="137761" y="4091"/>
                </a:lnTo>
                <a:lnTo>
                  <a:pt x="138784" y="3784"/>
                </a:lnTo>
                <a:lnTo>
                  <a:pt x="137659" y="3477"/>
                </a:lnTo>
                <a:lnTo>
                  <a:pt x="137761" y="3477"/>
                </a:lnTo>
                <a:lnTo>
                  <a:pt x="137148" y="3375"/>
                </a:lnTo>
                <a:lnTo>
                  <a:pt x="136943" y="3170"/>
                </a:lnTo>
                <a:close/>
                <a:moveTo>
                  <a:pt x="131114" y="2250"/>
                </a:moveTo>
                <a:lnTo>
                  <a:pt x="131114" y="2352"/>
                </a:lnTo>
                <a:lnTo>
                  <a:pt x="130295" y="2352"/>
                </a:lnTo>
                <a:lnTo>
                  <a:pt x="131318" y="2864"/>
                </a:lnTo>
                <a:lnTo>
                  <a:pt x="130705" y="2864"/>
                </a:lnTo>
                <a:lnTo>
                  <a:pt x="131625" y="3375"/>
                </a:lnTo>
                <a:lnTo>
                  <a:pt x="132648" y="3273"/>
                </a:lnTo>
                <a:lnTo>
                  <a:pt x="132545" y="3170"/>
                </a:lnTo>
                <a:lnTo>
                  <a:pt x="132545" y="3068"/>
                </a:lnTo>
                <a:lnTo>
                  <a:pt x="132955" y="3068"/>
                </a:lnTo>
                <a:lnTo>
                  <a:pt x="133261" y="3273"/>
                </a:lnTo>
                <a:lnTo>
                  <a:pt x="133875" y="3068"/>
                </a:lnTo>
                <a:lnTo>
                  <a:pt x="133670" y="3170"/>
                </a:lnTo>
                <a:lnTo>
                  <a:pt x="134080" y="3273"/>
                </a:lnTo>
                <a:lnTo>
                  <a:pt x="132443" y="3580"/>
                </a:lnTo>
                <a:lnTo>
                  <a:pt x="132750" y="3784"/>
                </a:lnTo>
                <a:lnTo>
                  <a:pt x="134080" y="3784"/>
                </a:lnTo>
                <a:lnTo>
                  <a:pt x="132545" y="4091"/>
                </a:lnTo>
                <a:lnTo>
                  <a:pt x="134284" y="4602"/>
                </a:lnTo>
                <a:lnTo>
                  <a:pt x="134386" y="4398"/>
                </a:lnTo>
                <a:lnTo>
                  <a:pt x="134284" y="4295"/>
                </a:lnTo>
                <a:lnTo>
                  <a:pt x="134898" y="3886"/>
                </a:lnTo>
                <a:lnTo>
                  <a:pt x="134898" y="3580"/>
                </a:lnTo>
                <a:lnTo>
                  <a:pt x="135205" y="3477"/>
                </a:lnTo>
                <a:lnTo>
                  <a:pt x="135511" y="3170"/>
                </a:lnTo>
                <a:lnTo>
                  <a:pt x="136432" y="3068"/>
                </a:lnTo>
                <a:lnTo>
                  <a:pt x="135920" y="2864"/>
                </a:lnTo>
                <a:lnTo>
                  <a:pt x="136023" y="2761"/>
                </a:lnTo>
                <a:lnTo>
                  <a:pt x="134795" y="2659"/>
                </a:lnTo>
                <a:lnTo>
                  <a:pt x="134795" y="2455"/>
                </a:lnTo>
                <a:lnTo>
                  <a:pt x="134182" y="2557"/>
                </a:lnTo>
                <a:lnTo>
                  <a:pt x="134386" y="2352"/>
                </a:lnTo>
                <a:lnTo>
                  <a:pt x="133261" y="2250"/>
                </a:lnTo>
                <a:lnTo>
                  <a:pt x="133261" y="2250"/>
                </a:lnTo>
                <a:lnTo>
                  <a:pt x="133568" y="2864"/>
                </a:lnTo>
                <a:lnTo>
                  <a:pt x="133568" y="2864"/>
                </a:lnTo>
                <a:lnTo>
                  <a:pt x="132750" y="2455"/>
                </a:lnTo>
                <a:lnTo>
                  <a:pt x="131318" y="2455"/>
                </a:lnTo>
                <a:lnTo>
                  <a:pt x="131932" y="2250"/>
                </a:lnTo>
                <a:close/>
                <a:moveTo>
                  <a:pt x="66682" y="4398"/>
                </a:moveTo>
                <a:lnTo>
                  <a:pt x="66784" y="4500"/>
                </a:lnTo>
                <a:lnTo>
                  <a:pt x="66477" y="4500"/>
                </a:lnTo>
                <a:lnTo>
                  <a:pt x="67091" y="4705"/>
                </a:lnTo>
                <a:lnTo>
                  <a:pt x="66784" y="4705"/>
                </a:lnTo>
                <a:lnTo>
                  <a:pt x="68232" y="4795"/>
                </a:lnTo>
                <a:lnTo>
                  <a:pt x="68232" y="4795"/>
                </a:lnTo>
                <a:lnTo>
                  <a:pt x="68625" y="4500"/>
                </a:lnTo>
                <a:lnTo>
                  <a:pt x="66682" y="4398"/>
                </a:lnTo>
                <a:close/>
                <a:moveTo>
                  <a:pt x="68232" y="4795"/>
                </a:moveTo>
                <a:lnTo>
                  <a:pt x="68216" y="4807"/>
                </a:lnTo>
                <a:lnTo>
                  <a:pt x="68324" y="4801"/>
                </a:lnTo>
                <a:lnTo>
                  <a:pt x="68324" y="4801"/>
                </a:lnTo>
                <a:lnTo>
                  <a:pt x="68232" y="4795"/>
                </a:lnTo>
                <a:close/>
                <a:moveTo>
                  <a:pt x="71489" y="4500"/>
                </a:moveTo>
                <a:lnTo>
                  <a:pt x="70568" y="4705"/>
                </a:lnTo>
                <a:lnTo>
                  <a:pt x="71080" y="4807"/>
                </a:lnTo>
                <a:lnTo>
                  <a:pt x="71489" y="4500"/>
                </a:lnTo>
                <a:close/>
                <a:moveTo>
                  <a:pt x="81102" y="205"/>
                </a:moveTo>
                <a:lnTo>
                  <a:pt x="81614" y="409"/>
                </a:lnTo>
                <a:lnTo>
                  <a:pt x="80386" y="307"/>
                </a:lnTo>
                <a:lnTo>
                  <a:pt x="80489" y="409"/>
                </a:lnTo>
                <a:lnTo>
                  <a:pt x="79773" y="409"/>
                </a:lnTo>
                <a:lnTo>
                  <a:pt x="79977" y="511"/>
                </a:lnTo>
                <a:lnTo>
                  <a:pt x="79466" y="511"/>
                </a:lnTo>
                <a:lnTo>
                  <a:pt x="80693" y="920"/>
                </a:lnTo>
                <a:lnTo>
                  <a:pt x="80693" y="920"/>
                </a:lnTo>
                <a:lnTo>
                  <a:pt x="79159" y="716"/>
                </a:lnTo>
                <a:lnTo>
                  <a:pt x="77011" y="716"/>
                </a:lnTo>
                <a:lnTo>
                  <a:pt x="77727" y="818"/>
                </a:lnTo>
                <a:lnTo>
                  <a:pt x="73841" y="1023"/>
                </a:lnTo>
                <a:lnTo>
                  <a:pt x="73943" y="1125"/>
                </a:lnTo>
                <a:lnTo>
                  <a:pt x="74864" y="1023"/>
                </a:lnTo>
                <a:lnTo>
                  <a:pt x="74864" y="1023"/>
                </a:lnTo>
                <a:lnTo>
                  <a:pt x="74250" y="1125"/>
                </a:lnTo>
                <a:lnTo>
                  <a:pt x="75989" y="1125"/>
                </a:lnTo>
                <a:lnTo>
                  <a:pt x="74659" y="1227"/>
                </a:lnTo>
                <a:lnTo>
                  <a:pt x="74830" y="1313"/>
                </a:lnTo>
                <a:lnTo>
                  <a:pt x="74830" y="1313"/>
                </a:lnTo>
                <a:lnTo>
                  <a:pt x="77216" y="1227"/>
                </a:lnTo>
                <a:lnTo>
                  <a:pt x="74557" y="1534"/>
                </a:lnTo>
                <a:lnTo>
                  <a:pt x="74557" y="1534"/>
                </a:lnTo>
                <a:lnTo>
                  <a:pt x="78034" y="1330"/>
                </a:lnTo>
                <a:lnTo>
                  <a:pt x="75784" y="1739"/>
                </a:lnTo>
                <a:lnTo>
                  <a:pt x="75784" y="1739"/>
                </a:lnTo>
                <a:lnTo>
                  <a:pt x="78341" y="1636"/>
                </a:lnTo>
                <a:lnTo>
                  <a:pt x="78341" y="1636"/>
                </a:lnTo>
                <a:lnTo>
                  <a:pt x="77830" y="1739"/>
                </a:lnTo>
                <a:lnTo>
                  <a:pt x="81818" y="1125"/>
                </a:lnTo>
                <a:lnTo>
                  <a:pt x="81818" y="1125"/>
                </a:lnTo>
                <a:lnTo>
                  <a:pt x="80386" y="1534"/>
                </a:lnTo>
                <a:lnTo>
                  <a:pt x="81409" y="1534"/>
                </a:lnTo>
                <a:lnTo>
                  <a:pt x="77523" y="1943"/>
                </a:lnTo>
                <a:lnTo>
                  <a:pt x="78648" y="2352"/>
                </a:lnTo>
                <a:lnTo>
                  <a:pt x="78648" y="2352"/>
                </a:lnTo>
                <a:lnTo>
                  <a:pt x="75375" y="2045"/>
                </a:lnTo>
                <a:lnTo>
                  <a:pt x="75375" y="2352"/>
                </a:lnTo>
                <a:lnTo>
                  <a:pt x="76193" y="2761"/>
                </a:lnTo>
                <a:lnTo>
                  <a:pt x="75682" y="2761"/>
                </a:lnTo>
                <a:lnTo>
                  <a:pt x="77216" y="2864"/>
                </a:lnTo>
                <a:lnTo>
                  <a:pt x="75022" y="3201"/>
                </a:lnTo>
                <a:lnTo>
                  <a:pt x="75022" y="3201"/>
                </a:lnTo>
                <a:lnTo>
                  <a:pt x="74761" y="3375"/>
                </a:lnTo>
                <a:lnTo>
                  <a:pt x="75170" y="3477"/>
                </a:lnTo>
                <a:lnTo>
                  <a:pt x="74148" y="3682"/>
                </a:lnTo>
                <a:lnTo>
                  <a:pt x="74045" y="3886"/>
                </a:lnTo>
                <a:lnTo>
                  <a:pt x="75989" y="3580"/>
                </a:lnTo>
                <a:lnTo>
                  <a:pt x="73739" y="3989"/>
                </a:lnTo>
                <a:lnTo>
                  <a:pt x="73432" y="3682"/>
                </a:lnTo>
                <a:lnTo>
                  <a:pt x="72716" y="3682"/>
                </a:lnTo>
                <a:lnTo>
                  <a:pt x="72818" y="4193"/>
                </a:lnTo>
                <a:lnTo>
                  <a:pt x="71489" y="4500"/>
                </a:lnTo>
                <a:lnTo>
                  <a:pt x="71489" y="4500"/>
                </a:lnTo>
                <a:lnTo>
                  <a:pt x="71489" y="4500"/>
                </a:lnTo>
                <a:lnTo>
                  <a:pt x="71284" y="4807"/>
                </a:lnTo>
                <a:lnTo>
                  <a:pt x="71898" y="4705"/>
                </a:lnTo>
                <a:lnTo>
                  <a:pt x="71898" y="4807"/>
                </a:lnTo>
                <a:lnTo>
                  <a:pt x="75784" y="4807"/>
                </a:lnTo>
                <a:lnTo>
                  <a:pt x="75477" y="5011"/>
                </a:lnTo>
                <a:lnTo>
                  <a:pt x="75477" y="5011"/>
                </a:lnTo>
                <a:lnTo>
                  <a:pt x="77318" y="4705"/>
                </a:lnTo>
                <a:lnTo>
                  <a:pt x="77727" y="4398"/>
                </a:lnTo>
                <a:lnTo>
                  <a:pt x="77114" y="4398"/>
                </a:lnTo>
                <a:lnTo>
                  <a:pt x="77216" y="4193"/>
                </a:lnTo>
                <a:lnTo>
                  <a:pt x="75682" y="4091"/>
                </a:lnTo>
                <a:lnTo>
                  <a:pt x="76193" y="4091"/>
                </a:lnTo>
                <a:lnTo>
                  <a:pt x="76091" y="3989"/>
                </a:lnTo>
                <a:lnTo>
                  <a:pt x="78341" y="3886"/>
                </a:lnTo>
                <a:lnTo>
                  <a:pt x="78545" y="3580"/>
                </a:lnTo>
                <a:lnTo>
                  <a:pt x="80489" y="3375"/>
                </a:lnTo>
                <a:lnTo>
                  <a:pt x="79977" y="3170"/>
                </a:lnTo>
                <a:lnTo>
                  <a:pt x="81205" y="3068"/>
                </a:lnTo>
                <a:lnTo>
                  <a:pt x="79159" y="2761"/>
                </a:lnTo>
                <a:lnTo>
                  <a:pt x="81614" y="2659"/>
                </a:lnTo>
                <a:lnTo>
                  <a:pt x="80386" y="2455"/>
                </a:lnTo>
                <a:lnTo>
                  <a:pt x="82534" y="2352"/>
                </a:lnTo>
                <a:lnTo>
                  <a:pt x="81920" y="2250"/>
                </a:lnTo>
                <a:lnTo>
                  <a:pt x="83966" y="2250"/>
                </a:lnTo>
                <a:lnTo>
                  <a:pt x="83864" y="2148"/>
                </a:lnTo>
                <a:lnTo>
                  <a:pt x="84375" y="2045"/>
                </a:lnTo>
                <a:lnTo>
                  <a:pt x="83557" y="2045"/>
                </a:lnTo>
                <a:lnTo>
                  <a:pt x="84682" y="1943"/>
                </a:lnTo>
                <a:lnTo>
                  <a:pt x="84580" y="1739"/>
                </a:lnTo>
                <a:lnTo>
                  <a:pt x="88466" y="1125"/>
                </a:lnTo>
                <a:lnTo>
                  <a:pt x="86216" y="1330"/>
                </a:lnTo>
                <a:lnTo>
                  <a:pt x="90920" y="614"/>
                </a:lnTo>
                <a:lnTo>
                  <a:pt x="89898" y="511"/>
                </a:lnTo>
                <a:lnTo>
                  <a:pt x="90000" y="409"/>
                </a:lnTo>
                <a:lnTo>
                  <a:pt x="89795" y="409"/>
                </a:lnTo>
                <a:lnTo>
                  <a:pt x="89898" y="307"/>
                </a:lnTo>
                <a:lnTo>
                  <a:pt x="89898" y="307"/>
                </a:lnTo>
                <a:lnTo>
                  <a:pt x="87136" y="409"/>
                </a:lnTo>
                <a:lnTo>
                  <a:pt x="88466" y="205"/>
                </a:lnTo>
                <a:lnTo>
                  <a:pt x="84682" y="205"/>
                </a:lnTo>
                <a:lnTo>
                  <a:pt x="84989" y="409"/>
                </a:lnTo>
                <a:lnTo>
                  <a:pt x="82739" y="205"/>
                </a:lnTo>
                <a:lnTo>
                  <a:pt x="83352" y="409"/>
                </a:lnTo>
                <a:lnTo>
                  <a:pt x="83352" y="409"/>
                </a:lnTo>
                <a:lnTo>
                  <a:pt x="81102" y="205"/>
                </a:lnTo>
                <a:close/>
                <a:moveTo>
                  <a:pt x="62898" y="4909"/>
                </a:moveTo>
                <a:lnTo>
                  <a:pt x="63205" y="5011"/>
                </a:lnTo>
                <a:lnTo>
                  <a:pt x="63205" y="4909"/>
                </a:lnTo>
                <a:close/>
                <a:moveTo>
                  <a:pt x="55227" y="3989"/>
                </a:moveTo>
                <a:lnTo>
                  <a:pt x="55330" y="4091"/>
                </a:lnTo>
                <a:lnTo>
                  <a:pt x="50318" y="5011"/>
                </a:lnTo>
                <a:lnTo>
                  <a:pt x="50523" y="5011"/>
                </a:lnTo>
                <a:lnTo>
                  <a:pt x="50318" y="5216"/>
                </a:lnTo>
                <a:lnTo>
                  <a:pt x="50318" y="5216"/>
                </a:lnTo>
                <a:lnTo>
                  <a:pt x="51545" y="5011"/>
                </a:lnTo>
                <a:lnTo>
                  <a:pt x="51443" y="5318"/>
                </a:lnTo>
                <a:lnTo>
                  <a:pt x="54102" y="4500"/>
                </a:lnTo>
                <a:lnTo>
                  <a:pt x="53591" y="4909"/>
                </a:lnTo>
                <a:lnTo>
                  <a:pt x="53591" y="4909"/>
                </a:lnTo>
                <a:lnTo>
                  <a:pt x="56045" y="4091"/>
                </a:lnTo>
                <a:lnTo>
                  <a:pt x="55227" y="3989"/>
                </a:lnTo>
                <a:close/>
                <a:moveTo>
                  <a:pt x="65761" y="4705"/>
                </a:moveTo>
                <a:lnTo>
                  <a:pt x="63818" y="4807"/>
                </a:lnTo>
                <a:lnTo>
                  <a:pt x="64227" y="4909"/>
                </a:lnTo>
                <a:lnTo>
                  <a:pt x="63920" y="4909"/>
                </a:lnTo>
                <a:lnTo>
                  <a:pt x="64330" y="5011"/>
                </a:lnTo>
                <a:lnTo>
                  <a:pt x="64023" y="5216"/>
                </a:lnTo>
                <a:lnTo>
                  <a:pt x="63205" y="5011"/>
                </a:lnTo>
                <a:lnTo>
                  <a:pt x="62898" y="5114"/>
                </a:lnTo>
                <a:lnTo>
                  <a:pt x="63000" y="5114"/>
                </a:lnTo>
                <a:lnTo>
                  <a:pt x="63102" y="5318"/>
                </a:lnTo>
                <a:lnTo>
                  <a:pt x="63102" y="5318"/>
                </a:lnTo>
                <a:lnTo>
                  <a:pt x="62489" y="5216"/>
                </a:lnTo>
                <a:lnTo>
                  <a:pt x="61875" y="5420"/>
                </a:lnTo>
                <a:lnTo>
                  <a:pt x="64125" y="5420"/>
                </a:lnTo>
                <a:lnTo>
                  <a:pt x="62898" y="5625"/>
                </a:lnTo>
                <a:lnTo>
                  <a:pt x="63102" y="5727"/>
                </a:lnTo>
                <a:lnTo>
                  <a:pt x="63000" y="5932"/>
                </a:lnTo>
                <a:lnTo>
                  <a:pt x="63000" y="5932"/>
                </a:lnTo>
                <a:lnTo>
                  <a:pt x="65148" y="5420"/>
                </a:lnTo>
                <a:lnTo>
                  <a:pt x="64943" y="5318"/>
                </a:lnTo>
                <a:lnTo>
                  <a:pt x="65761" y="4705"/>
                </a:lnTo>
                <a:close/>
                <a:moveTo>
                  <a:pt x="209148" y="5011"/>
                </a:moveTo>
                <a:lnTo>
                  <a:pt x="209455" y="5420"/>
                </a:lnTo>
                <a:lnTo>
                  <a:pt x="207102" y="5216"/>
                </a:lnTo>
                <a:lnTo>
                  <a:pt x="207409" y="5318"/>
                </a:lnTo>
                <a:lnTo>
                  <a:pt x="207205" y="5318"/>
                </a:lnTo>
                <a:lnTo>
                  <a:pt x="207716" y="5625"/>
                </a:lnTo>
                <a:lnTo>
                  <a:pt x="207511" y="5625"/>
                </a:lnTo>
                <a:lnTo>
                  <a:pt x="211705" y="5932"/>
                </a:lnTo>
                <a:lnTo>
                  <a:pt x="210170" y="5420"/>
                </a:lnTo>
                <a:lnTo>
                  <a:pt x="210170" y="5420"/>
                </a:lnTo>
                <a:lnTo>
                  <a:pt x="212420" y="5727"/>
                </a:lnTo>
                <a:lnTo>
                  <a:pt x="212318" y="5523"/>
                </a:lnTo>
                <a:lnTo>
                  <a:pt x="209148" y="5011"/>
                </a:lnTo>
                <a:close/>
                <a:moveTo>
                  <a:pt x="65148" y="5932"/>
                </a:moveTo>
                <a:lnTo>
                  <a:pt x="65966" y="6239"/>
                </a:lnTo>
                <a:lnTo>
                  <a:pt x="66989" y="5932"/>
                </a:lnTo>
                <a:close/>
                <a:moveTo>
                  <a:pt x="59523" y="4500"/>
                </a:moveTo>
                <a:lnTo>
                  <a:pt x="58193" y="4807"/>
                </a:lnTo>
                <a:lnTo>
                  <a:pt x="58295" y="5011"/>
                </a:lnTo>
                <a:lnTo>
                  <a:pt x="57886" y="5216"/>
                </a:lnTo>
                <a:lnTo>
                  <a:pt x="58193" y="5420"/>
                </a:lnTo>
                <a:lnTo>
                  <a:pt x="56455" y="5216"/>
                </a:lnTo>
                <a:lnTo>
                  <a:pt x="56659" y="5216"/>
                </a:lnTo>
                <a:lnTo>
                  <a:pt x="55739" y="4909"/>
                </a:lnTo>
                <a:lnTo>
                  <a:pt x="55841" y="4807"/>
                </a:lnTo>
                <a:lnTo>
                  <a:pt x="54716" y="4909"/>
                </a:lnTo>
                <a:lnTo>
                  <a:pt x="55227" y="5011"/>
                </a:lnTo>
                <a:lnTo>
                  <a:pt x="53795" y="5216"/>
                </a:lnTo>
                <a:lnTo>
                  <a:pt x="54818" y="5216"/>
                </a:lnTo>
                <a:lnTo>
                  <a:pt x="53182" y="5420"/>
                </a:lnTo>
                <a:lnTo>
                  <a:pt x="54511" y="5318"/>
                </a:lnTo>
                <a:lnTo>
                  <a:pt x="52466" y="5727"/>
                </a:lnTo>
                <a:lnTo>
                  <a:pt x="53386" y="5932"/>
                </a:lnTo>
                <a:lnTo>
                  <a:pt x="53693" y="5830"/>
                </a:lnTo>
                <a:lnTo>
                  <a:pt x="53898" y="5932"/>
                </a:lnTo>
                <a:lnTo>
                  <a:pt x="54307" y="5830"/>
                </a:lnTo>
                <a:lnTo>
                  <a:pt x="54409" y="5727"/>
                </a:lnTo>
                <a:lnTo>
                  <a:pt x="55227" y="5625"/>
                </a:lnTo>
                <a:lnTo>
                  <a:pt x="54614" y="5830"/>
                </a:lnTo>
                <a:lnTo>
                  <a:pt x="56455" y="5727"/>
                </a:lnTo>
                <a:lnTo>
                  <a:pt x="56455" y="5727"/>
                </a:lnTo>
                <a:lnTo>
                  <a:pt x="54102" y="6136"/>
                </a:lnTo>
                <a:lnTo>
                  <a:pt x="54102" y="6341"/>
                </a:lnTo>
                <a:lnTo>
                  <a:pt x="57784" y="5932"/>
                </a:lnTo>
                <a:lnTo>
                  <a:pt x="57682" y="5932"/>
                </a:lnTo>
                <a:lnTo>
                  <a:pt x="59625" y="5727"/>
                </a:lnTo>
                <a:lnTo>
                  <a:pt x="60443" y="5114"/>
                </a:lnTo>
                <a:lnTo>
                  <a:pt x="58909" y="5318"/>
                </a:lnTo>
                <a:lnTo>
                  <a:pt x="59216" y="5114"/>
                </a:lnTo>
                <a:lnTo>
                  <a:pt x="58909" y="5114"/>
                </a:lnTo>
                <a:lnTo>
                  <a:pt x="59523" y="4500"/>
                </a:lnTo>
                <a:close/>
                <a:moveTo>
                  <a:pt x="70057" y="4705"/>
                </a:moveTo>
                <a:lnTo>
                  <a:pt x="68324" y="4801"/>
                </a:lnTo>
                <a:lnTo>
                  <a:pt x="68324" y="4801"/>
                </a:lnTo>
                <a:lnTo>
                  <a:pt x="68420" y="4807"/>
                </a:lnTo>
                <a:lnTo>
                  <a:pt x="68420" y="5318"/>
                </a:lnTo>
                <a:lnTo>
                  <a:pt x="67909" y="5625"/>
                </a:lnTo>
                <a:lnTo>
                  <a:pt x="67807" y="5830"/>
                </a:lnTo>
                <a:lnTo>
                  <a:pt x="68420" y="6034"/>
                </a:lnTo>
                <a:lnTo>
                  <a:pt x="68318" y="6136"/>
                </a:lnTo>
                <a:lnTo>
                  <a:pt x="69955" y="6136"/>
                </a:lnTo>
                <a:lnTo>
                  <a:pt x="69648" y="6341"/>
                </a:lnTo>
                <a:lnTo>
                  <a:pt x="75580" y="6034"/>
                </a:lnTo>
                <a:lnTo>
                  <a:pt x="75068" y="5932"/>
                </a:lnTo>
                <a:lnTo>
                  <a:pt x="75580" y="5523"/>
                </a:lnTo>
                <a:lnTo>
                  <a:pt x="74966" y="5420"/>
                </a:lnTo>
                <a:lnTo>
                  <a:pt x="75068" y="5318"/>
                </a:lnTo>
                <a:lnTo>
                  <a:pt x="71898" y="5523"/>
                </a:lnTo>
                <a:lnTo>
                  <a:pt x="72000" y="5625"/>
                </a:lnTo>
                <a:lnTo>
                  <a:pt x="70261" y="5420"/>
                </a:lnTo>
                <a:lnTo>
                  <a:pt x="70159" y="5523"/>
                </a:lnTo>
                <a:lnTo>
                  <a:pt x="69750" y="5523"/>
                </a:lnTo>
                <a:lnTo>
                  <a:pt x="70261" y="5318"/>
                </a:lnTo>
                <a:lnTo>
                  <a:pt x="69239" y="4909"/>
                </a:lnTo>
                <a:lnTo>
                  <a:pt x="70568" y="4909"/>
                </a:lnTo>
                <a:lnTo>
                  <a:pt x="69443" y="4807"/>
                </a:lnTo>
                <a:lnTo>
                  <a:pt x="70057" y="4705"/>
                </a:lnTo>
                <a:close/>
                <a:moveTo>
                  <a:pt x="165273" y="4705"/>
                </a:moveTo>
                <a:lnTo>
                  <a:pt x="160773" y="4909"/>
                </a:lnTo>
                <a:lnTo>
                  <a:pt x="160875" y="5011"/>
                </a:lnTo>
                <a:lnTo>
                  <a:pt x="160364" y="5114"/>
                </a:lnTo>
                <a:lnTo>
                  <a:pt x="159341" y="5420"/>
                </a:lnTo>
                <a:lnTo>
                  <a:pt x="158727" y="5625"/>
                </a:lnTo>
                <a:lnTo>
                  <a:pt x="158830" y="5727"/>
                </a:lnTo>
                <a:lnTo>
                  <a:pt x="158216" y="5830"/>
                </a:lnTo>
                <a:lnTo>
                  <a:pt x="158727" y="5932"/>
                </a:lnTo>
                <a:lnTo>
                  <a:pt x="158318" y="6239"/>
                </a:lnTo>
                <a:lnTo>
                  <a:pt x="158727" y="6341"/>
                </a:lnTo>
                <a:lnTo>
                  <a:pt x="158318" y="6443"/>
                </a:lnTo>
                <a:lnTo>
                  <a:pt x="158114" y="6648"/>
                </a:lnTo>
                <a:lnTo>
                  <a:pt x="157602" y="6955"/>
                </a:lnTo>
                <a:lnTo>
                  <a:pt x="158114" y="7261"/>
                </a:lnTo>
                <a:lnTo>
                  <a:pt x="160057" y="7057"/>
                </a:lnTo>
                <a:lnTo>
                  <a:pt x="159750" y="6852"/>
                </a:lnTo>
                <a:lnTo>
                  <a:pt x="160159" y="6341"/>
                </a:lnTo>
                <a:lnTo>
                  <a:pt x="160875" y="6239"/>
                </a:lnTo>
                <a:lnTo>
                  <a:pt x="160875" y="6136"/>
                </a:lnTo>
                <a:lnTo>
                  <a:pt x="161182" y="6034"/>
                </a:lnTo>
                <a:lnTo>
                  <a:pt x="160977" y="5932"/>
                </a:lnTo>
                <a:lnTo>
                  <a:pt x="165273" y="4705"/>
                </a:lnTo>
                <a:close/>
                <a:moveTo>
                  <a:pt x="212114" y="6852"/>
                </a:moveTo>
                <a:lnTo>
                  <a:pt x="211500" y="7261"/>
                </a:lnTo>
                <a:lnTo>
                  <a:pt x="214057" y="7364"/>
                </a:lnTo>
                <a:lnTo>
                  <a:pt x="212114" y="6852"/>
                </a:lnTo>
                <a:close/>
                <a:moveTo>
                  <a:pt x="177955" y="7159"/>
                </a:moveTo>
                <a:lnTo>
                  <a:pt x="178568" y="7466"/>
                </a:lnTo>
                <a:lnTo>
                  <a:pt x="177852" y="7261"/>
                </a:lnTo>
                <a:lnTo>
                  <a:pt x="177955" y="7159"/>
                </a:lnTo>
                <a:close/>
                <a:moveTo>
                  <a:pt x="58602" y="6955"/>
                </a:moveTo>
                <a:lnTo>
                  <a:pt x="57375" y="7159"/>
                </a:lnTo>
                <a:lnTo>
                  <a:pt x="57784" y="7568"/>
                </a:lnTo>
                <a:lnTo>
                  <a:pt x="58602" y="7261"/>
                </a:lnTo>
                <a:lnTo>
                  <a:pt x="58602" y="6955"/>
                </a:lnTo>
                <a:close/>
                <a:moveTo>
                  <a:pt x="108307" y="7568"/>
                </a:moveTo>
                <a:lnTo>
                  <a:pt x="108211" y="7587"/>
                </a:lnTo>
                <a:lnTo>
                  <a:pt x="108211" y="7587"/>
                </a:lnTo>
                <a:lnTo>
                  <a:pt x="108381" y="7603"/>
                </a:lnTo>
                <a:lnTo>
                  <a:pt x="108381" y="7603"/>
                </a:lnTo>
                <a:lnTo>
                  <a:pt x="108307" y="7568"/>
                </a:lnTo>
                <a:close/>
                <a:moveTo>
                  <a:pt x="73636" y="7159"/>
                </a:moveTo>
                <a:lnTo>
                  <a:pt x="74659" y="7670"/>
                </a:lnTo>
                <a:lnTo>
                  <a:pt x="76193" y="7670"/>
                </a:lnTo>
                <a:lnTo>
                  <a:pt x="76193" y="7466"/>
                </a:lnTo>
                <a:lnTo>
                  <a:pt x="75989" y="7261"/>
                </a:lnTo>
                <a:lnTo>
                  <a:pt x="73636" y="7159"/>
                </a:lnTo>
                <a:close/>
                <a:moveTo>
                  <a:pt x="108381" y="7603"/>
                </a:moveTo>
                <a:lnTo>
                  <a:pt x="109841" y="8284"/>
                </a:lnTo>
                <a:lnTo>
                  <a:pt x="110250" y="7773"/>
                </a:lnTo>
                <a:lnTo>
                  <a:pt x="108381" y="7603"/>
                </a:lnTo>
                <a:close/>
                <a:moveTo>
                  <a:pt x="68011" y="6852"/>
                </a:moveTo>
                <a:lnTo>
                  <a:pt x="64227" y="7364"/>
                </a:lnTo>
                <a:lnTo>
                  <a:pt x="63511" y="8386"/>
                </a:lnTo>
                <a:lnTo>
                  <a:pt x="63511" y="8386"/>
                </a:lnTo>
                <a:lnTo>
                  <a:pt x="64534" y="8182"/>
                </a:lnTo>
                <a:lnTo>
                  <a:pt x="64739" y="7773"/>
                </a:lnTo>
                <a:lnTo>
                  <a:pt x="65352" y="7773"/>
                </a:lnTo>
                <a:lnTo>
                  <a:pt x="68011" y="6852"/>
                </a:lnTo>
                <a:close/>
                <a:moveTo>
                  <a:pt x="216716" y="8182"/>
                </a:moveTo>
                <a:lnTo>
                  <a:pt x="217227" y="8489"/>
                </a:lnTo>
                <a:lnTo>
                  <a:pt x="217330" y="8182"/>
                </a:lnTo>
                <a:close/>
                <a:moveTo>
                  <a:pt x="62080" y="6852"/>
                </a:moveTo>
                <a:lnTo>
                  <a:pt x="60852" y="7159"/>
                </a:lnTo>
                <a:lnTo>
                  <a:pt x="61568" y="7364"/>
                </a:lnTo>
                <a:lnTo>
                  <a:pt x="61057" y="7466"/>
                </a:lnTo>
                <a:lnTo>
                  <a:pt x="61057" y="7568"/>
                </a:lnTo>
                <a:lnTo>
                  <a:pt x="60341" y="7773"/>
                </a:lnTo>
                <a:lnTo>
                  <a:pt x="60034" y="7466"/>
                </a:lnTo>
                <a:lnTo>
                  <a:pt x="59420" y="7773"/>
                </a:lnTo>
                <a:lnTo>
                  <a:pt x="59727" y="8182"/>
                </a:lnTo>
                <a:lnTo>
                  <a:pt x="60136" y="8284"/>
                </a:lnTo>
                <a:lnTo>
                  <a:pt x="60443" y="8898"/>
                </a:lnTo>
                <a:lnTo>
                  <a:pt x="61159" y="8898"/>
                </a:lnTo>
                <a:lnTo>
                  <a:pt x="61364" y="8489"/>
                </a:lnTo>
                <a:lnTo>
                  <a:pt x="62182" y="8591"/>
                </a:lnTo>
                <a:lnTo>
                  <a:pt x="63205" y="7773"/>
                </a:lnTo>
                <a:lnTo>
                  <a:pt x="62795" y="7875"/>
                </a:lnTo>
                <a:lnTo>
                  <a:pt x="62795" y="7670"/>
                </a:lnTo>
                <a:lnTo>
                  <a:pt x="62898" y="7670"/>
                </a:lnTo>
                <a:lnTo>
                  <a:pt x="62182" y="7568"/>
                </a:lnTo>
                <a:lnTo>
                  <a:pt x="63409" y="7261"/>
                </a:lnTo>
                <a:lnTo>
                  <a:pt x="63205" y="7159"/>
                </a:lnTo>
                <a:lnTo>
                  <a:pt x="63511" y="6852"/>
                </a:lnTo>
                <a:close/>
                <a:moveTo>
                  <a:pt x="47250" y="6443"/>
                </a:moveTo>
                <a:lnTo>
                  <a:pt x="47148" y="6852"/>
                </a:lnTo>
                <a:lnTo>
                  <a:pt x="43977" y="8386"/>
                </a:lnTo>
                <a:lnTo>
                  <a:pt x="44284" y="8386"/>
                </a:lnTo>
                <a:lnTo>
                  <a:pt x="44898" y="8693"/>
                </a:lnTo>
                <a:lnTo>
                  <a:pt x="44795" y="9102"/>
                </a:lnTo>
                <a:lnTo>
                  <a:pt x="44795" y="9102"/>
                </a:lnTo>
                <a:lnTo>
                  <a:pt x="51955" y="7159"/>
                </a:lnTo>
                <a:lnTo>
                  <a:pt x="51545" y="6545"/>
                </a:lnTo>
                <a:lnTo>
                  <a:pt x="50318" y="6750"/>
                </a:lnTo>
                <a:lnTo>
                  <a:pt x="50420" y="6545"/>
                </a:lnTo>
                <a:lnTo>
                  <a:pt x="50011" y="6648"/>
                </a:lnTo>
                <a:lnTo>
                  <a:pt x="50216" y="6545"/>
                </a:lnTo>
                <a:lnTo>
                  <a:pt x="47250" y="6443"/>
                </a:lnTo>
                <a:close/>
                <a:moveTo>
                  <a:pt x="158625" y="7261"/>
                </a:moveTo>
                <a:lnTo>
                  <a:pt x="157602" y="7875"/>
                </a:lnTo>
                <a:lnTo>
                  <a:pt x="157500" y="8182"/>
                </a:lnTo>
                <a:lnTo>
                  <a:pt x="156989" y="8284"/>
                </a:lnTo>
                <a:lnTo>
                  <a:pt x="159034" y="9102"/>
                </a:lnTo>
                <a:lnTo>
                  <a:pt x="158830" y="9102"/>
                </a:lnTo>
                <a:lnTo>
                  <a:pt x="158830" y="9205"/>
                </a:lnTo>
                <a:lnTo>
                  <a:pt x="158727" y="9205"/>
                </a:lnTo>
                <a:lnTo>
                  <a:pt x="158727" y="9307"/>
                </a:lnTo>
                <a:lnTo>
                  <a:pt x="158625" y="9307"/>
                </a:lnTo>
                <a:lnTo>
                  <a:pt x="160773" y="9614"/>
                </a:lnTo>
                <a:lnTo>
                  <a:pt x="160773" y="9614"/>
                </a:lnTo>
                <a:lnTo>
                  <a:pt x="160568" y="9511"/>
                </a:lnTo>
                <a:lnTo>
                  <a:pt x="161489" y="9511"/>
                </a:lnTo>
                <a:lnTo>
                  <a:pt x="159239" y="8080"/>
                </a:lnTo>
                <a:lnTo>
                  <a:pt x="159341" y="7773"/>
                </a:lnTo>
                <a:lnTo>
                  <a:pt x="159545" y="7670"/>
                </a:lnTo>
                <a:lnTo>
                  <a:pt x="159545" y="7466"/>
                </a:lnTo>
                <a:lnTo>
                  <a:pt x="158625" y="7261"/>
                </a:lnTo>
                <a:close/>
                <a:moveTo>
                  <a:pt x="18920" y="9818"/>
                </a:moveTo>
                <a:lnTo>
                  <a:pt x="18511" y="9920"/>
                </a:lnTo>
                <a:lnTo>
                  <a:pt x="18511" y="9920"/>
                </a:lnTo>
                <a:lnTo>
                  <a:pt x="18637" y="9901"/>
                </a:lnTo>
                <a:lnTo>
                  <a:pt x="18637" y="9901"/>
                </a:lnTo>
                <a:lnTo>
                  <a:pt x="18920" y="9818"/>
                </a:lnTo>
                <a:close/>
                <a:moveTo>
                  <a:pt x="137352" y="10125"/>
                </a:moveTo>
                <a:lnTo>
                  <a:pt x="137352" y="10125"/>
                </a:lnTo>
                <a:lnTo>
                  <a:pt x="137352" y="10125"/>
                </a:lnTo>
                <a:close/>
                <a:moveTo>
                  <a:pt x="88977" y="9818"/>
                </a:moveTo>
                <a:lnTo>
                  <a:pt x="88670" y="10125"/>
                </a:lnTo>
                <a:lnTo>
                  <a:pt x="88466" y="10125"/>
                </a:lnTo>
                <a:lnTo>
                  <a:pt x="88364" y="10432"/>
                </a:lnTo>
                <a:lnTo>
                  <a:pt x="88875" y="10534"/>
                </a:lnTo>
                <a:lnTo>
                  <a:pt x="88568" y="10636"/>
                </a:lnTo>
                <a:lnTo>
                  <a:pt x="89489" y="10636"/>
                </a:lnTo>
                <a:lnTo>
                  <a:pt x="90000" y="10227"/>
                </a:lnTo>
                <a:lnTo>
                  <a:pt x="88977" y="9818"/>
                </a:lnTo>
                <a:close/>
                <a:moveTo>
                  <a:pt x="52466" y="7261"/>
                </a:moveTo>
                <a:lnTo>
                  <a:pt x="48170" y="8591"/>
                </a:lnTo>
                <a:lnTo>
                  <a:pt x="48784" y="8693"/>
                </a:lnTo>
                <a:lnTo>
                  <a:pt x="48375" y="8898"/>
                </a:lnTo>
                <a:lnTo>
                  <a:pt x="50216" y="8795"/>
                </a:lnTo>
                <a:lnTo>
                  <a:pt x="50216" y="8795"/>
                </a:lnTo>
                <a:lnTo>
                  <a:pt x="49705" y="8898"/>
                </a:lnTo>
                <a:lnTo>
                  <a:pt x="49807" y="8898"/>
                </a:lnTo>
                <a:lnTo>
                  <a:pt x="47761" y="9307"/>
                </a:lnTo>
                <a:lnTo>
                  <a:pt x="51545" y="9818"/>
                </a:lnTo>
                <a:lnTo>
                  <a:pt x="48273" y="9920"/>
                </a:lnTo>
                <a:lnTo>
                  <a:pt x="47557" y="10534"/>
                </a:lnTo>
                <a:lnTo>
                  <a:pt x="49193" y="10739"/>
                </a:lnTo>
                <a:lnTo>
                  <a:pt x="48989" y="11352"/>
                </a:lnTo>
                <a:lnTo>
                  <a:pt x="54102" y="10534"/>
                </a:lnTo>
                <a:lnTo>
                  <a:pt x="54102" y="10739"/>
                </a:lnTo>
                <a:lnTo>
                  <a:pt x="54818" y="10841"/>
                </a:lnTo>
                <a:lnTo>
                  <a:pt x="54614" y="10943"/>
                </a:lnTo>
                <a:lnTo>
                  <a:pt x="56148" y="11045"/>
                </a:lnTo>
                <a:lnTo>
                  <a:pt x="57170" y="10534"/>
                </a:lnTo>
                <a:lnTo>
                  <a:pt x="56250" y="10739"/>
                </a:lnTo>
                <a:lnTo>
                  <a:pt x="56455" y="10534"/>
                </a:lnTo>
                <a:lnTo>
                  <a:pt x="56352" y="10432"/>
                </a:lnTo>
                <a:lnTo>
                  <a:pt x="58295" y="10023"/>
                </a:lnTo>
                <a:lnTo>
                  <a:pt x="57989" y="9920"/>
                </a:lnTo>
                <a:lnTo>
                  <a:pt x="57989" y="9818"/>
                </a:lnTo>
                <a:lnTo>
                  <a:pt x="56864" y="9409"/>
                </a:lnTo>
                <a:lnTo>
                  <a:pt x="57682" y="7670"/>
                </a:lnTo>
                <a:lnTo>
                  <a:pt x="56455" y="7364"/>
                </a:lnTo>
                <a:lnTo>
                  <a:pt x="55739" y="8489"/>
                </a:lnTo>
                <a:lnTo>
                  <a:pt x="55023" y="8693"/>
                </a:lnTo>
                <a:lnTo>
                  <a:pt x="55023" y="8693"/>
                </a:lnTo>
                <a:lnTo>
                  <a:pt x="55227" y="7875"/>
                </a:lnTo>
                <a:lnTo>
                  <a:pt x="54614" y="7773"/>
                </a:lnTo>
                <a:lnTo>
                  <a:pt x="53591" y="8080"/>
                </a:lnTo>
                <a:lnTo>
                  <a:pt x="53693" y="7977"/>
                </a:lnTo>
                <a:lnTo>
                  <a:pt x="53182" y="8080"/>
                </a:lnTo>
                <a:lnTo>
                  <a:pt x="53182" y="8080"/>
                </a:lnTo>
                <a:lnTo>
                  <a:pt x="53898" y="7773"/>
                </a:lnTo>
                <a:lnTo>
                  <a:pt x="51750" y="7875"/>
                </a:lnTo>
                <a:lnTo>
                  <a:pt x="52466" y="7261"/>
                </a:lnTo>
                <a:close/>
                <a:moveTo>
                  <a:pt x="60341" y="10330"/>
                </a:moveTo>
                <a:lnTo>
                  <a:pt x="58602" y="10841"/>
                </a:lnTo>
                <a:lnTo>
                  <a:pt x="59114" y="11148"/>
                </a:lnTo>
                <a:lnTo>
                  <a:pt x="60136" y="11352"/>
                </a:lnTo>
                <a:lnTo>
                  <a:pt x="61159" y="11045"/>
                </a:lnTo>
                <a:lnTo>
                  <a:pt x="60239" y="10432"/>
                </a:lnTo>
                <a:lnTo>
                  <a:pt x="60341" y="10330"/>
                </a:lnTo>
                <a:close/>
                <a:moveTo>
                  <a:pt x="175193" y="11250"/>
                </a:moveTo>
                <a:lnTo>
                  <a:pt x="176114" y="11557"/>
                </a:lnTo>
                <a:lnTo>
                  <a:pt x="176114" y="12068"/>
                </a:lnTo>
                <a:lnTo>
                  <a:pt x="177136" y="12170"/>
                </a:lnTo>
                <a:lnTo>
                  <a:pt x="177136" y="12170"/>
                </a:lnTo>
                <a:lnTo>
                  <a:pt x="176011" y="12068"/>
                </a:lnTo>
                <a:lnTo>
                  <a:pt x="175193" y="11250"/>
                </a:lnTo>
                <a:close/>
                <a:moveTo>
                  <a:pt x="73023" y="11557"/>
                </a:moveTo>
                <a:lnTo>
                  <a:pt x="72307" y="12375"/>
                </a:lnTo>
                <a:lnTo>
                  <a:pt x="73432" y="12375"/>
                </a:lnTo>
                <a:lnTo>
                  <a:pt x="74148" y="11659"/>
                </a:lnTo>
                <a:lnTo>
                  <a:pt x="73023" y="11557"/>
                </a:lnTo>
                <a:close/>
                <a:moveTo>
                  <a:pt x="108409" y="13295"/>
                </a:moveTo>
                <a:lnTo>
                  <a:pt x="108716" y="13398"/>
                </a:lnTo>
                <a:lnTo>
                  <a:pt x="108818" y="13398"/>
                </a:lnTo>
                <a:lnTo>
                  <a:pt x="108409" y="13295"/>
                </a:lnTo>
                <a:close/>
                <a:moveTo>
                  <a:pt x="9205" y="13807"/>
                </a:moveTo>
                <a:lnTo>
                  <a:pt x="9102" y="13909"/>
                </a:lnTo>
                <a:lnTo>
                  <a:pt x="9205" y="13909"/>
                </a:lnTo>
                <a:lnTo>
                  <a:pt x="9205" y="13807"/>
                </a:lnTo>
                <a:close/>
                <a:moveTo>
                  <a:pt x="5420" y="11045"/>
                </a:moveTo>
                <a:lnTo>
                  <a:pt x="0" y="14420"/>
                </a:lnTo>
                <a:lnTo>
                  <a:pt x="511" y="14318"/>
                </a:lnTo>
                <a:lnTo>
                  <a:pt x="1227" y="13909"/>
                </a:lnTo>
                <a:lnTo>
                  <a:pt x="1227" y="13705"/>
                </a:lnTo>
                <a:lnTo>
                  <a:pt x="1739" y="13398"/>
                </a:lnTo>
                <a:lnTo>
                  <a:pt x="1636" y="13500"/>
                </a:lnTo>
                <a:lnTo>
                  <a:pt x="2352" y="13295"/>
                </a:lnTo>
                <a:lnTo>
                  <a:pt x="2148" y="13398"/>
                </a:lnTo>
                <a:lnTo>
                  <a:pt x="2761" y="13193"/>
                </a:lnTo>
                <a:lnTo>
                  <a:pt x="2761" y="13193"/>
                </a:lnTo>
                <a:lnTo>
                  <a:pt x="1636" y="14011"/>
                </a:lnTo>
                <a:lnTo>
                  <a:pt x="3273" y="14114"/>
                </a:lnTo>
                <a:lnTo>
                  <a:pt x="3068" y="14625"/>
                </a:lnTo>
                <a:lnTo>
                  <a:pt x="3375" y="15034"/>
                </a:lnTo>
                <a:lnTo>
                  <a:pt x="3989" y="14932"/>
                </a:lnTo>
                <a:lnTo>
                  <a:pt x="3682" y="15136"/>
                </a:lnTo>
                <a:lnTo>
                  <a:pt x="4295" y="14932"/>
                </a:lnTo>
                <a:lnTo>
                  <a:pt x="4193" y="15034"/>
                </a:lnTo>
                <a:lnTo>
                  <a:pt x="4193" y="15034"/>
                </a:lnTo>
                <a:lnTo>
                  <a:pt x="4602" y="14727"/>
                </a:lnTo>
                <a:lnTo>
                  <a:pt x="4500" y="14625"/>
                </a:lnTo>
                <a:lnTo>
                  <a:pt x="5523" y="14318"/>
                </a:lnTo>
                <a:lnTo>
                  <a:pt x="5318" y="14318"/>
                </a:lnTo>
                <a:lnTo>
                  <a:pt x="5830" y="14114"/>
                </a:lnTo>
                <a:lnTo>
                  <a:pt x="5727" y="14114"/>
                </a:lnTo>
                <a:lnTo>
                  <a:pt x="5727" y="13909"/>
                </a:lnTo>
                <a:lnTo>
                  <a:pt x="6136" y="14011"/>
                </a:lnTo>
                <a:lnTo>
                  <a:pt x="6750" y="14011"/>
                </a:lnTo>
                <a:lnTo>
                  <a:pt x="6852" y="13807"/>
                </a:lnTo>
                <a:lnTo>
                  <a:pt x="7159" y="13909"/>
                </a:lnTo>
                <a:lnTo>
                  <a:pt x="8386" y="13500"/>
                </a:lnTo>
                <a:lnTo>
                  <a:pt x="8080" y="13398"/>
                </a:lnTo>
                <a:lnTo>
                  <a:pt x="7977" y="13398"/>
                </a:lnTo>
                <a:lnTo>
                  <a:pt x="8080" y="13193"/>
                </a:lnTo>
                <a:lnTo>
                  <a:pt x="8080" y="12886"/>
                </a:lnTo>
                <a:lnTo>
                  <a:pt x="7364" y="12682"/>
                </a:lnTo>
                <a:lnTo>
                  <a:pt x="7364" y="12682"/>
                </a:lnTo>
                <a:lnTo>
                  <a:pt x="7568" y="12784"/>
                </a:lnTo>
                <a:lnTo>
                  <a:pt x="6852" y="12886"/>
                </a:lnTo>
                <a:lnTo>
                  <a:pt x="7261" y="12682"/>
                </a:lnTo>
                <a:lnTo>
                  <a:pt x="6341" y="12682"/>
                </a:lnTo>
                <a:lnTo>
                  <a:pt x="6034" y="12989"/>
                </a:lnTo>
                <a:lnTo>
                  <a:pt x="6034" y="13193"/>
                </a:lnTo>
                <a:lnTo>
                  <a:pt x="5625" y="13398"/>
                </a:lnTo>
                <a:lnTo>
                  <a:pt x="5625" y="13398"/>
                </a:lnTo>
                <a:lnTo>
                  <a:pt x="5932" y="13193"/>
                </a:lnTo>
                <a:lnTo>
                  <a:pt x="5523" y="13295"/>
                </a:lnTo>
                <a:lnTo>
                  <a:pt x="5523" y="13091"/>
                </a:lnTo>
                <a:lnTo>
                  <a:pt x="6545" y="12375"/>
                </a:lnTo>
                <a:lnTo>
                  <a:pt x="6136" y="12375"/>
                </a:lnTo>
                <a:lnTo>
                  <a:pt x="6648" y="12068"/>
                </a:lnTo>
                <a:lnTo>
                  <a:pt x="5830" y="11659"/>
                </a:lnTo>
                <a:lnTo>
                  <a:pt x="5932" y="11557"/>
                </a:lnTo>
                <a:lnTo>
                  <a:pt x="5727" y="11352"/>
                </a:lnTo>
                <a:lnTo>
                  <a:pt x="5523" y="11557"/>
                </a:lnTo>
                <a:lnTo>
                  <a:pt x="5523" y="11352"/>
                </a:lnTo>
                <a:lnTo>
                  <a:pt x="5625" y="11250"/>
                </a:lnTo>
                <a:lnTo>
                  <a:pt x="5420" y="11045"/>
                </a:lnTo>
                <a:close/>
                <a:moveTo>
                  <a:pt x="113011" y="13193"/>
                </a:moveTo>
                <a:lnTo>
                  <a:pt x="112807" y="13398"/>
                </a:lnTo>
                <a:lnTo>
                  <a:pt x="112500" y="13398"/>
                </a:lnTo>
                <a:lnTo>
                  <a:pt x="112193" y="13602"/>
                </a:lnTo>
                <a:lnTo>
                  <a:pt x="111682" y="13500"/>
                </a:lnTo>
                <a:lnTo>
                  <a:pt x="111682" y="13500"/>
                </a:lnTo>
                <a:lnTo>
                  <a:pt x="111784" y="13807"/>
                </a:lnTo>
                <a:lnTo>
                  <a:pt x="111170" y="13500"/>
                </a:lnTo>
                <a:lnTo>
                  <a:pt x="110864" y="13500"/>
                </a:lnTo>
                <a:lnTo>
                  <a:pt x="110864" y="13807"/>
                </a:lnTo>
                <a:lnTo>
                  <a:pt x="110250" y="13602"/>
                </a:lnTo>
                <a:lnTo>
                  <a:pt x="110148" y="14011"/>
                </a:lnTo>
                <a:lnTo>
                  <a:pt x="109739" y="14011"/>
                </a:lnTo>
                <a:lnTo>
                  <a:pt x="109636" y="14216"/>
                </a:lnTo>
                <a:lnTo>
                  <a:pt x="109432" y="14114"/>
                </a:lnTo>
                <a:lnTo>
                  <a:pt x="109534" y="14011"/>
                </a:lnTo>
                <a:lnTo>
                  <a:pt x="109330" y="13807"/>
                </a:lnTo>
                <a:lnTo>
                  <a:pt x="109534" y="13602"/>
                </a:lnTo>
                <a:lnTo>
                  <a:pt x="108716" y="13398"/>
                </a:lnTo>
                <a:lnTo>
                  <a:pt x="108511" y="13398"/>
                </a:lnTo>
                <a:lnTo>
                  <a:pt x="108716" y="13705"/>
                </a:lnTo>
                <a:lnTo>
                  <a:pt x="108102" y="13500"/>
                </a:lnTo>
                <a:lnTo>
                  <a:pt x="108102" y="13500"/>
                </a:lnTo>
                <a:lnTo>
                  <a:pt x="108205" y="13602"/>
                </a:lnTo>
                <a:lnTo>
                  <a:pt x="108102" y="13705"/>
                </a:lnTo>
                <a:lnTo>
                  <a:pt x="107898" y="13705"/>
                </a:lnTo>
                <a:lnTo>
                  <a:pt x="108205" y="13807"/>
                </a:lnTo>
                <a:lnTo>
                  <a:pt x="107693" y="13807"/>
                </a:lnTo>
                <a:lnTo>
                  <a:pt x="107795" y="14011"/>
                </a:lnTo>
                <a:lnTo>
                  <a:pt x="107386" y="14011"/>
                </a:lnTo>
                <a:lnTo>
                  <a:pt x="109125" y="14114"/>
                </a:lnTo>
                <a:lnTo>
                  <a:pt x="108614" y="14318"/>
                </a:lnTo>
                <a:lnTo>
                  <a:pt x="109125" y="14318"/>
                </a:lnTo>
                <a:lnTo>
                  <a:pt x="109125" y="14420"/>
                </a:lnTo>
                <a:lnTo>
                  <a:pt x="107898" y="14523"/>
                </a:lnTo>
                <a:lnTo>
                  <a:pt x="107795" y="14727"/>
                </a:lnTo>
                <a:lnTo>
                  <a:pt x="109227" y="14830"/>
                </a:lnTo>
                <a:lnTo>
                  <a:pt x="108818" y="15136"/>
                </a:lnTo>
                <a:lnTo>
                  <a:pt x="109227" y="15034"/>
                </a:lnTo>
                <a:lnTo>
                  <a:pt x="108307" y="15341"/>
                </a:lnTo>
                <a:lnTo>
                  <a:pt x="108716" y="15545"/>
                </a:lnTo>
                <a:lnTo>
                  <a:pt x="109432" y="15443"/>
                </a:lnTo>
                <a:lnTo>
                  <a:pt x="111375" y="15852"/>
                </a:lnTo>
                <a:lnTo>
                  <a:pt x="114648" y="14625"/>
                </a:lnTo>
                <a:lnTo>
                  <a:pt x="114648" y="14216"/>
                </a:lnTo>
                <a:lnTo>
                  <a:pt x="114034" y="13807"/>
                </a:lnTo>
                <a:lnTo>
                  <a:pt x="113830" y="13500"/>
                </a:lnTo>
                <a:lnTo>
                  <a:pt x="114239" y="13295"/>
                </a:lnTo>
                <a:lnTo>
                  <a:pt x="113011" y="13193"/>
                </a:lnTo>
                <a:close/>
                <a:moveTo>
                  <a:pt x="65557" y="13705"/>
                </a:moveTo>
                <a:lnTo>
                  <a:pt x="63102" y="15750"/>
                </a:lnTo>
                <a:lnTo>
                  <a:pt x="63818" y="15750"/>
                </a:lnTo>
                <a:lnTo>
                  <a:pt x="64023" y="16159"/>
                </a:lnTo>
                <a:lnTo>
                  <a:pt x="66309" y="15364"/>
                </a:lnTo>
                <a:lnTo>
                  <a:pt x="66309" y="15364"/>
                </a:lnTo>
                <a:lnTo>
                  <a:pt x="67091" y="15852"/>
                </a:lnTo>
                <a:lnTo>
                  <a:pt x="68114" y="15545"/>
                </a:lnTo>
                <a:lnTo>
                  <a:pt x="67091" y="15443"/>
                </a:lnTo>
                <a:lnTo>
                  <a:pt x="67295" y="14830"/>
                </a:lnTo>
                <a:lnTo>
                  <a:pt x="65659" y="14011"/>
                </a:lnTo>
                <a:lnTo>
                  <a:pt x="65557" y="13705"/>
                </a:lnTo>
                <a:close/>
                <a:moveTo>
                  <a:pt x="128864" y="16773"/>
                </a:moveTo>
                <a:lnTo>
                  <a:pt x="128455" y="16875"/>
                </a:lnTo>
                <a:lnTo>
                  <a:pt x="128455" y="16875"/>
                </a:lnTo>
                <a:lnTo>
                  <a:pt x="128785" y="16804"/>
                </a:lnTo>
                <a:lnTo>
                  <a:pt x="128785" y="16804"/>
                </a:lnTo>
                <a:lnTo>
                  <a:pt x="128864" y="16773"/>
                </a:lnTo>
                <a:close/>
                <a:moveTo>
                  <a:pt x="73227" y="6955"/>
                </a:moveTo>
                <a:lnTo>
                  <a:pt x="70773" y="7364"/>
                </a:lnTo>
                <a:lnTo>
                  <a:pt x="71080" y="7670"/>
                </a:lnTo>
                <a:lnTo>
                  <a:pt x="70159" y="7773"/>
                </a:lnTo>
                <a:lnTo>
                  <a:pt x="70466" y="8080"/>
                </a:lnTo>
                <a:lnTo>
                  <a:pt x="70466" y="8386"/>
                </a:lnTo>
                <a:lnTo>
                  <a:pt x="69443" y="8386"/>
                </a:lnTo>
                <a:lnTo>
                  <a:pt x="69955" y="8693"/>
                </a:lnTo>
                <a:lnTo>
                  <a:pt x="69545" y="9205"/>
                </a:lnTo>
                <a:lnTo>
                  <a:pt x="68318" y="9205"/>
                </a:lnTo>
                <a:lnTo>
                  <a:pt x="69545" y="8898"/>
                </a:lnTo>
                <a:lnTo>
                  <a:pt x="69136" y="8489"/>
                </a:lnTo>
                <a:lnTo>
                  <a:pt x="69443" y="7773"/>
                </a:lnTo>
                <a:lnTo>
                  <a:pt x="71284" y="6955"/>
                </a:lnTo>
                <a:lnTo>
                  <a:pt x="71284" y="6955"/>
                </a:lnTo>
                <a:lnTo>
                  <a:pt x="67193" y="8284"/>
                </a:lnTo>
                <a:lnTo>
                  <a:pt x="66682" y="8898"/>
                </a:lnTo>
                <a:lnTo>
                  <a:pt x="67909" y="9205"/>
                </a:lnTo>
                <a:lnTo>
                  <a:pt x="66477" y="9205"/>
                </a:lnTo>
                <a:lnTo>
                  <a:pt x="68114" y="9716"/>
                </a:lnTo>
                <a:lnTo>
                  <a:pt x="67909" y="9920"/>
                </a:lnTo>
                <a:lnTo>
                  <a:pt x="70875" y="10125"/>
                </a:lnTo>
                <a:lnTo>
                  <a:pt x="70875" y="10023"/>
                </a:lnTo>
                <a:lnTo>
                  <a:pt x="72205" y="10227"/>
                </a:lnTo>
                <a:lnTo>
                  <a:pt x="72614" y="9716"/>
                </a:lnTo>
                <a:lnTo>
                  <a:pt x="73534" y="9920"/>
                </a:lnTo>
                <a:lnTo>
                  <a:pt x="73432" y="10227"/>
                </a:lnTo>
                <a:lnTo>
                  <a:pt x="73841" y="10330"/>
                </a:lnTo>
                <a:lnTo>
                  <a:pt x="73636" y="10432"/>
                </a:lnTo>
                <a:lnTo>
                  <a:pt x="74148" y="10330"/>
                </a:lnTo>
                <a:lnTo>
                  <a:pt x="74250" y="10739"/>
                </a:lnTo>
                <a:lnTo>
                  <a:pt x="73432" y="11148"/>
                </a:lnTo>
                <a:lnTo>
                  <a:pt x="74685" y="10969"/>
                </a:lnTo>
                <a:lnTo>
                  <a:pt x="74761" y="11045"/>
                </a:lnTo>
                <a:lnTo>
                  <a:pt x="74557" y="11148"/>
                </a:lnTo>
                <a:lnTo>
                  <a:pt x="75375" y="11557"/>
                </a:lnTo>
                <a:lnTo>
                  <a:pt x="75477" y="12273"/>
                </a:lnTo>
                <a:lnTo>
                  <a:pt x="73534" y="13398"/>
                </a:lnTo>
                <a:lnTo>
                  <a:pt x="73636" y="13807"/>
                </a:lnTo>
                <a:lnTo>
                  <a:pt x="72000" y="14216"/>
                </a:lnTo>
                <a:lnTo>
                  <a:pt x="72000" y="14318"/>
                </a:lnTo>
                <a:lnTo>
                  <a:pt x="72000" y="14420"/>
                </a:lnTo>
                <a:lnTo>
                  <a:pt x="71898" y="14625"/>
                </a:lnTo>
                <a:lnTo>
                  <a:pt x="72000" y="14318"/>
                </a:lnTo>
                <a:lnTo>
                  <a:pt x="71080" y="14114"/>
                </a:lnTo>
                <a:lnTo>
                  <a:pt x="70057" y="14727"/>
                </a:lnTo>
                <a:lnTo>
                  <a:pt x="70977" y="15136"/>
                </a:lnTo>
                <a:lnTo>
                  <a:pt x="72307" y="14727"/>
                </a:lnTo>
                <a:lnTo>
                  <a:pt x="72818" y="14830"/>
                </a:lnTo>
                <a:lnTo>
                  <a:pt x="72716" y="15034"/>
                </a:lnTo>
                <a:lnTo>
                  <a:pt x="72716" y="15034"/>
                </a:lnTo>
                <a:lnTo>
                  <a:pt x="73330" y="14830"/>
                </a:lnTo>
                <a:lnTo>
                  <a:pt x="73125" y="15034"/>
                </a:lnTo>
                <a:lnTo>
                  <a:pt x="73739" y="15545"/>
                </a:lnTo>
                <a:lnTo>
                  <a:pt x="73636" y="15648"/>
                </a:lnTo>
                <a:lnTo>
                  <a:pt x="74148" y="15750"/>
                </a:lnTo>
                <a:lnTo>
                  <a:pt x="73636" y="15955"/>
                </a:lnTo>
                <a:lnTo>
                  <a:pt x="74250" y="16261"/>
                </a:lnTo>
                <a:lnTo>
                  <a:pt x="74045" y="16364"/>
                </a:lnTo>
                <a:lnTo>
                  <a:pt x="76909" y="17386"/>
                </a:lnTo>
                <a:lnTo>
                  <a:pt x="77318" y="17080"/>
                </a:lnTo>
                <a:lnTo>
                  <a:pt x="76398" y="16364"/>
                </a:lnTo>
                <a:lnTo>
                  <a:pt x="76500" y="16261"/>
                </a:lnTo>
                <a:lnTo>
                  <a:pt x="75989" y="15648"/>
                </a:lnTo>
                <a:lnTo>
                  <a:pt x="76705" y="15648"/>
                </a:lnTo>
                <a:lnTo>
                  <a:pt x="78034" y="16568"/>
                </a:lnTo>
                <a:lnTo>
                  <a:pt x="78239" y="16364"/>
                </a:lnTo>
                <a:lnTo>
                  <a:pt x="78545" y="16364"/>
                </a:lnTo>
                <a:lnTo>
                  <a:pt x="78545" y="15648"/>
                </a:lnTo>
                <a:lnTo>
                  <a:pt x="78955" y="15955"/>
                </a:lnTo>
                <a:lnTo>
                  <a:pt x="78955" y="15443"/>
                </a:lnTo>
                <a:lnTo>
                  <a:pt x="79057" y="15341"/>
                </a:lnTo>
                <a:lnTo>
                  <a:pt x="78750" y="15341"/>
                </a:lnTo>
                <a:lnTo>
                  <a:pt x="78545" y="15136"/>
                </a:lnTo>
                <a:lnTo>
                  <a:pt x="78955" y="14932"/>
                </a:lnTo>
                <a:lnTo>
                  <a:pt x="78648" y="14932"/>
                </a:lnTo>
                <a:lnTo>
                  <a:pt x="78955" y="14830"/>
                </a:lnTo>
                <a:lnTo>
                  <a:pt x="78648" y="14625"/>
                </a:lnTo>
                <a:lnTo>
                  <a:pt x="78034" y="14625"/>
                </a:lnTo>
                <a:lnTo>
                  <a:pt x="77830" y="14216"/>
                </a:lnTo>
                <a:lnTo>
                  <a:pt x="78034" y="14114"/>
                </a:lnTo>
                <a:lnTo>
                  <a:pt x="77523" y="14011"/>
                </a:lnTo>
                <a:lnTo>
                  <a:pt x="77727" y="13807"/>
                </a:lnTo>
                <a:lnTo>
                  <a:pt x="77318" y="13398"/>
                </a:lnTo>
                <a:lnTo>
                  <a:pt x="78341" y="13602"/>
                </a:lnTo>
                <a:lnTo>
                  <a:pt x="78136" y="13193"/>
                </a:lnTo>
                <a:lnTo>
                  <a:pt x="78545" y="13091"/>
                </a:lnTo>
                <a:lnTo>
                  <a:pt x="79466" y="13398"/>
                </a:lnTo>
                <a:lnTo>
                  <a:pt x="79159" y="13602"/>
                </a:lnTo>
                <a:lnTo>
                  <a:pt x="79159" y="13602"/>
                </a:lnTo>
                <a:lnTo>
                  <a:pt x="80284" y="13295"/>
                </a:lnTo>
                <a:lnTo>
                  <a:pt x="79466" y="13909"/>
                </a:lnTo>
                <a:lnTo>
                  <a:pt x="79568" y="14318"/>
                </a:lnTo>
                <a:lnTo>
                  <a:pt x="79977" y="14114"/>
                </a:lnTo>
                <a:lnTo>
                  <a:pt x="80182" y="14420"/>
                </a:lnTo>
                <a:lnTo>
                  <a:pt x="80489" y="14420"/>
                </a:lnTo>
                <a:lnTo>
                  <a:pt x="80693" y="13909"/>
                </a:lnTo>
                <a:lnTo>
                  <a:pt x="80489" y="13909"/>
                </a:lnTo>
                <a:lnTo>
                  <a:pt x="81818" y="13602"/>
                </a:lnTo>
                <a:lnTo>
                  <a:pt x="81511" y="13398"/>
                </a:lnTo>
                <a:lnTo>
                  <a:pt x="81716" y="13295"/>
                </a:lnTo>
                <a:lnTo>
                  <a:pt x="81614" y="13193"/>
                </a:lnTo>
                <a:lnTo>
                  <a:pt x="82023" y="13295"/>
                </a:lnTo>
                <a:lnTo>
                  <a:pt x="82023" y="12989"/>
                </a:lnTo>
                <a:lnTo>
                  <a:pt x="82227" y="12989"/>
                </a:lnTo>
                <a:lnTo>
                  <a:pt x="82227" y="12682"/>
                </a:lnTo>
                <a:lnTo>
                  <a:pt x="81000" y="12886"/>
                </a:lnTo>
                <a:lnTo>
                  <a:pt x="81716" y="12477"/>
                </a:lnTo>
                <a:lnTo>
                  <a:pt x="80591" y="12375"/>
                </a:lnTo>
                <a:lnTo>
                  <a:pt x="81307" y="12170"/>
                </a:lnTo>
                <a:lnTo>
                  <a:pt x="80591" y="11966"/>
                </a:lnTo>
                <a:lnTo>
                  <a:pt x="80795" y="11864"/>
                </a:lnTo>
                <a:lnTo>
                  <a:pt x="80284" y="12068"/>
                </a:lnTo>
                <a:lnTo>
                  <a:pt x="80386" y="11864"/>
                </a:lnTo>
                <a:lnTo>
                  <a:pt x="80080" y="11864"/>
                </a:lnTo>
                <a:lnTo>
                  <a:pt x="80182" y="11761"/>
                </a:lnTo>
                <a:lnTo>
                  <a:pt x="79670" y="11966"/>
                </a:lnTo>
                <a:lnTo>
                  <a:pt x="80080" y="11557"/>
                </a:lnTo>
                <a:lnTo>
                  <a:pt x="79670" y="11761"/>
                </a:lnTo>
                <a:lnTo>
                  <a:pt x="79466" y="11761"/>
                </a:lnTo>
                <a:lnTo>
                  <a:pt x="79568" y="11557"/>
                </a:lnTo>
                <a:lnTo>
                  <a:pt x="79773" y="11455"/>
                </a:lnTo>
                <a:lnTo>
                  <a:pt x="79057" y="11352"/>
                </a:lnTo>
                <a:lnTo>
                  <a:pt x="78955" y="11148"/>
                </a:lnTo>
                <a:lnTo>
                  <a:pt x="78239" y="11045"/>
                </a:lnTo>
                <a:lnTo>
                  <a:pt x="79466" y="10943"/>
                </a:lnTo>
                <a:lnTo>
                  <a:pt x="78648" y="10841"/>
                </a:lnTo>
                <a:lnTo>
                  <a:pt x="80284" y="10739"/>
                </a:lnTo>
                <a:lnTo>
                  <a:pt x="78648" y="10534"/>
                </a:lnTo>
                <a:lnTo>
                  <a:pt x="80080" y="10330"/>
                </a:lnTo>
                <a:lnTo>
                  <a:pt x="79670" y="10023"/>
                </a:lnTo>
                <a:lnTo>
                  <a:pt x="79057" y="10125"/>
                </a:lnTo>
                <a:lnTo>
                  <a:pt x="79364" y="9920"/>
                </a:lnTo>
                <a:lnTo>
                  <a:pt x="78443" y="10023"/>
                </a:lnTo>
                <a:lnTo>
                  <a:pt x="79568" y="9716"/>
                </a:lnTo>
                <a:lnTo>
                  <a:pt x="79466" y="9409"/>
                </a:lnTo>
                <a:lnTo>
                  <a:pt x="78750" y="9409"/>
                </a:lnTo>
                <a:lnTo>
                  <a:pt x="77625" y="10023"/>
                </a:lnTo>
                <a:lnTo>
                  <a:pt x="77420" y="9716"/>
                </a:lnTo>
                <a:lnTo>
                  <a:pt x="78545" y="9205"/>
                </a:lnTo>
                <a:lnTo>
                  <a:pt x="77216" y="9409"/>
                </a:lnTo>
                <a:lnTo>
                  <a:pt x="77216" y="9409"/>
                </a:lnTo>
                <a:lnTo>
                  <a:pt x="78341" y="8898"/>
                </a:lnTo>
                <a:lnTo>
                  <a:pt x="76500" y="8898"/>
                </a:lnTo>
                <a:lnTo>
                  <a:pt x="77011" y="8591"/>
                </a:lnTo>
                <a:lnTo>
                  <a:pt x="75886" y="9000"/>
                </a:lnTo>
                <a:lnTo>
                  <a:pt x="76398" y="8693"/>
                </a:lnTo>
                <a:lnTo>
                  <a:pt x="76091" y="8693"/>
                </a:lnTo>
                <a:lnTo>
                  <a:pt x="76807" y="8386"/>
                </a:lnTo>
                <a:lnTo>
                  <a:pt x="76807" y="8386"/>
                </a:lnTo>
                <a:lnTo>
                  <a:pt x="75580" y="8591"/>
                </a:lnTo>
                <a:lnTo>
                  <a:pt x="75580" y="8591"/>
                </a:lnTo>
                <a:lnTo>
                  <a:pt x="76500" y="8182"/>
                </a:lnTo>
                <a:lnTo>
                  <a:pt x="74761" y="7875"/>
                </a:lnTo>
                <a:lnTo>
                  <a:pt x="74761" y="7875"/>
                </a:lnTo>
                <a:lnTo>
                  <a:pt x="74864" y="8182"/>
                </a:lnTo>
                <a:lnTo>
                  <a:pt x="74045" y="8489"/>
                </a:lnTo>
                <a:lnTo>
                  <a:pt x="73739" y="8080"/>
                </a:lnTo>
                <a:lnTo>
                  <a:pt x="72511" y="8489"/>
                </a:lnTo>
                <a:lnTo>
                  <a:pt x="72818" y="8284"/>
                </a:lnTo>
                <a:lnTo>
                  <a:pt x="72716" y="8182"/>
                </a:lnTo>
                <a:lnTo>
                  <a:pt x="73125" y="7977"/>
                </a:lnTo>
                <a:lnTo>
                  <a:pt x="72614" y="8182"/>
                </a:lnTo>
                <a:lnTo>
                  <a:pt x="73534" y="7773"/>
                </a:lnTo>
                <a:lnTo>
                  <a:pt x="73227" y="6955"/>
                </a:lnTo>
                <a:close/>
                <a:moveTo>
                  <a:pt x="103500" y="0"/>
                </a:moveTo>
                <a:lnTo>
                  <a:pt x="103807" y="102"/>
                </a:lnTo>
                <a:lnTo>
                  <a:pt x="99205" y="205"/>
                </a:lnTo>
                <a:lnTo>
                  <a:pt x="101864" y="307"/>
                </a:lnTo>
                <a:lnTo>
                  <a:pt x="99614" y="409"/>
                </a:lnTo>
                <a:lnTo>
                  <a:pt x="100125" y="511"/>
                </a:lnTo>
                <a:lnTo>
                  <a:pt x="99818" y="818"/>
                </a:lnTo>
                <a:lnTo>
                  <a:pt x="97057" y="511"/>
                </a:lnTo>
                <a:lnTo>
                  <a:pt x="97057" y="818"/>
                </a:lnTo>
                <a:lnTo>
                  <a:pt x="94705" y="1023"/>
                </a:lnTo>
                <a:lnTo>
                  <a:pt x="94705" y="614"/>
                </a:lnTo>
                <a:lnTo>
                  <a:pt x="91841" y="818"/>
                </a:lnTo>
                <a:lnTo>
                  <a:pt x="92966" y="1227"/>
                </a:lnTo>
                <a:lnTo>
                  <a:pt x="90716" y="920"/>
                </a:lnTo>
                <a:lnTo>
                  <a:pt x="86625" y="1841"/>
                </a:lnTo>
                <a:lnTo>
                  <a:pt x="86932" y="2148"/>
                </a:lnTo>
                <a:lnTo>
                  <a:pt x="87955" y="2045"/>
                </a:lnTo>
                <a:lnTo>
                  <a:pt x="87955" y="2045"/>
                </a:lnTo>
                <a:lnTo>
                  <a:pt x="81818" y="3477"/>
                </a:lnTo>
                <a:lnTo>
                  <a:pt x="83148" y="3682"/>
                </a:lnTo>
                <a:lnTo>
                  <a:pt x="82841" y="3784"/>
                </a:lnTo>
                <a:lnTo>
                  <a:pt x="85091" y="3989"/>
                </a:lnTo>
                <a:lnTo>
                  <a:pt x="82023" y="4295"/>
                </a:lnTo>
                <a:lnTo>
                  <a:pt x="82125" y="4398"/>
                </a:lnTo>
                <a:lnTo>
                  <a:pt x="82125" y="4500"/>
                </a:lnTo>
                <a:lnTo>
                  <a:pt x="83557" y="4602"/>
                </a:lnTo>
                <a:lnTo>
                  <a:pt x="82534" y="4807"/>
                </a:lnTo>
                <a:lnTo>
                  <a:pt x="88568" y="5318"/>
                </a:lnTo>
                <a:lnTo>
                  <a:pt x="88568" y="5625"/>
                </a:lnTo>
                <a:lnTo>
                  <a:pt x="89489" y="6341"/>
                </a:lnTo>
                <a:lnTo>
                  <a:pt x="88670" y="6648"/>
                </a:lnTo>
                <a:lnTo>
                  <a:pt x="89386" y="6750"/>
                </a:lnTo>
                <a:lnTo>
                  <a:pt x="89182" y="7057"/>
                </a:lnTo>
                <a:lnTo>
                  <a:pt x="89386" y="7466"/>
                </a:lnTo>
                <a:lnTo>
                  <a:pt x="89386" y="7568"/>
                </a:lnTo>
                <a:lnTo>
                  <a:pt x="89591" y="7773"/>
                </a:lnTo>
                <a:lnTo>
                  <a:pt x="88977" y="7977"/>
                </a:lnTo>
                <a:lnTo>
                  <a:pt x="89080" y="8080"/>
                </a:lnTo>
                <a:lnTo>
                  <a:pt x="88773" y="8182"/>
                </a:lnTo>
                <a:lnTo>
                  <a:pt x="88773" y="8182"/>
                </a:lnTo>
                <a:lnTo>
                  <a:pt x="89386" y="8080"/>
                </a:lnTo>
                <a:lnTo>
                  <a:pt x="88568" y="8795"/>
                </a:lnTo>
                <a:lnTo>
                  <a:pt x="90102" y="8489"/>
                </a:lnTo>
                <a:lnTo>
                  <a:pt x="90102" y="8591"/>
                </a:lnTo>
                <a:lnTo>
                  <a:pt x="90205" y="8591"/>
                </a:lnTo>
                <a:lnTo>
                  <a:pt x="90205" y="8693"/>
                </a:lnTo>
                <a:lnTo>
                  <a:pt x="91023" y="8693"/>
                </a:lnTo>
                <a:lnTo>
                  <a:pt x="90000" y="9102"/>
                </a:lnTo>
                <a:lnTo>
                  <a:pt x="91227" y="9205"/>
                </a:lnTo>
                <a:lnTo>
                  <a:pt x="90716" y="9205"/>
                </a:lnTo>
                <a:lnTo>
                  <a:pt x="91023" y="9409"/>
                </a:lnTo>
                <a:lnTo>
                  <a:pt x="91227" y="9716"/>
                </a:lnTo>
                <a:lnTo>
                  <a:pt x="88875" y="9614"/>
                </a:lnTo>
                <a:lnTo>
                  <a:pt x="91330" y="10125"/>
                </a:lnTo>
                <a:lnTo>
                  <a:pt x="90511" y="10739"/>
                </a:lnTo>
                <a:lnTo>
                  <a:pt x="91023" y="10739"/>
                </a:lnTo>
                <a:lnTo>
                  <a:pt x="90511" y="10841"/>
                </a:lnTo>
                <a:lnTo>
                  <a:pt x="90205" y="11148"/>
                </a:lnTo>
                <a:lnTo>
                  <a:pt x="90511" y="11148"/>
                </a:lnTo>
                <a:lnTo>
                  <a:pt x="88568" y="11557"/>
                </a:lnTo>
                <a:lnTo>
                  <a:pt x="90102" y="11455"/>
                </a:lnTo>
                <a:lnTo>
                  <a:pt x="88057" y="12170"/>
                </a:lnTo>
                <a:lnTo>
                  <a:pt x="90102" y="11966"/>
                </a:lnTo>
                <a:lnTo>
                  <a:pt x="89898" y="12068"/>
                </a:lnTo>
                <a:lnTo>
                  <a:pt x="90205" y="12273"/>
                </a:lnTo>
                <a:lnTo>
                  <a:pt x="88261" y="12273"/>
                </a:lnTo>
                <a:lnTo>
                  <a:pt x="87955" y="12784"/>
                </a:lnTo>
                <a:lnTo>
                  <a:pt x="88773" y="12784"/>
                </a:lnTo>
                <a:lnTo>
                  <a:pt x="87648" y="13500"/>
                </a:lnTo>
                <a:lnTo>
                  <a:pt x="89489" y="12784"/>
                </a:lnTo>
                <a:lnTo>
                  <a:pt x="89489" y="12784"/>
                </a:lnTo>
                <a:lnTo>
                  <a:pt x="87750" y="13602"/>
                </a:lnTo>
                <a:lnTo>
                  <a:pt x="87852" y="13602"/>
                </a:lnTo>
                <a:lnTo>
                  <a:pt x="87750" y="14011"/>
                </a:lnTo>
                <a:lnTo>
                  <a:pt x="89182" y="13807"/>
                </a:lnTo>
                <a:lnTo>
                  <a:pt x="88261" y="14114"/>
                </a:lnTo>
                <a:lnTo>
                  <a:pt x="88057" y="15239"/>
                </a:lnTo>
                <a:lnTo>
                  <a:pt x="88773" y="14727"/>
                </a:lnTo>
                <a:lnTo>
                  <a:pt x="89080" y="14318"/>
                </a:lnTo>
                <a:lnTo>
                  <a:pt x="89489" y="15034"/>
                </a:lnTo>
                <a:lnTo>
                  <a:pt x="88466" y="15034"/>
                </a:lnTo>
                <a:lnTo>
                  <a:pt x="88364" y="15341"/>
                </a:lnTo>
                <a:lnTo>
                  <a:pt x="89080" y="15136"/>
                </a:lnTo>
                <a:lnTo>
                  <a:pt x="88977" y="15239"/>
                </a:lnTo>
                <a:lnTo>
                  <a:pt x="89182" y="15239"/>
                </a:lnTo>
                <a:lnTo>
                  <a:pt x="88261" y="15443"/>
                </a:lnTo>
                <a:lnTo>
                  <a:pt x="88568" y="16466"/>
                </a:lnTo>
                <a:lnTo>
                  <a:pt x="89080" y="16261"/>
                </a:lnTo>
                <a:lnTo>
                  <a:pt x="88568" y="16773"/>
                </a:lnTo>
                <a:lnTo>
                  <a:pt x="89386" y="17182"/>
                </a:lnTo>
                <a:lnTo>
                  <a:pt x="88977" y="17591"/>
                </a:lnTo>
                <a:lnTo>
                  <a:pt x="89386" y="18205"/>
                </a:lnTo>
                <a:lnTo>
                  <a:pt x="89795" y="18205"/>
                </a:lnTo>
                <a:lnTo>
                  <a:pt x="89386" y="18409"/>
                </a:lnTo>
                <a:lnTo>
                  <a:pt x="89795" y="18409"/>
                </a:lnTo>
                <a:lnTo>
                  <a:pt x="89795" y="18307"/>
                </a:lnTo>
                <a:lnTo>
                  <a:pt x="91227" y="18000"/>
                </a:lnTo>
                <a:lnTo>
                  <a:pt x="91023" y="18614"/>
                </a:lnTo>
                <a:lnTo>
                  <a:pt x="91943" y="18511"/>
                </a:lnTo>
                <a:lnTo>
                  <a:pt x="91943" y="18511"/>
                </a:lnTo>
                <a:lnTo>
                  <a:pt x="91330" y="18920"/>
                </a:lnTo>
                <a:lnTo>
                  <a:pt x="91330" y="18920"/>
                </a:lnTo>
                <a:lnTo>
                  <a:pt x="92148" y="18818"/>
                </a:lnTo>
                <a:lnTo>
                  <a:pt x="92148" y="19227"/>
                </a:lnTo>
                <a:lnTo>
                  <a:pt x="92455" y="19227"/>
                </a:lnTo>
                <a:lnTo>
                  <a:pt x="92250" y="19125"/>
                </a:lnTo>
                <a:lnTo>
                  <a:pt x="92966" y="18920"/>
                </a:lnTo>
                <a:lnTo>
                  <a:pt x="92455" y="18614"/>
                </a:lnTo>
                <a:lnTo>
                  <a:pt x="93375" y="18409"/>
                </a:lnTo>
                <a:lnTo>
                  <a:pt x="93989" y="17591"/>
                </a:lnTo>
                <a:lnTo>
                  <a:pt x="93784" y="17489"/>
                </a:lnTo>
                <a:lnTo>
                  <a:pt x="94091" y="17386"/>
                </a:lnTo>
                <a:lnTo>
                  <a:pt x="94295" y="16670"/>
                </a:lnTo>
                <a:lnTo>
                  <a:pt x="93784" y="16568"/>
                </a:lnTo>
                <a:lnTo>
                  <a:pt x="94807" y="16364"/>
                </a:lnTo>
                <a:lnTo>
                  <a:pt x="94500" y="16159"/>
                </a:lnTo>
                <a:lnTo>
                  <a:pt x="95830" y="15648"/>
                </a:lnTo>
                <a:lnTo>
                  <a:pt x="95830" y="15239"/>
                </a:lnTo>
                <a:lnTo>
                  <a:pt x="95216" y="15136"/>
                </a:lnTo>
                <a:lnTo>
                  <a:pt x="96136" y="15034"/>
                </a:lnTo>
                <a:lnTo>
                  <a:pt x="95830" y="14625"/>
                </a:lnTo>
                <a:lnTo>
                  <a:pt x="96955" y="14216"/>
                </a:lnTo>
                <a:lnTo>
                  <a:pt x="96545" y="14011"/>
                </a:lnTo>
                <a:lnTo>
                  <a:pt x="98489" y="13398"/>
                </a:lnTo>
                <a:lnTo>
                  <a:pt x="98182" y="13295"/>
                </a:lnTo>
                <a:lnTo>
                  <a:pt x="98795" y="13295"/>
                </a:lnTo>
                <a:lnTo>
                  <a:pt x="98386" y="13909"/>
                </a:lnTo>
                <a:lnTo>
                  <a:pt x="99205" y="13602"/>
                </a:lnTo>
                <a:lnTo>
                  <a:pt x="99307" y="13705"/>
                </a:lnTo>
                <a:lnTo>
                  <a:pt x="102580" y="11659"/>
                </a:lnTo>
                <a:lnTo>
                  <a:pt x="102682" y="11455"/>
                </a:lnTo>
                <a:lnTo>
                  <a:pt x="109125" y="10227"/>
                </a:lnTo>
                <a:lnTo>
                  <a:pt x="109023" y="10227"/>
                </a:lnTo>
                <a:lnTo>
                  <a:pt x="109636" y="10023"/>
                </a:lnTo>
                <a:lnTo>
                  <a:pt x="106159" y="10023"/>
                </a:lnTo>
                <a:lnTo>
                  <a:pt x="106977" y="9716"/>
                </a:lnTo>
                <a:lnTo>
                  <a:pt x="105239" y="9716"/>
                </a:lnTo>
                <a:lnTo>
                  <a:pt x="105852" y="9205"/>
                </a:lnTo>
                <a:lnTo>
                  <a:pt x="107386" y="9205"/>
                </a:lnTo>
                <a:lnTo>
                  <a:pt x="106773" y="8693"/>
                </a:lnTo>
                <a:lnTo>
                  <a:pt x="108409" y="9102"/>
                </a:lnTo>
                <a:lnTo>
                  <a:pt x="109023" y="9716"/>
                </a:lnTo>
                <a:lnTo>
                  <a:pt x="109636" y="9307"/>
                </a:lnTo>
                <a:lnTo>
                  <a:pt x="109636" y="9716"/>
                </a:lnTo>
                <a:lnTo>
                  <a:pt x="110148" y="9307"/>
                </a:lnTo>
                <a:lnTo>
                  <a:pt x="110148" y="8795"/>
                </a:lnTo>
                <a:lnTo>
                  <a:pt x="109739" y="9000"/>
                </a:lnTo>
                <a:lnTo>
                  <a:pt x="110148" y="8591"/>
                </a:lnTo>
                <a:lnTo>
                  <a:pt x="108205" y="8080"/>
                </a:lnTo>
                <a:lnTo>
                  <a:pt x="108511" y="7977"/>
                </a:lnTo>
                <a:lnTo>
                  <a:pt x="108307" y="7670"/>
                </a:lnTo>
                <a:lnTo>
                  <a:pt x="107284" y="7773"/>
                </a:lnTo>
                <a:lnTo>
                  <a:pt x="107284" y="7773"/>
                </a:lnTo>
                <a:lnTo>
                  <a:pt x="108211" y="7587"/>
                </a:lnTo>
                <a:lnTo>
                  <a:pt x="108211" y="7587"/>
                </a:lnTo>
                <a:lnTo>
                  <a:pt x="106875" y="7466"/>
                </a:lnTo>
                <a:lnTo>
                  <a:pt x="107489" y="7364"/>
                </a:lnTo>
                <a:lnTo>
                  <a:pt x="107080" y="7159"/>
                </a:lnTo>
                <a:lnTo>
                  <a:pt x="108716" y="7159"/>
                </a:lnTo>
                <a:lnTo>
                  <a:pt x="108307" y="6852"/>
                </a:lnTo>
                <a:lnTo>
                  <a:pt x="111375" y="7159"/>
                </a:lnTo>
                <a:lnTo>
                  <a:pt x="111068" y="6750"/>
                </a:lnTo>
                <a:lnTo>
                  <a:pt x="110352" y="6750"/>
                </a:lnTo>
                <a:lnTo>
                  <a:pt x="110352" y="6545"/>
                </a:lnTo>
                <a:lnTo>
                  <a:pt x="110659" y="6239"/>
                </a:lnTo>
                <a:lnTo>
                  <a:pt x="110557" y="6545"/>
                </a:lnTo>
                <a:lnTo>
                  <a:pt x="112295" y="6443"/>
                </a:lnTo>
                <a:lnTo>
                  <a:pt x="111989" y="6034"/>
                </a:lnTo>
                <a:lnTo>
                  <a:pt x="111273" y="6239"/>
                </a:lnTo>
                <a:lnTo>
                  <a:pt x="111273" y="5830"/>
                </a:lnTo>
                <a:lnTo>
                  <a:pt x="110557" y="5830"/>
                </a:lnTo>
                <a:lnTo>
                  <a:pt x="111784" y="5727"/>
                </a:lnTo>
                <a:lnTo>
                  <a:pt x="112091" y="5830"/>
                </a:lnTo>
                <a:lnTo>
                  <a:pt x="112193" y="5011"/>
                </a:lnTo>
                <a:lnTo>
                  <a:pt x="111375" y="4909"/>
                </a:lnTo>
                <a:lnTo>
                  <a:pt x="111068" y="4705"/>
                </a:lnTo>
                <a:lnTo>
                  <a:pt x="110659" y="4602"/>
                </a:lnTo>
                <a:lnTo>
                  <a:pt x="113011" y="4500"/>
                </a:lnTo>
                <a:lnTo>
                  <a:pt x="113216" y="4091"/>
                </a:lnTo>
                <a:lnTo>
                  <a:pt x="111989" y="3886"/>
                </a:lnTo>
                <a:lnTo>
                  <a:pt x="112807" y="3886"/>
                </a:lnTo>
                <a:lnTo>
                  <a:pt x="111580" y="3784"/>
                </a:lnTo>
                <a:lnTo>
                  <a:pt x="112091" y="3170"/>
                </a:lnTo>
                <a:lnTo>
                  <a:pt x="111989" y="3068"/>
                </a:lnTo>
                <a:lnTo>
                  <a:pt x="113114" y="2557"/>
                </a:lnTo>
                <a:lnTo>
                  <a:pt x="112909" y="2352"/>
                </a:lnTo>
                <a:lnTo>
                  <a:pt x="113216" y="1943"/>
                </a:lnTo>
                <a:lnTo>
                  <a:pt x="115261" y="1841"/>
                </a:lnTo>
                <a:lnTo>
                  <a:pt x="114750" y="1739"/>
                </a:lnTo>
                <a:lnTo>
                  <a:pt x="116284" y="1534"/>
                </a:lnTo>
                <a:lnTo>
                  <a:pt x="116080" y="1432"/>
                </a:lnTo>
                <a:lnTo>
                  <a:pt x="117818" y="1125"/>
                </a:lnTo>
                <a:lnTo>
                  <a:pt x="111273" y="1636"/>
                </a:lnTo>
                <a:lnTo>
                  <a:pt x="111273" y="1636"/>
                </a:lnTo>
                <a:lnTo>
                  <a:pt x="112398" y="1125"/>
                </a:lnTo>
                <a:lnTo>
                  <a:pt x="107898" y="818"/>
                </a:lnTo>
                <a:lnTo>
                  <a:pt x="112500" y="409"/>
                </a:lnTo>
                <a:lnTo>
                  <a:pt x="106977" y="205"/>
                </a:lnTo>
                <a:lnTo>
                  <a:pt x="110352" y="0"/>
                </a:lnTo>
                <a:close/>
                <a:moveTo>
                  <a:pt x="5114" y="22807"/>
                </a:moveTo>
                <a:lnTo>
                  <a:pt x="5069" y="22823"/>
                </a:lnTo>
                <a:lnTo>
                  <a:pt x="5069" y="22823"/>
                </a:lnTo>
                <a:lnTo>
                  <a:pt x="5011" y="22909"/>
                </a:lnTo>
                <a:lnTo>
                  <a:pt x="5114" y="22807"/>
                </a:lnTo>
                <a:close/>
                <a:moveTo>
                  <a:pt x="133057" y="23011"/>
                </a:moveTo>
                <a:lnTo>
                  <a:pt x="132955" y="23216"/>
                </a:lnTo>
                <a:lnTo>
                  <a:pt x="132443" y="23216"/>
                </a:lnTo>
                <a:lnTo>
                  <a:pt x="132955" y="23727"/>
                </a:lnTo>
                <a:lnTo>
                  <a:pt x="133261" y="23727"/>
                </a:lnTo>
                <a:lnTo>
                  <a:pt x="133568" y="23216"/>
                </a:lnTo>
                <a:lnTo>
                  <a:pt x="133057" y="23011"/>
                </a:lnTo>
                <a:close/>
                <a:moveTo>
                  <a:pt x="1125" y="23625"/>
                </a:moveTo>
                <a:lnTo>
                  <a:pt x="102" y="24034"/>
                </a:lnTo>
                <a:lnTo>
                  <a:pt x="1120" y="23634"/>
                </a:lnTo>
                <a:lnTo>
                  <a:pt x="1120" y="23634"/>
                </a:lnTo>
                <a:lnTo>
                  <a:pt x="1125" y="23625"/>
                </a:lnTo>
                <a:close/>
                <a:moveTo>
                  <a:pt x="102" y="24034"/>
                </a:moveTo>
                <a:lnTo>
                  <a:pt x="102" y="24034"/>
                </a:lnTo>
                <a:lnTo>
                  <a:pt x="102" y="24034"/>
                </a:lnTo>
                <a:close/>
                <a:moveTo>
                  <a:pt x="138170" y="24136"/>
                </a:moveTo>
                <a:lnTo>
                  <a:pt x="138375" y="24239"/>
                </a:lnTo>
                <a:lnTo>
                  <a:pt x="138477" y="24239"/>
                </a:lnTo>
                <a:lnTo>
                  <a:pt x="138170" y="24136"/>
                </a:lnTo>
                <a:close/>
                <a:moveTo>
                  <a:pt x="118534" y="23523"/>
                </a:moveTo>
                <a:lnTo>
                  <a:pt x="118636" y="23625"/>
                </a:lnTo>
                <a:lnTo>
                  <a:pt x="118330" y="23932"/>
                </a:lnTo>
                <a:lnTo>
                  <a:pt x="118330" y="23727"/>
                </a:lnTo>
                <a:lnTo>
                  <a:pt x="117818" y="23830"/>
                </a:lnTo>
                <a:lnTo>
                  <a:pt x="117511" y="24239"/>
                </a:lnTo>
                <a:lnTo>
                  <a:pt x="117920" y="24239"/>
                </a:lnTo>
                <a:lnTo>
                  <a:pt x="117614" y="24648"/>
                </a:lnTo>
                <a:lnTo>
                  <a:pt x="116489" y="24750"/>
                </a:lnTo>
                <a:lnTo>
                  <a:pt x="116591" y="24852"/>
                </a:lnTo>
                <a:lnTo>
                  <a:pt x="116591" y="25057"/>
                </a:lnTo>
                <a:lnTo>
                  <a:pt x="116795" y="24955"/>
                </a:lnTo>
                <a:lnTo>
                  <a:pt x="116693" y="25261"/>
                </a:lnTo>
                <a:lnTo>
                  <a:pt x="116386" y="25364"/>
                </a:lnTo>
                <a:lnTo>
                  <a:pt x="116386" y="25466"/>
                </a:lnTo>
                <a:lnTo>
                  <a:pt x="116591" y="25466"/>
                </a:lnTo>
                <a:lnTo>
                  <a:pt x="116591" y="25568"/>
                </a:lnTo>
                <a:lnTo>
                  <a:pt x="117307" y="25670"/>
                </a:lnTo>
                <a:lnTo>
                  <a:pt x="116489" y="26284"/>
                </a:lnTo>
                <a:lnTo>
                  <a:pt x="116489" y="26284"/>
                </a:lnTo>
                <a:lnTo>
                  <a:pt x="117409" y="26182"/>
                </a:lnTo>
                <a:lnTo>
                  <a:pt x="116489" y="26489"/>
                </a:lnTo>
                <a:lnTo>
                  <a:pt x="116591" y="26591"/>
                </a:lnTo>
                <a:lnTo>
                  <a:pt x="116080" y="26693"/>
                </a:lnTo>
                <a:lnTo>
                  <a:pt x="116489" y="26693"/>
                </a:lnTo>
                <a:lnTo>
                  <a:pt x="116080" y="27000"/>
                </a:lnTo>
                <a:lnTo>
                  <a:pt x="116693" y="27000"/>
                </a:lnTo>
                <a:lnTo>
                  <a:pt x="116284" y="27205"/>
                </a:lnTo>
                <a:lnTo>
                  <a:pt x="116284" y="27205"/>
                </a:lnTo>
                <a:lnTo>
                  <a:pt x="116693" y="27102"/>
                </a:lnTo>
                <a:lnTo>
                  <a:pt x="116489" y="27307"/>
                </a:lnTo>
                <a:lnTo>
                  <a:pt x="119250" y="26591"/>
                </a:lnTo>
                <a:lnTo>
                  <a:pt x="119148" y="26489"/>
                </a:lnTo>
                <a:lnTo>
                  <a:pt x="119455" y="24852"/>
                </a:lnTo>
                <a:lnTo>
                  <a:pt x="119352" y="24750"/>
                </a:lnTo>
                <a:lnTo>
                  <a:pt x="119966" y="24545"/>
                </a:lnTo>
                <a:lnTo>
                  <a:pt x="119864" y="24341"/>
                </a:lnTo>
                <a:lnTo>
                  <a:pt x="119659" y="24239"/>
                </a:lnTo>
                <a:lnTo>
                  <a:pt x="119455" y="23727"/>
                </a:lnTo>
                <a:lnTo>
                  <a:pt x="118636" y="23830"/>
                </a:lnTo>
                <a:lnTo>
                  <a:pt x="118841" y="23625"/>
                </a:lnTo>
                <a:lnTo>
                  <a:pt x="118534" y="23523"/>
                </a:lnTo>
                <a:close/>
                <a:moveTo>
                  <a:pt x="121398" y="20455"/>
                </a:moveTo>
                <a:lnTo>
                  <a:pt x="120477" y="20761"/>
                </a:lnTo>
                <a:lnTo>
                  <a:pt x="119966" y="21682"/>
                </a:lnTo>
                <a:lnTo>
                  <a:pt x="119761" y="22091"/>
                </a:lnTo>
                <a:lnTo>
                  <a:pt x="119864" y="22091"/>
                </a:lnTo>
                <a:lnTo>
                  <a:pt x="119557" y="22295"/>
                </a:lnTo>
                <a:lnTo>
                  <a:pt x="120273" y="22193"/>
                </a:lnTo>
                <a:lnTo>
                  <a:pt x="119966" y="23523"/>
                </a:lnTo>
                <a:lnTo>
                  <a:pt x="120170" y="23011"/>
                </a:lnTo>
                <a:lnTo>
                  <a:pt x="120580" y="22807"/>
                </a:lnTo>
                <a:lnTo>
                  <a:pt x="120682" y="23011"/>
                </a:lnTo>
                <a:lnTo>
                  <a:pt x="120375" y="24239"/>
                </a:lnTo>
                <a:lnTo>
                  <a:pt x="121807" y="23932"/>
                </a:lnTo>
                <a:lnTo>
                  <a:pt x="122011" y="25568"/>
                </a:lnTo>
                <a:lnTo>
                  <a:pt x="120580" y="26080"/>
                </a:lnTo>
                <a:lnTo>
                  <a:pt x="120580" y="26080"/>
                </a:lnTo>
                <a:lnTo>
                  <a:pt x="120989" y="25977"/>
                </a:lnTo>
                <a:lnTo>
                  <a:pt x="121091" y="26284"/>
                </a:lnTo>
                <a:lnTo>
                  <a:pt x="120068" y="27000"/>
                </a:lnTo>
                <a:lnTo>
                  <a:pt x="120989" y="27205"/>
                </a:lnTo>
                <a:lnTo>
                  <a:pt x="120886" y="27307"/>
                </a:lnTo>
                <a:lnTo>
                  <a:pt x="121602" y="27409"/>
                </a:lnTo>
                <a:lnTo>
                  <a:pt x="122216" y="27102"/>
                </a:lnTo>
                <a:lnTo>
                  <a:pt x="121602" y="27614"/>
                </a:lnTo>
                <a:lnTo>
                  <a:pt x="120989" y="27614"/>
                </a:lnTo>
                <a:lnTo>
                  <a:pt x="119761" y="28739"/>
                </a:lnTo>
                <a:lnTo>
                  <a:pt x="120068" y="28841"/>
                </a:lnTo>
                <a:lnTo>
                  <a:pt x="120375" y="28534"/>
                </a:lnTo>
                <a:lnTo>
                  <a:pt x="121091" y="28534"/>
                </a:lnTo>
                <a:lnTo>
                  <a:pt x="121807" y="28125"/>
                </a:lnTo>
                <a:lnTo>
                  <a:pt x="122625" y="28227"/>
                </a:lnTo>
                <a:lnTo>
                  <a:pt x="122523" y="28125"/>
                </a:lnTo>
                <a:lnTo>
                  <a:pt x="123136" y="28023"/>
                </a:lnTo>
                <a:lnTo>
                  <a:pt x="123034" y="27920"/>
                </a:lnTo>
                <a:lnTo>
                  <a:pt x="124773" y="27920"/>
                </a:lnTo>
                <a:lnTo>
                  <a:pt x="125182" y="27409"/>
                </a:lnTo>
                <a:lnTo>
                  <a:pt x="124466" y="27409"/>
                </a:lnTo>
                <a:lnTo>
                  <a:pt x="125080" y="26898"/>
                </a:lnTo>
                <a:lnTo>
                  <a:pt x="125284" y="25977"/>
                </a:lnTo>
                <a:lnTo>
                  <a:pt x="124159" y="25977"/>
                </a:lnTo>
                <a:lnTo>
                  <a:pt x="123648" y="25159"/>
                </a:lnTo>
                <a:lnTo>
                  <a:pt x="124261" y="25261"/>
                </a:lnTo>
                <a:lnTo>
                  <a:pt x="124261" y="25261"/>
                </a:lnTo>
                <a:lnTo>
                  <a:pt x="124057" y="24750"/>
                </a:lnTo>
                <a:lnTo>
                  <a:pt x="123239" y="24239"/>
                </a:lnTo>
                <a:lnTo>
                  <a:pt x="122932" y="23420"/>
                </a:lnTo>
                <a:lnTo>
                  <a:pt x="121295" y="22807"/>
                </a:lnTo>
                <a:lnTo>
                  <a:pt x="122011" y="22705"/>
                </a:lnTo>
                <a:lnTo>
                  <a:pt x="121705" y="22602"/>
                </a:lnTo>
                <a:lnTo>
                  <a:pt x="122318" y="22295"/>
                </a:lnTo>
                <a:lnTo>
                  <a:pt x="122830" y="21580"/>
                </a:lnTo>
                <a:lnTo>
                  <a:pt x="121091" y="21375"/>
                </a:lnTo>
                <a:lnTo>
                  <a:pt x="121295" y="21170"/>
                </a:lnTo>
                <a:lnTo>
                  <a:pt x="121193" y="21170"/>
                </a:lnTo>
                <a:lnTo>
                  <a:pt x="121807" y="20659"/>
                </a:lnTo>
                <a:lnTo>
                  <a:pt x="121398" y="20455"/>
                </a:lnTo>
                <a:close/>
                <a:moveTo>
                  <a:pt x="23830" y="27920"/>
                </a:moveTo>
                <a:lnTo>
                  <a:pt x="23523" y="28330"/>
                </a:lnTo>
                <a:lnTo>
                  <a:pt x="24034" y="28227"/>
                </a:lnTo>
                <a:lnTo>
                  <a:pt x="23932" y="28432"/>
                </a:lnTo>
                <a:lnTo>
                  <a:pt x="23523" y="28534"/>
                </a:lnTo>
                <a:lnTo>
                  <a:pt x="23625" y="28534"/>
                </a:lnTo>
                <a:lnTo>
                  <a:pt x="23420" y="28739"/>
                </a:lnTo>
                <a:lnTo>
                  <a:pt x="23830" y="28739"/>
                </a:lnTo>
                <a:lnTo>
                  <a:pt x="23932" y="28636"/>
                </a:lnTo>
                <a:lnTo>
                  <a:pt x="24034" y="28943"/>
                </a:lnTo>
                <a:lnTo>
                  <a:pt x="24443" y="29148"/>
                </a:lnTo>
                <a:lnTo>
                  <a:pt x="24034" y="29455"/>
                </a:lnTo>
                <a:lnTo>
                  <a:pt x="24443" y="29455"/>
                </a:lnTo>
                <a:lnTo>
                  <a:pt x="24341" y="29557"/>
                </a:lnTo>
                <a:lnTo>
                  <a:pt x="24545" y="29659"/>
                </a:lnTo>
                <a:lnTo>
                  <a:pt x="24341" y="29761"/>
                </a:lnTo>
                <a:lnTo>
                  <a:pt x="25261" y="29557"/>
                </a:lnTo>
                <a:lnTo>
                  <a:pt x="25057" y="30273"/>
                </a:lnTo>
                <a:lnTo>
                  <a:pt x="25057" y="30273"/>
                </a:lnTo>
                <a:lnTo>
                  <a:pt x="25875" y="30170"/>
                </a:lnTo>
                <a:lnTo>
                  <a:pt x="25466" y="28534"/>
                </a:lnTo>
                <a:lnTo>
                  <a:pt x="23830" y="27920"/>
                </a:lnTo>
                <a:close/>
                <a:moveTo>
                  <a:pt x="25875" y="30170"/>
                </a:moveTo>
                <a:lnTo>
                  <a:pt x="25875" y="30273"/>
                </a:lnTo>
                <a:lnTo>
                  <a:pt x="25977" y="30170"/>
                </a:lnTo>
                <a:close/>
                <a:moveTo>
                  <a:pt x="72102" y="30989"/>
                </a:moveTo>
                <a:lnTo>
                  <a:pt x="72146" y="31003"/>
                </a:lnTo>
                <a:lnTo>
                  <a:pt x="72146" y="31003"/>
                </a:lnTo>
                <a:lnTo>
                  <a:pt x="72205" y="30989"/>
                </a:lnTo>
                <a:close/>
                <a:moveTo>
                  <a:pt x="25568" y="31398"/>
                </a:moveTo>
                <a:lnTo>
                  <a:pt x="25364" y="31500"/>
                </a:lnTo>
                <a:lnTo>
                  <a:pt x="25364" y="31500"/>
                </a:lnTo>
                <a:lnTo>
                  <a:pt x="25466" y="31398"/>
                </a:lnTo>
                <a:close/>
                <a:moveTo>
                  <a:pt x="80386" y="31500"/>
                </a:moveTo>
                <a:lnTo>
                  <a:pt x="80386" y="31500"/>
                </a:lnTo>
                <a:lnTo>
                  <a:pt x="80386" y="31500"/>
                </a:lnTo>
                <a:close/>
                <a:moveTo>
                  <a:pt x="80693" y="27307"/>
                </a:moveTo>
                <a:lnTo>
                  <a:pt x="80182" y="27409"/>
                </a:lnTo>
                <a:lnTo>
                  <a:pt x="78136" y="29864"/>
                </a:lnTo>
                <a:lnTo>
                  <a:pt x="77625" y="29966"/>
                </a:lnTo>
                <a:lnTo>
                  <a:pt x="77318" y="30170"/>
                </a:lnTo>
                <a:lnTo>
                  <a:pt x="77420" y="30068"/>
                </a:lnTo>
                <a:lnTo>
                  <a:pt x="77011" y="30273"/>
                </a:lnTo>
                <a:lnTo>
                  <a:pt x="77727" y="30273"/>
                </a:lnTo>
                <a:lnTo>
                  <a:pt x="76705" y="30989"/>
                </a:lnTo>
                <a:lnTo>
                  <a:pt x="79466" y="30989"/>
                </a:lnTo>
                <a:lnTo>
                  <a:pt x="79159" y="31295"/>
                </a:lnTo>
                <a:lnTo>
                  <a:pt x="80284" y="31193"/>
                </a:lnTo>
                <a:lnTo>
                  <a:pt x="79261" y="32011"/>
                </a:lnTo>
                <a:lnTo>
                  <a:pt x="80489" y="31295"/>
                </a:lnTo>
                <a:lnTo>
                  <a:pt x="80386" y="31500"/>
                </a:lnTo>
                <a:lnTo>
                  <a:pt x="80795" y="30989"/>
                </a:lnTo>
                <a:lnTo>
                  <a:pt x="81000" y="31398"/>
                </a:lnTo>
                <a:lnTo>
                  <a:pt x="80591" y="32011"/>
                </a:lnTo>
                <a:lnTo>
                  <a:pt x="81102" y="31705"/>
                </a:lnTo>
                <a:lnTo>
                  <a:pt x="81000" y="32216"/>
                </a:lnTo>
                <a:lnTo>
                  <a:pt x="81000" y="32216"/>
                </a:lnTo>
                <a:lnTo>
                  <a:pt x="81409" y="32114"/>
                </a:lnTo>
                <a:lnTo>
                  <a:pt x="81920" y="31091"/>
                </a:lnTo>
                <a:lnTo>
                  <a:pt x="81511" y="31398"/>
                </a:lnTo>
                <a:lnTo>
                  <a:pt x="81920" y="30682"/>
                </a:lnTo>
                <a:lnTo>
                  <a:pt x="81205" y="31193"/>
                </a:lnTo>
                <a:lnTo>
                  <a:pt x="81205" y="31193"/>
                </a:lnTo>
                <a:lnTo>
                  <a:pt x="81307" y="30784"/>
                </a:lnTo>
                <a:lnTo>
                  <a:pt x="81102" y="30784"/>
                </a:lnTo>
                <a:lnTo>
                  <a:pt x="81920" y="30170"/>
                </a:lnTo>
                <a:lnTo>
                  <a:pt x="81920" y="30170"/>
                </a:lnTo>
                <a:lnTo>
                  <a:pt x="81000" y="30477"/>
                </a:lnTo>
                <a:lnTo>
                  <a:pt x="81409" y="30170"/>
                </a:lnTo>
                <a:lnTo>
                  <a:pt x="81205" y="30068"/>
                </a:lnTo>
                <a:lnTo>
                  <a:pt x="81307" y="29966"/>
                </a:lnTo>
                <a:lnTo>
                  <a:pt x="81102" y="30068"/>
                </a:lnTo>
                <a:lnTo>
                  <a:pt x="81716" y="29557"/>
                </a:lnTo>
                <a:lnTo>
                  <a:pt x="81000" y="29455"/>
                </a:lnTo>
                <a:lnTo>
                  <a:pt x="81102" y="29250"/>
                </a:lnTo>
                <a:lnTo>
                  <a:pt x="80284" y="29761"/>
                </a:lnTo>
                <a:lnTo>
                  <a:pt x="80489" y="29250"/>
                </a:lnTo>
                <a:lnTo>
                  <a:pt x="80489" y="29250"/>
                </a:lnTo>
                <a:lnTo>
                  <a:pt x="80284" y="29455"/>
                </a:lnTo>
                <a:lnTo>
                  <a:pt x="80386" y="29352"/>
                </a:lnTo>
                <a:lnTo>
                  <a:pt x="79773" y="29352"/>
                </a:lnTo>
                <a:lnTo>
                  <a:pt x="79977" y="29148"/>
                </a:lnTo>
                <a:lnTo>
                  <a:pt x="79773" y="29250"/>
                </a:lnTo>
                <a:lnTo>
                  <a:pt x="80386" y="28841"/>
                </a:lnTo>
                <a:lnTo>
                  <a:pt x="79261" y="29250"/>
                </a:lnTo>
                <a:lnTo>
                  <a:pt x="80489" y="27716"/>
                </a:lnTo>
                <a:lnTo>
                  <a:pt x="80591" y="27511"/>
                </a:lnTo>
                <a:lnTo>
                  <a:pt x="80898" y="27307"/>
                </a:lnTo>
                <a:close/>
                <a:moveTo>
                  <a:pt x="239523" y="32216"/>
                </a:moveTo>
                <a:lnTo>
                  <a:pt x="240239" y="32830"/>
                </a:lnTo>
                <a:lnTo>
                  <a:pt x="239727" y="32318"/>
                </a:lnTo>
                <a:lnTo>
                  <a:pt x="239523" y="32216"/>
                </a:lnTo>
                <a:close/>
                <a:moveTo>
                  <a:pt x="232875" y="24443"/>
                </a:moveTo>
                <a:lnTo>
                  <a:pt x="232773" y="24648"/>
                </a:lnTo>
                <a:lnTo>
                  <a:pt x="233591" y="25159"/>
                </a:lnTo>
                <a:lnTo>
                  <a:pt x="233489" y="25261"/>
                </a:lnTo>
                <a:lnTo>
                  <a:pt x="233386" y="25364"/>
                </a:lnTo>
                <a:lnTo>
                  <a:pt x="234511" y="27102"/>
                </a:lnTo>
                <a:lnTo>
                  <a:pt x="239216" y="32932"/>
                </a:lnTo>
                <a:lnTo>
                  <a:pt x="239114" y="32114"/>
                </a:lnTo>
                <a:lnTo>
                  <a:pt x="239523" y="32216"/>
                </a:lnTo>
                <a:lnTo>
                  <a:pt x="239523" y="32216"/>
                </a:lnTo>
                <a:lnTo>
                  <a:pt x="238193" y="31091"/>
                </a:lnTo>
                <a:lnTo>
                  <a:pt x="237784" y="29557"/>
                </a:lnTo>
                <a:lnTo>
                  <a:pt x="239318" y="30170"/>
                </a:lnTo>
                <a:lnTo>
                  <a:pt x="232875" y="24443"/>
                </a:lnTo>
                <a:close/>
                <a:moveTo>
                  <a:pt x="244841" y="33341"/>
                </a:moveTo>
                <a:lnTo>
                  <a:pt x="244330" y="33443"/>
                </a:lnTo>
                <a:lnTo>
                  <a:pt x="244432" y="33648"/>
                </a:lnTo>
                <a:lnTo>
                  <a:pt x="244125" y="34364"/>
                </a:lnTo>
                <a:lnTo>
                  <a:pt x="244125" y="34466"/>
                </a:lnTo>
                <a:lnTo>
                  <a:pt x="244330" y="33955"/>
                </a:lnTo>
                <a:lnTo>
                  <a:pt x="245045" y="33545"/>
                </a:lnTo>
                <a:lnTo>
                  <a:pt x="244841" y="33341"/>
                </a:lnTo>
                <a:close/>
                <a:moveTo>
                  <a:pt x="243409" y="34466"/>
                </a:moveTo>
                <a:lnTo>
                  <a:pt x="243409" y="35080"/>
                </a:lnTo>
                <a:lnTo>
                  <a:pt x="243614" y="35284"/>
                </a:lnTo>
                <a:lnTo>
                  <a:pt x="243920" y="34466"/>
                </a:lnTo>
                <a:close/>
                <a:moveTo>
                  <a:pt x="54102" y="29864"/>
                </a:moveTo>
                <a:lnTo>
                  <a:pt x="56352" y="30886"/>
                </a:lnTo>
                <a:lnTo>
                  <a:pt x="56045" y="31193"/>
                </a:lnTo>
                <a:lnTo>
                  <a:pt x="56250" y="31602"/>
                </a:lnTo>
                <a:lnTo>
                  <a:pt x="56045" y="31807"/>
                </a:lnTo>
                <a:lnTo>
                  <a:pt x="56250" y="32011"/>
                </a:lnTo>
                <a:lnTo>
                  <a:pt x="56045" y="32114"/>
                </a:lnTo>
                <a:lnTo>
                  <a:pt x="56148" y="32114"/>
                </a:lnTo>
                <a:lnTo>
                  <a:pt x="55943" y="32318"/>
                </a:lnTo>
                <a:lnTo>
                  <a:pt x="58193" y="32727"/>
                </a:lnTo>
                <a:lnTo>
                  <a:pt x="58091" y="32830"/>
                </a:lnTo>
                <a:lnTo>
                  <a:pt x="58500" y="32830"/>
                </a:lnTo>
                <a:lnTo>
                  <a:pt x="58500" y="32932"/>
                </a:lnTo>
                <a:lnTo>
                  <a:pt x="58909" y="33239"/>
                </a:lnTo>
                <a:lnTo>
                  <a:pt x="59114" y="34057"/>
                </a:lnTo>
                <a:lnTo>
                  <a:pt x="59216" y="34057"/>
                </a:lnTo>
                <a:lnTo>
                  <a:pt x="59216" y="34159"/>
                </a:lnTo>
                <a:lnTo>
                  <a:pt x="59011" y="34057"/>
                </a:lnTo>
                <a:lnTo>
                  <a:pt x="58807" y="34364"/>
                </a:lnTo>
                <a:lnTo>
                  <a:pt x="58091" y="34261"/>
                </a:lnTo>
                <a:lnTo>
                  <a:pt x="57989" y="34159"/>
                </a:lnTo>
                <a:lnTo>
                  <a:pt x="58193" y="33955"/>
                </a:lnTo>
                <a:lnTo>
                  <a:pt x="58091" y="33955"/>
                </a:lnTo>
                <a:lnTo>
                  <a:pt x="58091" y="33648"/>
                </a:lnTo>
                <a:lnTo>
                  <a:pt x="57682" y="33648"/>
                </a:lnTo>
                <a:lnTo>
                  <a:pt x="56250" y="35898"/>
                </a:lnTo>
                <a:lnTo>
                  <a:pt x="56045" y="34875"/>
                </a:lnTo>
                <a:lnTo>
                  <a:pt x="55330" y="35182"/>
                </a:lnTo>
                <a:lnTo>
                  <a:pt x="55330" y="35182"/>
                </a:lnTo>
                <a:lnTo>
                  <a:pt x="56352" y="33750"/>
                </a:lnTo>
                <a:lnTo>
                  <a:pt x="56250" y="33443"/>
                </a:lnTo>
                <a:lnTo>
                  <a:pt x="55330" y="33136"/>
                </a:lnTo>
                <a:lnTo>
                  <a:pt x="54409" y="34159"/>
                </a:lnTo>
                <a:lnTo>
                  <a:pt x="54614" y="33648"/>
                </a:lnTo>
                <a:lnTo>
                  <a:pt x="52568" y="36818"/>
                </a:lnTo>
                <a:lnTo>
                  <a:pt x="51545" y="37125"/>
                </a:lnTo>
                <a:lnTo>
                  <a:pt x="52773" y="34364"/>
                </a:lnTo>
                <a:lnTo>
                  <a:pt x="52364" y="34364"/>
                </a:lnTo>
                <a:lnTo>
                  <a:pt x="53693" y="32932"/>
                </a:lnTo>
                <a:lnTo>
                  <a:pt x="53693" y="33136"/>
                </a:lnTo>
                <a:lnTo>
                  <a:pt x="54102" y="32932"/>
                </a:lnTo>
                <a:lnTo>
                  <a:pt x="53898" y="33239"/>
                </a:lnTo>
                <a:lnTo>
                  <a:pt x="53898" y="33239"/>
                </a:lnTo>
                <a:lnTo>
                  <a:pt x="55125" y="32727"/>
                </a:lnTo>
                <a:lnTo>
                  <a:pt x="55534" y="32932"/>
                </a:lnTo>
                <a:lnTo>
                  <a:pt x="55636" y="32830"/>
                </a:lnTo>
                <a:lnTo>
                  <a:pt x="56250" y="32830"/>
                </a:lnTo>
                <a:lnTo>
                  <a:pt x="55534" y="32318"/>
                </a:lnTo>
                <a:lnTo>
                  <a:pt x="55739" y="32114"/>
                </a:lnTo>
                <a:lnTo>
                  <a:pt x="53693" y="32318"/>
                </a:lnTo>
                <a:lnTo>
                  <a:pt x="53591" y="32011"/>
                </a:lnTo>
                <a:lnTo>
                  <a:pt x="52977" y="32011"/>
                </a:lnTo>
                <a:lnTo>
                  <a:pt x="52977" y="31602"/>
                </a:lnTo>
                <a:lnTo>
                  <a:pt x="50830" y="32216"/>
                </a:lnTo>
                <a:lnTo>
                  <a:pt x="50830" y="31909"/>
                </a:lnTo>
                <a:lnTo>
                  <a:pt x="50011" y="32011"/>
                </a:lnTo>
                <a:lnTo>
                  <a:pt x="53489" y="30273"/>
                </a:lnTo>
                <a:lnTo>
                  <a:pt x="53489" y="30273"/>
                </a:lnTo>
                <a:lnTo>
                  <a:pt x="53693" y="30068"/>
                </a:lnTo>
                <a:lnTo>
                  <a:pt x="53898" y="30068"/>
                </a:lnTo>
                <a:lnTo>
                  <a:pt x="53591" y="30375"/>
                </a:lnTo>
                <a:lnTo>
                  <a:pt x="54102" y="30068"/>
                </a:lnTo>
                <a:lnTo>
                  <a:pt x="54102" y="29864"/>
                </a:lnTo>
                <a:close/>
                <a:moveTo>
                  <a:pt x="131932" y="36000"/>
                </a:moveTo>
                <a:lnTo>
                  <a:pt x="131830" y="36205"/>
                </a:lnTo>
                <a:lnTo>
                  <a:pt x="131216" y="36511"/>
                </a:lnTo>
                <a:lnTo>
                  <a:pt x="131318" y="36614"/>
                </a:lnTo>
                <a:lnTo>
                  <a:pt x="131318" y="37023"/>
                </a:lnTo>
                <a:lnTo>
                  <a:pt x="131830" y="37432"/>
                </a:lnTo>
                <a:lnTo>
                  <a:pt x="131932" y="36000"/>
                </a:lnTo>
                <a:close/>
                <a:moveTo>
                  <a:pt x="239216" y="33443"/>
                </a:moveTo>
                <a:lnTo>
                  <a:pt x="240341" y="35693"/>
                </a:lnTo>
                <a:lnTo>
                  <a:pt x="239625" y="35591"/>
                </a:lnTo>
                <a:lnTo>
                  <a:pt x="239625" y="36205"/>
                </a:lnTo>
                <a:lnTo>
                  <a:pt x="240750" y="37432"/>
                </a:lnTo>
                <a:lnTo>
                  <a:pt x="240750" y="37125"/>
                </a:lnTo>
                <a:lnTo>
                  <a:pt x="241159" y="37125"/>
                </a:lnTo>
                <a:lnTo>
                  <a:pt x="240239" y="36614"/>
                </a:lnTo>
                <a:lnTo>
                  <a:pt x="240341" y="36307"/>
                </a:lnTo>
                <a:lnTo>
                  <a:pt x="240750" y="36511"/>
                </a:lnTo>
                <a:lnTo>
                  <a:pt x="241364" y="36409"/>
                </a:lnTo>
                <a:lnTo>
                  <a:pt x="242795" y="36920"/>
                </a:lnTo>
                <a:lnTo>
                  <a:pt x="242693" y="36409"/>
                </a:lnTo>
                <a:lnTo>
                  <a:pt x="244023" y="35489"/>
                </a:lnTo>
                <a:lnTo>
                  <a:pt x="243716" y="35591"/>
                </a:lnTo>
                <a:lnTo>
                  <a:pt x="243205" y="35284"/>
                </a:lnTo>
                <a:lnTo>
                  <a:pt x="242898" y="34568"/>
                </a:lnTo>
                <a:lnTo>
                  <a:pt x="242284" y="34875"/>
                </a:lnTo>
                <a:lnTo>
                  <a:pt x="239216" y="33443"/>
                </a:lnTo>
                <a:close/>
                <a:moveTo>
                  <a:pt x="143693" y="38659"/>
                </a:moveTo>
                <a:lnTo>
                  <a:pt x="144000" y="38864"/>
                </a:lnTo>
                <a:lnTo>
                  <a:pt x="143740" y="38678"/>
                </a:lnTo>
                <a:lnTo>
                  <a:pt x="143740" y="38678"/>
                </a:lnTo>
                <a:lnTo>
                  <a:pt x="143693" y="38659"/>
                </a:lnTo>
                <a:close/>
                <a:moveTo>
                  <a:pt x="155250" y="31602"/>
                </a:moveTo>
                <a:lnTo>
                  <a:pt x="155148" y="31705"/>
                </a:lnTo>
                <a:lnTo>
                  <a:pt x="155659" y="31705"/>
                </a:lnTo>
                <a:lnTo>
                  <a:pt x="155148" y="32011"/>
                </a:lnTo>
                <a:lnTo>
                  <a:pt x="155148" y="32216"/>
                </a:lnTo>
                <a:lnTo>
                  <a:pt x="154636" y="32216"/>
                </a:lnTo>
                <a:lnTo>
                  <a:pt x="155250" y="32727"/>
                </a:lnTo>
                <a:lnTo>
                  <a:pt x="154943" y="32932"/>
                </a:lnTo>
                <a:lnTo>
                  <a:pt x="154739" y="33341"/>
                </a:lnTo>
                <a:lnTo>
                  <a:pt x="154023" y="33443"/>
                </a:lnTo>
                <a:lnTo>
                  <a:pt x="154125" y="33545"/>
                </a:lnTo>
                <a:lnTo>
                  <a:pt x="153920" y="33648"/>
                </a:lnTo>
                <a:lnTo>
                  <a:pt x="158318" y="36205"/>
                </a:lnTo>
                <a:lnTo>
                  <a:pt x="158318" y="37636"/>
                </a:lnTo>
                <a:lnTo>
                  <a:pt x="148398" y="37636"/>
                </a:lnTo>
                <a:lnTo>
                  <a:pt x="149011" y="38148"/>
                </a:lnTo>
                <a:lnTo>
                  <a:pt x="148193" y="38352"/>
                </a:lnTo>
                <a:lnTo>
                  <a:pt x="148398" y="38455"/>
                </a:lnTo>
                <a:lnTo>
                  <a:pt x="147477" y="38557"/>
                </a:lnTo>
                <a:lnTo>
                  <a:pt x="147273" y="38455"/>
                </a:lnTo>
                <a:lnTo>
                  <a:pt x="147273" y="38455"/>
                </a:lnTo>
                <a:lnTo>
                  <a:pt x="147375" y="38557"/>
                </a:lnTo>
                <a:lnTo>
                  <a:pt x="146761" y="38455"/>
                </a:lnTo>
                <a:lnTo>
                  <a:pt x="146045" y="38864"/>
                </a:lnTo>
                <a:lnTo>
                  <a:pt x="146045" y="38864"/>
                </a:lnTo>
                <a:lnTo>
                  <a:pt x="147580" y="37841"/>
                </a:lnTo>
                <a:lnTo>
                  <a:pt x="148091" y="37943"/>
                </a:lnTo>
                <a:lnTo>
                  <a:pt x="148091" y="37943"/>
                </a:lnTo>
                <a:lnTo>
                  <a:pt x="146864" y="36409"/>
                </a:lnTo>
                <a:lnTo>
                  <a:pt x="147682" y="34364"/>
                </a:lnTo>
                <a:lnTo>
                  <a:pt x="147886" y="33955"/>
                </a:lnTo>
                <a:lnTo>
                  <a:pt x="147886" y="34159"/>
                </a:lnTo>
                <a:lnTo>
                  <a:pt x="148295" y="33545"/>
                </a:lnTo>
                <a:lnTo>
                  <a:pt x="148193" y="33239"/>
                </a:lnTo>
                <a:lnTo>
                  <a:pt x="149523" y="32011"/>
                </a:lnTo>
                <a:lnTo>
                  <a:pt x="149830" y="32114"/>
                </a:lnTo>
                <a:lnTo>
                  <a:pt x="149625" y="31602"/>
                </a:lnTo>
                <a:lnTo>
                  <a:pt x="150443" y="32216"/>
                </a:lnTo>
                <a:lnTo>
                  <a:pt x="149625" y="32318"/>
                </a:lnTo>
                <a:lnTo>
                  <a:pt x="150341" y="32727"/>
                </a:lnTo>
                <a:lnTo>
                  <a:pt x="151159" y="32727"/>
                </a:lnTo>
                <a:lnTo>
                  <a:pt x="151261" y="33034"/>
                </a:lnTo>
                <a:lnTo>
                  <a:pt x="150545" y="33443"/>
                </a:lnTo>
                <a:lnTo>
                  <a:pt x="151466" y="33852"/>
                </a:lnTo>
                <a:lnTo>
                  <a:pt x="151466" y="34364"/>
                </a:lnTo>
                <a:lnTo>
                  <a:pt x="152080" y="34364"/>
                </a:lnTo>
                <a:lnTo>
                  <a:pt x="153102" y="33750"/>
                </a:lnTo>
                <a:lnTo>
                  <a:pt x="153614" y="33852"/>
                </a:lnTo>
                <a:lnTo>
                  <a:pt x="153818" y="33443"/>
                </a:lnTo>
                <a:lnTo>
                  <a:pt x="152795" y="33443"/>
                </a:lnTo>
                <a:lnTo>
                  <a:pt x="152386" y="32830"/>
                </a:lnTo>
                <a:lnTo>
                  <a:pt x="152591" y="32420"/>
                </a:lnTo>
                <a:lnTo>
                  <a:pt x="152489" y="32727"/>
                </a:lnTo>
                <a:lnTo>
                  <a:pt x="152489" y="32727"/>
                </a:lnTo>
                <a:lnTo>
                  <a:pt x="155250" y="31602"/>
                </a:lnTo>
                <a:close/>
                <a:moveTo>
                  <a:pt x="144000" y="38864"/>
                </a:moveTo>
                <a:lnTo>
                  <a:pt x="144000" y="38864"/>
                </a:lnTo>
                <a:lnTo>
                  <a:pt x="144000" y="38864"/>
                </a:lnTo>
                <a:close/>
                <a:moveTo>
                  <a:pt x="144000" y="38864"/>
                </a:moveTo>
                <a:lnTo>
                  <a:pt x="144000" y="38864"/>
                </a:lnTo>
                <a:lnTo>
                  <a:pt x="144000" y="38864"/>
                </a:lnTo>
                <a:close/>
                <a:moveTo>
                  <a:pt x="131011" y="37943"/>
                </a:moveTo>
                <a:lnTo>
                  <a:pt x="131011" y="38250"/>
                </a:lnTo>
                <a:lnTo>
                  <a:pt x="131216" y="39580"/>
                </a:lnTo>
                <a:lnTo>
                  <a:pt x="132136" y="39682"/>
                </a:lnTo>
                <a:lnTo>
                  <a:pt x="132136" y="37943"/>
                </a:lnTo>
                <a:close/>
                <a:moveTo>
                  <a:pt x="165580" y="31807"/>
                </a:moveTo>
                <a:lnTo>
                  <a:pt x="166091" y="32011"/>
                </a:lnTo>
                <a:lnTo>
                  <a:pt x="166295" y="31909"/>
                </a:lnTo>
                <a:lnTo>
                  <a:pt x="166705" y="31909"/>
                </a:lnTo>
                <a:lnTo>
                  <a:pt x="167420" y="33545"/>
                </a:lnTo>
                <a:lnTo>
                  <a:pt x="165886" y="33545"/>
                </a:lnTo>
                <a:lnTo>
                  <a:pt x="166193" y="34364"/>
                </a:lnTo>
                <a:lnTo>
                  <a:pt x="165273" y="34568"/>
                </a:lnTo>
                <a:lnTo>
                  <a:pt x="165682" y="34670"/>
                </a:lnTo>
                <a:lnTo>
                  <a:pt x="166398" y="35693"/>
                </a:lnTo>
                <a:lnTo>
                  <a:pt x="166705" y="35795"/>
                </a:lnTo>
                <a:lnTo>
                  <a:pt x="166909" y="36000"/>
                </a:lnTo>
                <a:lnTo>
                  <a:pt x="167420" y="36102"/>
                </a:lnTo>
                <a:lnTo>
                  <a:pt x="168136" y="37739"/>
                </a:lnTo>
                <a:lnTo>
                  <a:pt x="168136" y="36818"/>
                </a:lnTo>
                <a:lnTo>
                  <a:pt x="169670" y="37841"/>
                </a:lnTo>
                <a:lnTo>
                  <a:pt x="169466" y="38250"/>
                </a:lnTo>
                <a:lnTo>
                  <a:pt x="168239" y="37841"/>
                </a:lnTo>
                <a:lnTo>
                  <a:pt x="168648" y="39068"/>
                </a:lnTo>
                <a:lnTo>
                  <a:pt x="168955" y="38864"/>
                </a:lnTo>
                <a:lnTo>
                  <a:pt x="169159" y="39273"/>
                </a:lnTo>
                <a:lnTo>
                  <a:pt x="168852" y="39273"/>
                </a:lnTo>
                <a:lnTo>
                  <a:pt x="168852" y="39580"/>
                </a:lnTo>
                <a:lnTo>
                  <a:pt x="169261" y="39682"/>
                </a:lnTo>
                <a:lnTo>
                  <a:pt x="169773" y="42034"/>
                </a:lnTo>
                <a:lnTo>
                  <a:pt x="169977" y="42034"/>
                </a:lnTo>
                <a:lnTo>
                  <a:pt x="169773" y="42136"/>
                </a:lnTo>
                <a:lnTo>
                  <a:pt x="169773" y="42034"/>
                </a:lnTo>
                <a:lnTo>
                  <a:pt x="167420" y="42136"/>
                </a:lnTo>
                <a:lnTo>
                  <a:pt x="165580" y="41114"/>
                </a:lnTo>
                <a:lnTo>
                  <a:pt x="165375" y="39682"/>
                </a:lnTo>
                <a:lnTo>
                  <a:pt x="165375" y="39682"/>
                </a:lnTo>
                <a:lnTo>
                  <a:pt x="165477" y="39886"/>
                </a:lnTo>
                <a:lnTo>
                  <a:pt x="166295" y="38659"/>
                </a:lnTo>
                <a:lnTo>
                  <a:pt x="163227" y="35693"/>
                </a:lnTo>
                <a:lnTo>
                  <a:pt x="163227" y="35080"/>
                </a:lnTo>
                <a:lnTo>
                  <a:pt x="163125" y="35386"/>
                </a:lnTo>
                <a:lnTo>
                  <a:pt x="162307" y="34261"/>
                </a:lnTo>
                <a:lnTo>
                  <a:pt x="162409" y="34057"/>
                </a:lnTo>
                <a:lnTo>
                  <a:pt x="162511" y="34057"/>
                </a:lnTo>
                <a:lnTo>
                  <a:pt x="162614" y="33136"/>
                </a:lnTo>
                <a:lnTo>
                  <a:pt x="162818" y="33239"/>
                </a:lnTo>
                <a:lnTo>
                  <a:pt x="163636" y="32932"/>
                </a:lnTo>
                <a:lnTo>
                  <a:pt x="163534" y="32727"/>
                </a:lnTo>
                <a:lnTo>
                  <a:pt x="163943" y="32523"/>
                </a:lnTo>
                <a:lnTo>
                  <a:pt x="164045" y="32420"/>
                </a:lnTo>
                <a:lnTo>
                  <a:pt x="163943" y="32318"/>
                </a:lnTo>
                <a:lnTo>
                  <a:pt x="165580" y="31807"/>
                </a:lnTo>
                <a:close/>
                <a:moveTo>
                  <a:pt x="137352" y="40602"/>
                </a:moveTo>
                <a:lnTo>
                  <a:pt x="135511" y="40807"/>
                </a:lnTo>
                <a:lnTo>
                  <a:pt x="134898" y="40705"/>
                </a:lnTo>
                <a:lnTo>
                  <a:pt x="137045" y="42239"/>
                </a:lnTo>
                <a:lnTo>
                  <a:pt x="137148" y="41932"/>
                </a:lnTo>
                <a:lnTo>
                  <a:pt x="137045" y="41625"/>
                </a:lnTo>
                <a:lnTo>
                  <a:pt x="137352" y="40602"/>
                </a:lnTo>
                <a:close/>
                <a:moveTo>
                  <a:pt x="146659" y="43670"/>
                </a:moveTo>
                <a:lnTo>
                  <a:pt x="146148" y="43875"/>
                </a:lnTo>
                <a:lnTo>
                  <a:pt x="146250" y="43875"/>
                </a:lnTo>
                <a:lnTo>
                  <a:pt x="146659" y="43670"/>
                </a:lnTo>
                <a:close/>
                <a:moveTo>
                  <a:pt x="144409" y="43364"/>
                </a:moveTo>
                <a:lnTo>
                  <a:pt x="144307" y="43466"/>
                </a:lnTo>
                <a:lnTo>
                  <a:pt x="144307" y="43773"/>
                </a:lnTo>
                <a:lnTo>
                  <a:pt x="145330" y="44080"/>
                </a:lnTo>
                <a:lnTo>
                  <a:pt x="146148" y="43875"/>
                </a:lnTo>
                <a:lnTo>
                  <a:pt x="146045" y="43670"/>
                </a:lnTo>
                <a:lnTo>
                  <a:pt x="144716" y="43568"/>
                </a:lnTo>
                <a:lnTo>
                  <a:pt x="144818" y="43466"/>
                </a:lnTo>
                <a:lnTo>
                  <a:pt x="144409" y="43364"/>
                </a:lnTo>
                <a:close/>
                <a:moveTo>
                  <a:pt x="153614" y="43364"/>
                </a:moveTo>
                <a:lnTo>
                  <a:pt x="151773" y="43977"/>
                </a:lnTo>
                <a:lnTo>
                  <a:pt x="152489" y="44489"/>
                </a:lnTo>
                <a:lnTo>
                  <a:pt x="153307" y="44080"/>
                </a:lnTo>
                <a:lnTo>
                  <a:pt x="153614" y="43466"/>
                </a:lnTo>
                <a:lnTo>
                  <a:pt x="153614" y="43364"/>
                </a:lnTo>
                <a:close/>
                <a:moveTo>
                  <a:pt x="241568" y="37534"/>
                </a:moveTo>
                <a:lnTo>
                  <a:pt x="241261" y="37636"/>
                </a:lnTo>
                <a:lnTo>
                  <a:pt x="241670" y="37739"/>
                </a:lnTo>
                <a:lnTo>
                  <a:pt x="241466" y="38045"/>
                </a:lnTo>
                <a:lnTo>
                  <a:pt x="240955" y="37636"/>
                </a:lnTo>
                <a:lnTo>
                  <a:pt x="241057" y="37943"/>
                </a:lnTo>
                <a:lnTo>
                  <a:pt x="240955" y="38148"/>
                </a:lnTo>
                <a:lnTo>
                  <a:pt x="241261" y="38864"/>
                </a:lnTo>
                <a:lnTo>
                  <a:pt x="241159" y="38864"/>
                </a:lnTo>
                <a:lnTo>
                  <a:pt x="241875" y="40807"/>
                </a:lnTo>
                <a:lnTo>
                  <a:pt x="241670" y="41114"/>
                </a:lnTo>
                <a:lnTo>
                  <a:pt x="241466" y="41727"/>
                </a:lnTo>
                <a:lnTo>
                  <a:pt x="240955" y="42136"/>
                </a:lnTo>
                <a:lnTo>
                  <a:pt x="240443" y="41932"/>
                </a:lnTo>
                <a:lnTo>
                  <a:pt x="240545" y="41420"/>
                </a:lnTo>
                <a:lnTo>
                  <a:pt x="240545" y="41420"/>
                </a:lnTo>
                <a:lnTo>
                  <a:pt x="240136" y="41727"/>
                </a:lnTo>
                <a:lnTo>
                  <a:pt x="240341" y="43261"/>
                </a:lnTo>
                <a:lnTo>
                  <a:pt x="239727" y="43466"/>
                </a:lnTo>
                <a:lnTo>
                  <a:pt x="239420" y="43364"/>
                </a:lnTo>
                <a:lnTo>
                  <a:pt x="237477" y="43977"/>
                </a:lnTo>
                <a:lnTo>
                  <a:pt x="236761" y="45102"/>
                </a:lnTo>
                <a:lnTo>
                  <a:pt x="237886" y="45205"/>
                </a:lnTo>
                <a:lnTo>
                  <a:pt x="237784" y="44795"/>
                </a:lnTo>
                <a:lnTo>
                  <a:pt x="240341" y="44489"/>
                </a:lnTo>
                <a:lnTo>
                  <a:pt x="240239" y="44795"/>
                </a:lnTo>
                <a:lnTo>
                  <a:pt x="240955" y="45614"/>
                </a:lnTo>
                <a:lnTo>
                  <a:pt x="241670" y="44795"/>
                </a:lnTo>
                <a:lnTo>
                  <a:pt x="241261" y="44080"/>
                </a:lnTo>
                <a:lnTo>
                  <a:pt x="241568" y="44386"/>
                </a:lnTo>
                <a:lnTo>
                  <a:pt x="241568" y="44182"/>
                </a:lnTo>
                <a:lnTo>
                  <a:pt x="241670" y="44489"/>
                </a:lnTo>
                <a:lnTo>
                  <a:pt x="242693" y="44489"/>
                </a:lnTo>
                <a:lnTo>
                  <a:pt x="243102" y="43977"/>
                </a:lnTo>
                <a:lnTo>
                  <a:pt x="243307" y="43977"/>
                </a:lnTo>
                <a:lnTo>
                  <a:pt x="243409" y="43773"/>
                </a:lnTo>
                <a:lnTo>
                  <a:pt x="243614" y="43773"/>
                </a:lnTo>
                <a:lnTo>
                  <a:pt x="243511" y="43364"/>
                </a:lnTo>
                <a:lnTo>
                  <a:pt x="243818" y="43466"/>
                </a:lnTo>
                <a:lnTo>
                  <a:pt x="243818" y="43773"/>
                </a:lnTo>
                <a:lnTo>
                  <a:pt x="244023" y="44182"/>
                </a:lnTo>
                <a:lnTo>
                  <a:pt x="244432" y="43261"/>
                </a:lnTo>
                <a:lnTo>
                  <a:pt x="244023" y="42852"/>
                </a:lnTo>
                <a:lnTo>
                  <a:pt x="243205" y="40602"/>
                </a:lnTo>
                <a:lnTo>
                  <a:pt x="243511" y="40500"/>
                </a:lnTo>
                <a:lnTo>
                  <a:pt x="243409" y="39886"/>
                </a:lnTo>
                <a:lnTo>
                  <a:pt x="243409" y="39784"/>
                </a:lnTo>
                <a:lnTo>
                  <a:pt x="241568" y="37534"/>
                </a:lnTo>
                <a:close/>
                <a:moveTo>
                  <a:pt x="238909" y="44795"/>
                </a:moveTo>
                <a:lnTo>
                  <a:pt x="238807" y="45102"/>
                </a:lnTo>
                <a:lnTo>
                  <a:pt x="238398" y="45000"/>
                </a:lnTo>
                <a:lnTo>
                  <a:pt x="238295" y="45307"/>
                </a:lnTo>
                <a:lnTo>
                  <a:pt x="237989" y="45716"/>
                </a:lnTo>
                <a:lnTo>
                  <a:pt x="238398" y="45920"/>
                </a:lnTo>
                <a:lnTo>
                  <a:pt x="238705" y="46330"/>
                </a:lnTo>
                <a:lnTo>
                  <a:pt x="239523" y="45614"/>
                </a:lnTo>
                <a:lnTo>
                  <a:pt x="239830" y="45818"/>
                </a:lnTo>
                <a:lnTo>
                  <a:pt x="240034" y="45307"/>
                </a:lnTo>
                <a:lnTo>
                  <a:pt x="239625" y="44795"/>
                </a:lnTo>
                <a:close/>
                <a:moveTo>
                  <a:pt x="151875" y="47659"/>
                </a:moveTo>
                <a:lnTo>
                  <a:pt x="151773" y="47761"/>
                </a:lnTo>
                <a:lnTo>
                  <a:pt x="152080" y="47864"/>
                </a:lnTo>
                <a:lnTo>
                  <a:pt x="151875" y="47659"/>
                </a:lnTo>
                <a:close/>
                <a:moveTo>
                  <a:pt x="236455" y="45307"/>
                </a:moveTo>
                <a:lnTo>
                  <a:pt x="236045" y="45614"/>
                </a:lnTo>
                <a:lnTo>
                  <a:pt x="236045" y="45818"/>
                </a:lnTo>
                <a:lnTo>
                  <a:pt x="235943" y="45716"/>
                </a:lnTo>
                <a:lnTo>
                  <a:pt x="236352" y="46227"/>
                </a:lnTo>
                <a:lnTo>
                  <a:pt x="236045" y="46023"/>
                </a:lnTo>
                <a:lnTo>
                  <a:pt x="236352" y="46534"/>
                </a:lnTo>
                <a:lnTo>
                  <a:pt x="236659" y="46227"/>
                </a:lnTo>
                <a:lnTo>
                  <a:pt x="236455" y="46023"/>
                </a:lnTo>
                <a:lnTo>
                  <a:pt x="236659" y="46125"/>
                </a:lnTo>
                <a:lnTo>
                  <a:pt x="236966" y="46534"/>
                </a:lnTo>
                <a:lnTo>
                  <a:pt x="237068" y="47761"/>
                </a:lnTo>
                <a:lnTo>
                  <a:pt x="237580" y="47966"/>
                </a:lnTo>
                <a:lnTo>
                  <a:pt x="237580" y="47455"/>
                </a:lnTo>
                <a:lnTo>
                  <a:pt x="237784" y="48170"/>
                </a:lnTo>
                <a:lnTo>
                  <a:pt x="237886" y="47966"/>
                </a:lnTo>
                <a:lnTo>
                  <a:pt x="237886" y="47761"/>
                </a:lnTo>
                <a:lnTo>
                  <a:pt x="238193" y="47761"/>
                </a:lnTo>
                <a:lnTo>
                  <a:pt x="237886" y="45818"/>
                </a:lnTo>
                <a:lnTo>
                  <a:pt x="237580" y="45818"/>
                </a:lnTo>
                <a:lnTo>
                  <a:pt x="237477" y="45409"/>
                </a:lnTo>
                <a:lnTo>
                  <a:pt x="237273" y="45511"/>
                </a:lnTo>
                <a:lnTo>
                  <a:pt x="236864" y="45307"/>
                </a:lnTo>
                <a:close/>
                <a:moveTo>
                  <a:pt x="49602" y="49398"/>
                </a:moveTo>
                <a:lnTo>
                  <a:pt x="49705" y="49500"/>
                </a:lnTo>
                <a:lnTo>
                  <a:pt x="49655" y="49401"/>
                </a:lnTo>
                <a:lnTo>
                  <a:pt x="49655" y="49401"/>
                </a:lnTo>
                <a:lnTo>
                  <a:pt x="49602" y="49398"/>
                </a:lnTo>
                <a:close/>
                <a:moveTo>
                  <a:pt x="53489" y="53386"/>
                </a:moveTo>
                <a:lnTo>
                  <a:pt x="53485" y="53390"/>
                </a:lnTo>
                <a:lnTo>
                  <a:pt x="53485" y="53390"/>
                </a:lnTo>
                <a:lnTo>
                  <a:pt x="53489" y="53489"/>
                </a:lnTo>
                <a:lnTo>
                  <a:pt x="53489" y="53386"/>
                </a:lnTo>
                <a:close/>
                <a:moveTo>
                  <a:pt x="231648" y="54102"/>
                </a:moveTo>
                <a:lnTo>
                  <a:pt x="231239" y="54205"/>
                </a:lnTo>
                <a:lnTo>
                  <a:pt x="230625" y="55739"/>
                </a:lnTo>
                <a:lnTo>
                  <a:pt x="231648" y="57477"/>
                </a:lnTo>
                <a:lnTo>
                  <a:pt x="231852" y="54511"/>
                </a:lnTo>
                <a:lnTo>
                  <a:pt x="231648" y="54102"/>
                </a:lnTo>
                <a:close/>
                <a:moveTo>
                  <a:pt x="46432" y="57886"/>
                </a:moveTo>
                <a:lnTo>
                  <a:pt x="46432" y="57989"/>
                </a:lnTo>
                <a:lnTo>
                  <a:pt x="46636" y="57886"/>
                </a:lnTo>
                <a:close/>
                <a:moveTo>
                  <a:pt x="176216" y="59114"/>
                </a:moveTo>
                <a:lnTo>
                  <a:pt x="176216" y="59114"/>
                </a:lnTo>
                <a:lnTo>
                  <a:pt x="176216" y="59114"/>
                </a:lnTo>
                <a:close/>
                <a:moveTo>
                  <a:pt x="52057" y="56250"/>
                </a:moveTo>
                <a:lnTo>
                  <a:pt x="49193" y="57170"/>
                </a:lnTo>
                <a:lnTo>
                  <a:pt x="49091" y="57375"/>
                </a:lnTo>
                <a:lnTo>
                  <a:pt x="48682" y="57580"/>
                </a:lnTo>
                <a:lnTo>
                  <a:pt x="48989" y="57477"/>
                </a:lnTo>
                <a:lnTo>
                  <a:pt x="48989" y="57682"/>
                </a:lnTo>
                <a:lnTo>
                  <a:pt x="51443" y="56761"/>
                </a:lnTo>
                <a:lnTo>
                  <a:pt x="51443" y="56761"/>
                </a:lnTo>
                <a:lnTo>
                  <a:pt x="51239" y="56966"/>
                </a:lnTo>
                <a:lnTo>
                  <a:pt x="54205" y="57886"/>
                </a:lnTo>
                <a:lnTo>
                  <a:pt x="54307" y="58500"/>
                </a:lnTo>
                <a:lnTo>
                  <a:pt x="55330" y="58807"/>
                </a:lnTo>
                <a:lnTo>
                  <a:pt x="54818" y="59625"/>
                </a:lnTo>
                <a:lnTo>
                  <a:pt x="54818" y="59625"/>
                </a:lnTo>
                <a:lnTo>
                  <a:pt x="57068" y="59420"/>
                </a:lnTo>
                <a:lnTo>
                  <a:pt x="57170" y="59523"/>
                </a:lnTo>
                <a:lnTo>
                  <a:pt x="57886" y="59420"/>
                </a:lnTo>
                <a:lnTo>
                  <a:pt x="57886" y="59114"/>
                </a:lnTo>
                <a:lnTo>
                  <a:pt x="55739" y="58091"/>
                </a:lnTo>
                <a:lnTo>
                  <a:pt x="55534" y="57886"/>
                </a:lnTo>
                <a:lnTo>
                  <a:pt x="55330" y="57784"/>
                </a:lnTo>
                <a:lnTo>
                  <a:pt x="55534" y="57784"/>
                </a:lnTo>
                <a:lnTo>
                  <a:pt x="55125" y="57580"/>
                </a:lnTo>
                <a:lnTo>
                  <a:pt x="55227" y="57682"/>
                </a:lnTo>
                <a:lnTo>
                  <a:pt x="52057" y="56250"/>
                </a:lnTo>
                <a:close/>
                <a:moveTo>
                  <a:pt x="207307" y="59625"/>
                </a:moveTo>
                <a:lnTo>
                  <a:pt x="207307" y="59625"/>
                </a:lnTo>
                <a:lnTo>
                  <a:pt x="207307" y="59625"/>
                </a:lnTo>
                <a:close/>
                <a:moveTo>
                  <a:pt x="222648" y="59420"/>
                </a:moveTo>
                <a:lnTo>
                  <a:pt x="222648" y="59523"/>
                </a:lnTo>
                <a:lnTo>
                  <a:pt x="221625" y="59727"/>
                </a:lnTo>
                <a:lnTo>
                  <a:pt x="221727" y="59727"/>
                </a:lnTo>
                <a:lnTo>
                  <a:pt x="221216" y="60341"/>
                </a:lnTo>
                <a:lnTo>
                  <a:pt x="221727" y="61159"/>
                </a:lnTo>
                <a:lnTo>
                  <a:pt x="222750" y="60852"/>
                </a:lnTo>
                <a:lnTo>
                  <a:pt x="223159" y="59932"/>
                </a:lnTo>
                <a:lnTo>
                  <a:pt x="222648" y="59420"/>
                </a:lnTo>
                <a:close/>
                <a:moveTo>
                  <a:pt x="54511" y="60955"/>
                </a:moveTo>
                <a:lnTo>
                  <a:pt x="54205" y="61057"/>
                </a:lnTo>
                <a:lnTo>
                  <a:pt x="54614" y="61670"/>
                </a:lnTo>
                <a:lnTo>
                  <a:pt x="55023" y="61773"/>
                </a:lnTo>
                <a:lnTo>
                  <a:pt x="55534" y="61568"/>
                </a:lnTo>
                <a:lnTo>
                  <a:pt x="55943" y="61568"/>
                </a:lnTo>
                <a:lnTo>
                  <a:pt x="54511" y="60955"/>
                </a:lnTo>
                <a:close/>
                <a:moveTo>
                  <a:pt x="58602" y="59727"/>
                </a:moveTo>
                <a:lnTo>
                  <a:pt x="59114" y="60034"/>
                </a:lnTo>
                <a:lnTo>
                  <a:pt x="59114" y="60443"/>
                </a:lnTo>
                <a:lnTo>
                  <a:pt x="59420" y="60955"/>
                </a:lnTo>
                <a:lnTo>
                  <a:pt x="59114" y="61057"/>
                </a:lnTo>
                <a:lnTo>
                  <a:pt x="57784" y="60852"/>
                </a:lnTo>
                <a:lnTo>
                  <a:pt x="57580" y="61159"/>
                </a:lnTo>
                <a:lnTo>
                  <a:pt x="57989" y="61466"/>
                </a:lnTo>
                <a:lnTo>
                  <a:pt x="59420" y="61261"/>
                </a:lnTo>
                <a:lnTo>
                  <a:pt x="59932" y="61568"/>
                </a:lnTo>
                <a:lnTo>
                  <a:pt x="60239" y="61875"/>
                </a:lnTo>
                <a:lnTo>
                  <a:pt x="60545" y="61261"/>
                </a:lnTo>
                <a:lnTo>
                  <a:pt x="62693" y="61261"/>
                </a:lnTo>
                <a:lnTo>
                  <a:pt x="63000" y="60750"/>
                </a:lnTo>
                <a:lnTo>
                  <a:pt x="61977" y="60341"/>
                </a:lnTo>
                <a:lnTo>
                  <a:pt x="62284" y="60239"/>
                </a:lnTo>
                <a:lnTo>
                  <a:pt x="58602" y="59727"/>
                </a:lnTo>
                <a:close/>
                <a:moveTo>
                  <a:pt x="208739" y="63614"/>
                </a:moveTo>
                <a:lnTo>
                  <a:pt x="208739" y="63614"/>
                </a:lnTo>
                <a:lnTo>
                  <a:pt x="208739" y="63614"/>
                </a:lnTo>
                <a:close/>
                <a:moveTo>
                  <a:pt x="48989" y="64227"/>
                </a:moveTo>
                <a:lnTo>
                  <a:pt x="48989" y="64330"/>
                </a:lnTo>
                <a:lnTo>
                  <a:pt x="49091" y="64432"/>
                </a:lnTo>
                <a:lnTo>
                  <a:pt x="49091" y="64432"/>
                </a:lnTo>
                <a:lnTo>
                  <a:pt x="48989" y="64227"/>
                </a:lnTo>
                <a:close/>
                <a:moveTo>
                  <a:pt x="44182" y="66375"/>
                </a:moveTo>
                <a:lnTo>
                  <a:pt x="44386" y="66477"/>
                </a:lnTo>
                <a:lnTo>
                  <a:pt x="44386" y="66477"/>
                </a:lnTo>
                <a:lnTo>
                  <a:pt x="44284" y="66375"/>
                </a:lnTo>
                <a:close/>
                <a:moveTo>
                  <a:pt x="232261" y="60955"/>
                </a:moveTo>
                <a:lnTo>
                  <a:pt x="231955" y="61670"/>
                </a:lnTo>
                <a:lnTo>
                  <a:pt x="232159" y="63511"/>
                </a:lnTo>
                <a:lnTo>
                  <a:pt x="231648" y="63307"/>
                </a:lnTo>
                <a:lnTo>
                  <a:pt x="232364" y="64943"/>
                </a:lnTo>
                <a:lnTo>
                  <a:pt x="232568" y="64739"/>
                </a:lnTo>
                <a:lnTo>
                  <a:pt x="232977" y="65148"/>
                </a:lnTo>
                <a:lnTo>
                  <a:pt x="232773" y="65864"/>
                </a:lnTo>
                <a:lnTo>
                  <a:pt x="233591" y="65966"/>
                </a:lnTo>
                <a:lnTo>
                  <a:pt x="233795" y="65659"/>
                </a:lnTo>
                <a:lnTo>
                  <a:pt x="234716" y="66375"/>
                </a:lnTo>
                <a:lnTo>
                  <a:pt x="234409" y="65761"/>
                </a:lnTo>
                <a:lnTo>
                  <a:pt x="236045" y="67091"/>
                </a:lnTo>
                <a:lnTo>
                  <a:pt x="235432" y="65966"/>
                </a:lnTo>
                <a:lnTo>
                  <a:pt x="235739" y="65864"/>
                </a:lnTo>
                <a:lnTo>
                  <a:pt x="235125" y="65659"/>
                </a:lnTo>
                <a:lnTo>
                  <a:pt x="235125" y="65864"/>
                </a:lnTo>
                <a:lnTo>
                  <a:pt x="234511" y="65352"/>
                </a:lnTo>
                <a:lnTo>
                  <a:pt x="234205" y="65455"/>
                </a:lnTo>
                <a:lnTo>
                  <a:pt x="234307" y="65659"/>
                </a:lnTo>
                <a:lnTo>
                  <a:pt x="233284" y="64330"/>
                </a:lnTo>
                <a:lnTo>
                  <a:pt x="233489" y="63511"/>
                </a:lnTo>
                <a:lnTo>
                  <a:pt x="233795" y="63205"/>
                </a:lnTo>
                <a:lnTo>
                  <a:pt x="233591" y="61159"/>
                </a:lnTo>
                <a:lnTo>
                  <a:pt x="233284" y="61261"/>
                </a:lnTo>
                <a:lnTo>
                  <a:pt x="232261" y="60955"/>
                </a:lnTo>
                <a:close/>
                <a:moveTo>
                  <a:pt x="236045" y="67091"/>
                </a:moveTo>
                <a:lnTo>
                  <a:pt x="236045" y="67091"/>
                </a:lnTo>
                <a:lnTo>
                  <a:pt x="236045" y="67091"/>
                </a:lnTo>
                <a:close/>
                <a:moveTo>
                  <a:pt x="232670" y="66170"/>
                </a:moveTo>
                <a:lnTo>
                  <a:pt x="233693" y="67398"/>
                </a:lnTo>
                <a:lnTo>
                  <a:pt x="233693" y="66580"/>
                </a:lnTo>
                <a:lnTo>
                  <a:pt x="233080" y="66170"/>
                </a:lnTo>
                <a:close/>
                <a:moveTo>
                  <a:pt x="222750" y="67705"/>
                </a:moveTo>
                <a:lnTo>
                  <a:pt x="222750" y="67705"/>
                </a:lnTo>
                <a:lnTo>
                  <a:pt x="222750" y="67705"/>
                </a:lnTo>
                <a:close/>
                <a:moveTo>
                  <a:pt x="222750" y="67705"/>
                </a:moveTo>
                <a:lnTo>
                  <a:pt x="222737" y="67743"/>
                </a:lnTo>
                <a:lnTo>
                  <a:pt x="222750" y="67807"/>
                </a:lnTo>
                <a:lnTo>
                  <a:pt x="222750" y="67705"/>
                </a:lnTo>
                <a:close/>
                <a:moveTo>
                  <a:pt x="235330" y="67091"/>
                </a:moveTo>
                <a:lnTo>
                  <a:pt x="235330" y="67807"/>
                </a:lnTo>
                <a:lnTo>
                  <a:pt x="235739" y="67602"/>
                </a:lnTo>
                <a:lnTo>
                  <a:pt x="236148" y="67909"/>
                </a:lnTo>
                <a:lnTo>
                  <a:pt x="235534" y="67193"/>
                </a:lnTo>
                <a:lnTo>
                  <a:pt x="235330" y="67091"/>
                </a:lnTo>
                <a:close/>
                <a:moveTo>
                  <a:pt x="236250" y="67091"/>
                </a:moveTo>
                <a:lnTo>
                  <a:pt x="237068" y="68420"/>
                </a:lnTo>
                <a:lnTo>
                  <a:pt x="237682" y="68625"/>
                </a:lnTo>
                <a:lnTo>
                  <a:pt x="237784" y="68625"/>
                </a:lnTo>
                <a:lnTo>
                  <a:pt x="237170" y="67295"/>
                </a:lnTo>
                <a:lnTo>
                  <a:pt x="236250" y="67091"/>
                </a:lnTo>
                <a:close/>
                <a:moveTo>
                  <a:pt x="234307" y="67807"/>
                </a:moveTo>
                <a:lnTo>
                  <a:pt x="234205" y="67909"/>
                </a:lnTo>
                <a:lnTo>
                  <a:pt x="234409" y="68011"/>
                </a:lnTo>
                <a:lnTo>
                  <a:pt x="234409" y="69341"/>
                </a:lnTo>
                <a:lnTo>
                  <a:pt x="235330" y="68420"/>
                </a:lnTo>
                <a:lnTo>
                  <a:pt x="234307" y="67807"/>
                </a:lnTo>
                <a:close/>
                <a:moveTo>
                  <a:pt x="236455" y="68216"/>
                </a:moveTo>
                <a:lnTo>
                  <a:pt x="236557" y="68625"/>
                </a:lnTo>
                <a:lnTo>
                  <a:pt x="236864" y="68932"/>
                </a:lnTo>
                <a:lnTo>
                  <a:pt x="237170" y="69750"/>
                </a:lnTo>
                <a:lnTo>
                  <a:pt x="237170" y="69341"/>
                </a:lnTo>
                <a:lnTo>
                  <a:pt x="237273" y="69545"/>
                </a:lnTo>
                <a:lnTo>
                  <a:pt x="237273" y="69443"/>
                </a:lnTo>
                <a:lnTo>
                  <a:pt x="237273" y="69136"/>
                </a:lnTo>
                <a:lnTo>
                  <a:pt x="237170" y="68932"/>
                </a:lnTo>
                <a:lnTo>
                  <a:pt x="236966" y="68318"/>
                </a:lnTo>
                <a:lnTo>
                  <a:pt x="236761" y="68420"/>
                </a:lnTo>
                <a:lnTo>
                  <a:pt x="236455" y="68216"/>
                </a:lnTo>
                <a:close/>
                <a:moveTo>
                  <a:pt x="193091" y="69852"/>
                </a:moveTo>
                <a:lnTo>
                  <a:pt x="193295" y="70261"/>
                </a:lnTo>
                <a:lnTo>
                  <a:pt x="193160" y="69965"/>
                </a:lnTo>
                <a:lnTo>
                  <a:pt x="193091" y="69852"/>
                </a:lnTo>
                <a:close/>
                <a:moveTo>
                  <a:pt x="235636" y="68830"/>
                </a:moveTo>
                <a:lnTo>
                  <a:pt x="235227" y="69034"/>
                </a:lnTo>
                <a:lnTo>
                  <a:pt x="235125" y="69239"/>
                </a:lnTo>
                <a:lnTo>
                  <a:pt x="235227" y="69648"/>
                </a:lnTo>
                <a:lnTo>
                  <a:pt x="234818" y="69955"/>
                </a:lnTo>
                <a:lnTo>
                  <a:pt x="235636" y="70670"/>
                </a:lnTo>
                <a:lnTo>
                  <a:pt x="235636" y="68830"/>
                </a:lnTo>
                <a:close/>
                <a:moveTo>
                  <a:pt x="232057" y="68420"/>
                </a:moveTo>
                <a:lnTo>
                  <a:pt x="230318" y="71284"/>
                </a:lnTo>
                <a:lnTo>
                  <a:pt x="230318" y="71386"/>
                </a:lnTo>
                <a:lnTo>
                  <a:pt x="232261" y="69341"/>
                </a:lnTo>
                <a:lnTo>
                  <a:pt x="232057" y="68420"/>
                </a:lnTo>
                <a:close/>
                <a:moveTo>
                  <a:pt x="196568" y="70159"/>
                </a:moveTo>
                <a:lnTo>
                  <a:pt x="196364" y="71795"/>
                </a:lnTo>
                <a:lnTo>
                  <a:pt x="196364" y="72000"/>
                </a:lnTo>
                <a:lnTo>
                  <a:pt x="197591" y="73739"/>
                </a:lnTo>
                <a:lnTo>
                  <a:pt x="198102" y="72102"/>
                </a:lnTo>
                <a:lnTo>
                  <a:pt x="196875" y="70261"/>
                </a:lnTo>
                <a:lnTo>
                  <a:pt x="196568" y="70159"/>
                </a:lnTo>
                <a:close/>
                <a:moveTo>
                  <a:pt x="237580" y="70261"/>
                </a:moveTo>
                <a:lnTo>
                  <a:pt x="237580" y="70773"/>
                </a:lnTo>
                <a:lnTo>
                  <a:pt x="237068" y="70977"/>
                </a:lnTo>
                <a:lnTo>
                  <a:pt x="237068" y="71182"/>
                </a:lnTo>
                <a:lnTo>
                  <a:pt x="236761" y="71182"/>
                </a:lnTo>
                <a:lnTo>
                  <a:pt x="236659" y="71591"/>
                </a:lnTo>
                <a:lnTo>
                  <a:pt x="236250" y="71795"/>
                </a:lnTo>
                <a:lnTo>
                  <a:pt x="236148" y="71182"/>
                </a:lnTo>
                <a:lnTo>
                  <a:pt x="235739" y="71284"/>
                </a:lnTo>
                <a:lnTo>
                  <a:pt x="235432" y="71693"/>
                </a:lnTo>
                <a:lnTo>
                  <a:pt x="234818" y="71898"/>
                </a:lnTo>
                <a:lnTo>
                  <a:pt x="234818" y="72818"/>
                </a:lnTo>
                <a:lnTo>
                  <a:pt x="235227" y="72000"/>
                </a:lnTo>
                <a:lnTo>
                  <a:pt x="235636" y="72102"/>
                </a:lnTo>
                <a:lnTo>
                  <a:pt x="235943" y="72409"/>
                </a:lnTo>
                <a:lnTo>
                  <a:pt x="236045" y="72000"/>
                </a:lnTo>
                <a:lnTo>
                  <a:pt x="236455" y="72205"/>
                </a:lnTo>
                <a:lnTo>
                  <a:pt x="236557" y="73125"/>
                </a:lnTo>
                <a:lnTo>
                  <a:pt x="237580" y="73943"/>
                </a:lnTo>
                <a:lnTo>
                  <a:pt x="237682" y="73841"/>
                </a:lnTo>
                <a:lnTo>
                  <a:pt x="237682" y="74045"/>
                </a:lnTo>
                <a:lnTo>
                  <a:pt x="238091" y="73841"/>
                </a:lnTo>
                <a:lnTo>
                  <a:pt x="237784" y="73227"/>
                </a:lnTo>
                <a:lnTo>
                  <a:pt x="237989" y="72614"/>
                </a:lnTo>
                <a:lnTo>
                  <a:pt x="238295" y="72818"/>
                </a:lnTo>
                <a:lnTo>
                  <a:pt x="238500" y="73534"/>
                </a:lnTo>
                <a:lnTo>
                  <a:pt x="238500" y="73023"/>
                </a:lnTo>
                <a:lnTo>
                  <a:pt x="238807" y="72614"/>
                </a:lnTo>
                <a:lnTo>
                  <a:pt x="238500" y="71284"/>
                </a:lnTo>
                <a:lnTo>
                  <a:pt x="238398" y="71182"/>
                </a:lnTo>
                <a:lnTo>
                  <a:pt x="238500" y="70977"/>
                </a:lnTo>
                <a:lnTo>
                  <a:pt x="238295" y="70466"/>
                </a:lnTo>
                <a:lnTo>
                  <a:pt x="237580" y="70261"/>
                </a:lnTo>
                <a:close/>
                <a:moveTo>
                  <a:pt x="240443" y="77727"/>
                </a:moveTo>
                <a:lnTo>
                  <a:pt x="240034" y="78545"/>
                </a:lnTo>
                <a:lnTo>
                  <a:pt x="240136" y="80284"/>
                </a:lnTo>
                <a:lnTo>
                  <a:pt x="240852" y="81000"/>
                </a:lnTo>
                <a:lnTo>
                  <a:pt x="240341" y="79568"/>
                </a:lnTo>
                <a:lnTo>
                  <a:pt x="241261" y="79773"/>
                </a:lnTo>
                <a:lnTo>
                  <a:pt x="240750" y="79057"/>
                </a:lnTo>
                <a:lnTo>
                  <a:pt x="241057" y="78852"/>
                </a:lnTo>
                <a:lnTo>
                  <a:pt x="241057" y="78545"/>
                </a:lnTo>
                <a:lnTo>
                  <a:pt x="240136" y="78955"/>
                </a:lnTo>
                <a:lnTo>
                  <a:pt x="240443" y="78648"/>
                </a:lnTo>
                <a:lnTo>
                  <a:pt x="240443" y="78341"/>
                </a:lnTo>
                <a:lnTo>
                  <a:pt x="240341" y="78136"/>
                </a:lnTo>
                <a:lnTo>
                  <a:pt x="240443" y="77727"/>
                </a:lnTo>
                <a:close/>
                <a:moveTo>
                  <a:pt x="79875" y="80284"/>
                </a:moveTo>
                <a:lnTo>
                  <a:pt x="78136" y="80591"/>
                </a:lnTo>
                <a:lnTo>
                  <a:pt x="78136" y="81511"/>
                </a:lnTo>
                <a:lnTo>
                  <a:pt x="78443" y="81818"/>
                </a:lnTo>
                <a:lnTo>
                  <a:pt x="79466" y="81511"/>
                </a:lnTo>
                <a:lnTo>
                  <a:pt x="80080" y="80693"/>
                </a:lnTo>
                <a:lnTo>
                  <a:pt x="79875" y="80284"/>
                </a:lnTo>
                <a:close/>
                <a:moveTo>
                  <a:pt x="261102" y="82636"/>
                </a:moveTo>
                <a:lnTo>
                  <a:pt x="261000" y="82841"/>
                </a:lnTo>
                <a:lnTo>
                  <a:pt x="261205" y="82943"/>
                </a:lnTo>
                <a:lnTo>
                  <a:pt x="261307" y="82943"/>
                </a:lnTo>
                <a:lnTo>
                  <a:pt x="261102" y="82636"/>
                </a:lnTo>
                <a:close/>
                <a:moveTo>
                  <a:pt x="220500" y="81818"/>
                </a:moveTo>
                <a:lnTo>
                  <a:pt x="219784" y="81920"/>
                </a:lnTo>
                <a:lnTo>
                  <a:pt x="219886" y="82227"/>
                </a:lnTo>
                <a:lnTo>
                  <a:pt x="220295" y="82534"/>
                </a:lnTo>
                <a:lnTo>
                  <a:pt x="220295" y="82841"/>
                </a:lnTo>
                <a:lnTo>
                  <a:pt x="221011" y="83148"/>
                </a:lnTo>
                <a:lnTo>
                  <a:pt x="221114" y="82636"/>
                </a:lnTo>
                <a:lnTo>
                  <a:pt x="220500" y="81818"/>
                </a:lnTo>
                <a:close/>
                <a:moveTo>
                  <a:pt x="222034" y="82636"/>
                </a:moveTo>
                <a:lnTo>
                  <a:pt x="221830" y="83045"/>
                </a:lnTo>
                <a:lnTo>
                  <a:pt x="221830" y="83352"/>
                </a:lnTo>
                <a:lnTo>
                  <a:pt x="222341" y="83148"/>
                </a:lnTo>
                <a:lnTo>
                  <a:pt x="222034" y="82636"/>
                </a:lnTo>
                <a:close/>
                <a:moveTo>
                  <a:pt x="240443" y="83352"/>
                </a:moveTo>
                <a:lnTo>
                  <a:pt x="240239" y="83659"/>
                </a:lnTo>
                <a:lnTo>
                  <a:pt x="240239" y="83659"/>
                </a:lnTo>
                <a:lnTo>
                  <a:pt x="240545" y="83352"/>
                </a:lnTo>
                <a:close/>
                <a:moveTo>
                  <a:pt x="240852" y="82943"/>
                </a:moveTo>
                <a:lnTo>
                  <a:pt x="240545" y="83352"/>
                </a:lnTo>
                <a:lnTo>
                  <a:pt x="240750" y="83557"/>
                </a:lnTo>
                <a:lnTo>
                  <a:pt x="241261" y="83455"/>
                </a:lnTo>
                <a:lnTo>
                  <a:pt x="241670" y="83557"/>
                </a:lnTo>
                <a:lnTo>
                  <a:pt x="241977" y="83455"/>
                </a:lnTo>
                <a:lnTo>
                  <a:pt x="242898" y="83966"/>
                </a:lnTo>
                <a:lnTo>
                  <a:pt x="241568" y="82943"/>
                </a:lnTo>
                <a:close/>
                <a:moveTo>
                  <a:pt x="230011" y="72818"/>
                </a:moveTo>
                <a:lnTo>
                  <a:pt x="228989" y="74250"/>
                </a:lnTo>
                <a:lnTo>
                  <a:pt x="228989" y="74761"/>
                </a:lnTo>
                <a:lnTo>
                  <a:pt x="228477" y="74966"/>
                </a:lnTo>
                <a:lnTo>
                  <a:pt x="228477" y="74864"/>
                </a:lnTo>
                <a:lnTo>
                  <a:pt x="227557" y="75375"/>
                </a:lnTo>
                <a:lnTo>
                  <a:pt x="227045" y="76398"/>
                </a:lnTo>
                <a:lnTo>
                  <a:pt x="225409" y="77216"/>
                </a:lnTo>
                <a:lnTo>
                  <a:pt x="225307" y="77420"/>
                </a:lnTo>
                <a:lnTo>
                  <a:pt x="225205" y="77523"/>
                </a:lnTo>
                <a:lnTo>
                  <a:pt x="225205" y="78648"/>
                </a:lnTo>
                <a:lnTo>
                  <a:pt x="223670" y="77932"/>
                </a:lnTo>
                <a:lnTo>
                  <a:pt x="223159" y="78750"/>
                </a:lnTo>
                <a:lnTo>
                  <a:pt x="223261" y="78750"/>
                </a:lnTo>
                <a:lnTo>
                  <a:pt x="224182" y="83045"/>
                </a:lnTo>
                <a:lnTo>
                  <a:pt x="225511" y="83045"/>
                </a:lnTo>
                <a:lnTo>
                  <a:pt x="225818" y="83659"/>
                </a:lnTo>
                <a:lnTo>
                  <a:pt x="226023" y="83455"/>
                </a:lnTo>
                <a:lnTo>
                  <a:pt x="226330" y="83557"/>
                </a:lnTo>
                <a:lnTo>
                  <a:pt x="226739" y="83045"/>
                </a:lnTo>
                <a:lnTo>
                  <a:pt x="227352" y="83557"/>
                </a:lnTo>
                <a:lnTo>
                  <a:pt x="227966" y="83352"/>
                </a:lnTo>
                <a:lnTo>
                  <a:pt x="228068" y="83557"/>
                </a:lnTo>
                <a:lnTo>
                  <a:pt x="228375" y="84273"/>
                </a:lnTo>
                <a:lnTo>
                  <a:pt x="229398" y="83659"/>
                </a:lnTo>
                <a:lnTo>
                  <a:pt x="229705" y="83250"/>
                </a:lnTo>
                <a:lnTo>
                  <a:pt x="229602" y="83045"/>
                </a:lnTo>
                <a:lnTo>
                  <a:pt x="229807" y="82739"/>
                </a:lnTo>
                <a:lnTo>
                  <a:pt x="229705" y="81920"/>
                </a:lnTo>
                <a:lnTo>
                  <a:pt x="230216" y="81102"/>
                </a:lnTo>
                <a:lnTo>
                  <a:pt x="230523" y="81102"/>
                </a:lnTo>
                <a:lnTo>
                  <a:pt x="231239" y="78955"/>
                </a:lnTo>
                <a:lnTo>
                  <a:pt x="231852" y="79159"/>
                </a:lnTo>
                <a:lnTo>
                  <a:pt x="232159" y="79159"/>
                </a:lnTo>
                <a:lnTo>
                  <a:pt x="232057" y="78955"/>
                </a:lnTo>
                <a:lnTo>
                  <a:pt x="231136" y="77932"/>
                </a:lnTo>
                <a:lnTo>
                  <a:pt x="231034" y="77114"/>
                </a:lnTo>
                <a:lnTo>
                  <a:pt x="230932" y="77011"/>
                </a:lnTo>
                <a:lnTo>
                  <a:pt x="230420" y="76295"/>
                </a:lnTo>
                <a:lnTo>
                  <a:pt x="230830" y="76193"/>
                </a:lnTo>
                <a:lnTo>
                  <a:pt x="230932" y="76091"/>
                </a:lnTo>
                <a:lnTo>
                  <a:pt x="230932" y="75580"/>
                </a:lnTo>
                <a:lnTo>
                  <a:pt x="231750" y="75580"/>
                </a:lnTo>
                <a:lnTo>
                  <a:pt x="231443" y="74864"/>
                </a:lnTo>
                <a:lnTo>
                  <a:pt x="232261" y="74761"/>
                </a:lnTo>
                <a:lnTo>
                  <a:pt x="231136" y="73841"/>
                </a:lnTo>
                <a:lnTo>
                  <a:pt x="230727" y="73943"/>
                </a:lnTo>
                <a:lnTo>
                  <a:pt x="230420" y="72920"/>
                </a:lnTo>
                <a:lnTo>
                  <a:pt x="230011" y="73227"/>
                </a:lnTo>
                <a:lnTo>
                  <a:pt x="230011" y="72818"/>
                </a:lnTo>
                <a:close/>
                <a:moveTo>
                  <a:pt x="261307" y="82943"/>
                </a:moveTo>
                <a:lnTo>
                  <a:pt x="262841" y="84989"/>
                </a:lnTo>
                <a:lnTo>
                  <a:pt x="262330" y="83761"/>
                </a:lnTo>
                <a:lnTo>
                  <a:pt x="261307" y="82943"/>
                </a:lnTo>
                <a:close/>
                <a:moveTo>
                  <a:pt x="237682" y="78239"/>
                </a:moveTo>
                <a:lnTo>
                  <a:pt x="237170" y="78852"/>
                </a:lnTo>
                <a:lnTo>
                  <a:pt x="234614" y="78955"/>
                </a:lnTo>
                <a:lnTo>
                  <a:pt x="234409" y="78750"/>
                </a:lnTo>
                <a:lnTo>
                  <a:pt x="233489" y="79057"/>
                </a:lnTo>
                <a:lnTo>
                  <a:pt x="232977" y="79875"/>
                </a:lnTo>
                <a:lnTo>
                  <a:pt x="232977" y="80080"/>
                </a:lnTo>
                <a:lnTo>
                  <a:pt x="232875" y="80182"/>
                </a:lnTo>
                <a:lnTo>
                  <a:pt x="232977" y="80898"/>
                </a:lnTo>
                <a:lnTo>
                  <a:pt x="232875" y="80693"/>
                </a:lnTo>
                <a:lnTo>
                  <a:pt x="232057" y="83455"/>
                </a:lnTo>
                <a:lnTo>
                  <a:pt x="232364" y="83659"/>
                </a:lnTo>
                <a:lnTo>
                  <a:pt x="232568" y="83864"/>
                </a:lnTo>
                <a:lnTo>
                  <a:pt x="232670" y="85909"/>
                </a:lnTo>
                <a:lnTo>
                  <a:pt x="233386" y="85807"/>
                </a:lnTo>
                <a:lnTo>
                  <a:pt x="233591" y="82841"/>
                </a:lnTo>
                <a:lnTo>
                  <a:pt x="234409" y="84784"/>
                </a:lnTo>
                <a:lnTo>
                  <a:pt x="235636" y="84375"/>
                </a:lnTo>
                <a:lnTo>
                  <a:pt x="235125" y="83761"/>
                </a:lnTo>
                <a:lnTo>
                  <a:pt x="235227" y="83148"/>
                </a:lnTo>
                <a:lnTo>
                  <a:pt x="234409" y="82023"/>
                </a:lnTo>
                <a:lnTo>
                  <a:pt x="234614" y="82023"/>
                </a:lnTo>
                <a:lnTo>
                  <a:pt x="235739" y="81000"/>
                </a:lnTo>
                <a:lnTo>
                  <a:pt x="236148" y="81102"/>
                </a:lnTo>
                <a:lnTo>
                  <a:pt x="235739" y="80693"/>
                </a:lnTo>
                <a:lnTo>
                  <a:pt x="235739" y="80795"/>
                </a:lnTo>
                <a:lnTo>
                  <a:pt x="233591" y="81205"/>
                </a:lnTo>
                <a:lnTo>
                  <a:pt x="233284" y="80693"/>
                </a:lnTo>
                <a:lnTo>
                  <a:pt x="233182" y="80182"/>
                </a:lnTo>
                <a:lnTo>
                  <a:pt x="235943" y="79568"/>
                </a:lnTo>
                <a:lnTo>
                  <a:pt x="236455" y="79773"/>
                </a:lnTo>
                <a:lnTo>
                  <a:pt x="236966" y="79670"/>
                </a:lnTo>
                <a:lnTo>
                  <a:pt x="237580" y="79057"/>
                </a:lnTo>
                <a:lnTo>
                  <a:pt x="237682" y="78239"/>
                </a:lnTo>
                <a:close/>
                <a:moveTo>
                  <a:pt x="210580" y="74659"/>
                </a:moveTo>
                <a:lnTo>
                  <a:pt x="219068" y="86114"/>
                </a:lnTo>
                <a:lnTo>
                  <a:pt x="219068" y="85705"/>
                </a:lnTo>
                <a:lnTo>
                  <a:pt x="219989" y="86011"/>
                </a:lnTo>
                <a:lnTo>
                  <a:pt x="220398" y="83250"/>
                </a:lnTo>
                <a:lnTo>
                  <a:pt x="219273" y="82636"/>
                </a:lnTo>
                <a:lnTo>
                  <a:pt x="218966" y="81102"/>
                </a:lnTo>
                <a:lnTo>
                  <a:pt x="218352" y="80898"/>
                </a:lnTo>
                <a:lnTo>
                  <a:pt x="218148" y="80489"/>
                </a:lnTo>
                <a:lnTo>
                  <a:pt x="218455" y="79977"/>
                </a:lnTo>
                <a:lnTo>
                  <a:pt x="218045" y="79466"/>
                </a:lnTo>
                <a:lnTo>
                  <a:pt x="217330" y="79773"/>
                </a:lnTo>
                <a:lnTo>
                  <a:pt x="217739" y="79568"/>
                </a:lnTo>
                <a:lnTo>
                  <a:pt x="216102" y="77830"/>
                </a:lnTo>
                <a:lnTo>
                  <a:pt x="215795" y="78034"/>
                </a:lnTo>
                <a:lnTo>
                  <a:pt x="212625" y="74659"/>
                </a:lnTo>
                <a:close/>
                <a:moveTo>
                  <a:pt x="246170" y="85602"/>
                </a:moveTo>
                <a:lnTo>
                  <a:pt x="245864" y="85909"/>
                </a:lnTo>
                <a:lnTo>
                  <a:pt x="245761" y="86216"/>
                </a:lnTo>
                <a:lnTo>
                  <a:pt x="246273" y="86523"/>
                </a:lnTo>
                <a:lnTo>
                  <a:pt x="246375" y="86011"/>
                </a:lnTo>
                <a:lnTo>
                  <a:pt x="246170" y="85602"/>
                </a:lnTo>
                <a:close/>
                <a:moveTo>
                  <a:pt x="261818" y="84375"/>
                </a:moveTo>
                <a:lnTo>
                  <a:pt x="261716" y="84886"/>
                </a:lnTo>
                <a:lnTo>
                  <a:pt x="260693" y="85705"/>
                </a:lnTo>
                <a:lnTo>
                  <a:pt x="260386" y="85705"/>
                </a:lnTo>
                <a:lnTo>
                  <a:pt x="260284" y="85193"/>
                </a:lnTo>
                <a:lnTo>
                  <a:pt x="260080" y="85705"/>
                </a:lnTo>
                <a:lnTo>
                  <a:pt x="258648" y="85909"/>
                </a:lnTo>
                <a:lnTo>
                  <a:pt x="259773" y="86523"/>
                </a:lnTo>
                <a:lnTo>
                  <a:pt x="262125" y="85500"/>
                </a:lnTo>
                <a:lnTo>
                  <a:pt x="262023" y="85295"/>
                </a:lnTo>
                <a:lnTo>
                  <a:pt x="262227" y="85193"/>
                </a:lnTo>
                <a:lnTo>
                  <a:pt x="262432" y="84477"/>
                </a:lnTo>
                <a:lnTo>
                  <a:pt x="261818" y="84375"/>
                </a:lnTo>
                <a:close/>
                <a:moveTo>
                  <a:pt x="249239" y="87852"/>
                </a:moveTo>
                <a:lnTo>
                  <a:pt x="248727" y="88670"/>
                </a:lnTo>
                <a:lnTo>
                  <a:pt x="249648" y="88466"/>
                </a:lnTo>
                <a:lnTo>
                  <a:pt x="249239" y="87852"/>
                </a:lnTo>
                <a:close/>
                <a:moveTo>
                  <a:pt x="220500" y="86216"/>
                </a:moveTo>
                <a:lnTo>
                  <a:pt x="219682" y="86932"/>
                </a:lnTo>
                <a:lnTo>
                  <a:pt x="219784" y="87136"/>
                </a:lnTo>
                <a:lnTo>
                  <a:pt x="227250" y="88875"/>
                </a:lnTo>
                <a:lnTo>
                  <a:pt x="227761" y="88977"/>
                </a:lnTo>
                <a:lnTo>
                  <a:pt x="227761" y="88057"/>
                </a:lnTo>
                <a:lnTo>
                  <a:pt x="226330" y="87648"/>
                </a:lnTo>
                <a:lnTo>
                  <a:pt x="226125" y="87136"/>
                </a:lnTo>
                <a:lnTo>
                  <a:pt x="224591" y="86727"/>
                </a:lnTo>
                <a:lnTo>
                  <a:pt x="224284" y="87136"/>
                </a:lnTo>
                <a:lnTo>
                  <a:pt x="222648" y="87034"/>
                </a:lnTo>
                <a:lnTo>
                  <a:pt x="222239" y="86523"/>
                </a:lnTo>
                <a:lnTo>
                  <a:pt x="220500" y="86216"/>
                </a:lnTo>
                <a:close/>
                <a:moveTo>
                  <a:pt x="227761" y="88364"/>
                </a:moveTo>
                <a:lnTo>
                  <a:pt x="228273" y="89080"/>
                </a:lnTo>
                <a:lnTo>
                  <a:pt x="228886" y="88670"/>
                </a:lnTo>
                <a:lnTo>
                  <a:pt x="228375" y="88364"/>
                </a:lnTo>
                <a:close/>
                <a:moveTo>
                  <a:pt x="229398" y="88568"/>
                </a:moveTo>
                <a:lnTo>
                  <a:pt x="228989" y="88977"/>
                </a:lnTo>
                <a:lnTo>
                  <a:pt x="229705" y="89182"/>
                </a:lnTo>
                <a:lnTo>
                  <a:pt x="229807" y="88670"/>
                </a:lnTo>
                <a:lnTo>
                  <a:pt x="229398" y="88568"/>
                </a:lnTo>
                <a:close/>
                <a:moveTo>
                  <a:pt x="235432" y="88466"/>
                </a:moveTo>
                <a:lnTo>
                  <a:pt x="234920" y="88875"/>
                </a:lnTo>
                <a:lnTo>
                  <a:pt x="233182" y="88568"/>
                </a:lnTo>
                <a:lnTo>
                  <a:pt x="232670" y="88670"/>
                </a:lnTo>
                <a:lnTo>
                  <a:pt x="232670" y="89182"/>
                </a:lnTo>
                <a:lnTo>
                  <a:pt x="234716" y="88977"/>
                </a:lnTo>
                <a:lnTo>
                  <a:pt x="235330" y="88773"/>
                </a:lnTo>
                <a:lnTo>
                  <a:pt x="235534" y="88466"/>
                </a:lnTo>
                <a:close/>
                <a:moveTo>
                  <a:pt x="230932" y="88364"/>
                </a:moveTo>
                <a:lnTo>
                  <a:pt x="230727" y="88568"/>
                </a:lnTo>
                <a:lnTo>
                  <a:pt x="231034" y="88977"/>
                </a:lnTo>
                <a:lnTo>
                  <a:pt x="231034" y="88977"/>
                </a:lnTo>
                <a:lnTo>
                  <a:pt x="230420" y="88670"/>
                </a:lnTo>
                <a:lnTo>
                  <a:pt x="230011" y="89386"/>
                </a:lnTo>
                <a:lnTo>
                  <a:pt x="231341" y="88977"/>
                </a:lnTo>
                <a:lnTo>
                  <a:pt x="231750" y="89080"/>
                </a:lnTo>
                <a:lnTo>
                  <a:pt x="231648" y="88977"/>
                </a:lnTo>
                <a:lnTo>
                  <a:pt x="231750" y="88977"/>
                </a:lnTo>
                <a:lnTo>
                  <a:pt x="231648" y="88670"/>
                </a:lnTo>
                <a:lnTo>
                  <a:pt x="231239" y="88568"/>
                </a:lnTo>
                <a:lnTo>
                  <a:pt x="230932" y="88364"/>
                </a:lnTo>
                <a:close/>
                <a:moveTo>
                  <a:pt x="232670" y="89591"/>
                </a:moveTo>
                <a:lnTo>
                  <a:pt x="231750" y="89898"/>
                </a:lnTo>
                <a:lnTo>
                  <a:pt x="232670" y="90409"/>
                </a:lnTo>
                <a:lnTo>
                  <a:pt x="233284" y="90205"/>
                </a:lnTo>
                <a:lnTo>
                  <a:pt x="232670" y="89591"/>
                </a:lnTo>
                <a:close/>
                <a:moveTo>
                  <a:pt x="239420" y="88670"/>
                </a:moveTo>
                <a:lnTo>
                  <a:pt x="237989" y="88773"/>
                </a:lnTo>
                <a:lnTo>
                  <a:pt x="235943" y="90102"/>
                </a:lnTo>
                <a:lnTo>
                  <a:pt x="235943" y="90511"/>
                </a:lnTo>
                <a:lnTo>
                  <a:pt x="237068" y="90102"/>
                </a:lnTo>
                <a:lnTo>
                  <a:pt x="239420" y="88670"/>
                </a:lnTo>
                <a:close/>
                <a:moveTo>
                  <a:pt x="244636" y="80386"/>
                </a:moveTo>
                <a:lnTo>
                  <a:pt x="243205" y="81409"/>
                </a:lnTo>
                <a:lnTo>
                  <a:pt x="243920" y="81614"/>
                </a:lnTo>
                <a:lnTo>
                  <a:pt x="244125" y="82125"/>
                </a:lnTo>
                <a:lnTo>
                  <a:pt x="244432" y="82330"/>
                </a:lnTo>
                <a:lnTo>
                  <a:pt x="245761" y="82227"/>
                </a:lnTo>
                <a:lnTo>
                  <a:pt x="245557" y="82739"/>
                </a:lnTo>
                <a:lnTo>
                  <a:pt x="244023" y="82943"/>
                </a:lnTo>
                <a:lnTo>
                  <a:pt x="244534" y="83250"/>
                </a:lnTo>
                <a:lnTo>
                  <a:pt x="244739" y="84068"/>
                </a:lnTo>
                <a:lnTo>
                  <a:pt x="245659" y="83148"/>
                </a:lnTo>
                <a:lnTo>
                  <a:pt x="245761" y="83966"/>
                </a:lnTo>
                <a:lnTo>
                  <a:pt x="246580" y="84068"/>
                </a:lnTo>
                <a:lnTo>
                  <a:pt x="246784" y="84580"/>
                </a:lnTo>
                <a:lnTo>
                  <a:pt x="249648" y="85909"/>
                </a:lnTo>
                <a:lnTo>
                  <a:pt x="249443" y="86011"/>
                </a:lnTo>
                <a:lnTo>
                  <a:pt x="249648" y="86011"/>
                </a:lnTo>
                <a:lnTo>
                  <a:pt x="250261" y="87443"/>
                </a:lnTo>
                <a:lnTo>
                  <a:pt x="249852" y="87545"/>
                </a:lnTo>
                <a:lnTo>
                  <a:pt x="250057" y="88057"/>
                </a:lnTo>
                <a:lnTo>
                  <a:pt x="249852" y="88466"/>
                </a:lnTo>
                <a:lnTo>
                  <a:pt x="251080" y="88159"/>
                </a:lnTo>
                <a:lnTo>
                  <a:pt x="251080" y="88670"/>
                </a:lnTo>
                <a:lnTo>
                  <a:pt x="251693" y="89386"/>
                </a:lnTo>
                <a:lnTo>
                  <a:pt x="253534" y="89386"/>
                </a:lnTo>
                <a:lnTo>
                  <a:pt x="253841" y="88977"/>
                </a:lnTo>
                <a:lnTo>
                  <a:pt x="252920" y="88466"/>
                </a:lnTo>
                <a:lnTo>
                  <a:pt x="254455" y="88261"/>
                </a:lnTo>
                <a:lnTo>
                  <a:pt x="254455" y="88159"/>
                </a:lnTo>
                <a:lnTo>
                  <a:pt x="254557" y="88159"/>
                </a:lnTo>
                <a:lnTo>
                  <a:pt x="254250" y="87750"/>
                </a:lnTo>
                <a:lnTo>
                  <a:pt x="254864" y="87955"/>
                </a:lnTo>
                <a:lnTo>
                  <a:pt x="255375" y="87852"/>
                </a:lnTo>
                <a:lnTo>
                  <a:pt x="257625" y="90307"/>
                </a:lnTo>
                <a:lnTo>
                  <a:pt x="260080" y="91023"/>
                </a:lnTo>
                <a:lnTo>
                  <a:pt x="260080" y="90716"/>
                </a:lnTo>
                <a:lnTo>
                  <a:pt x="260489" y="90614"/>
                </a:lnTo>
                <a:lnTo>
                  <a:pt x="259670" y="90307"/>
                </a:lnTo>
                <a:lnTo>
                  <a:pt x="259670" y="90102"/>
                </a:lnTo>
                <a:lnTo>
                  <a:pt x="259159" y="89386"/>
                </a:lnTo>
                <a:lnTo>
                  <a:pt x="258648" y="89386"/>
                </a:lnTo>
                <a:lnTo>
                  <a:pt x="257318" y="87034"/>
                </a:lnTo>
                <a:lnTo>
                  <a:pt x="258136" y="86932"/>
                </a:lnTo>
                <a:lnTo>
                  <a:pt x="256500" y="85705"/>
                </a:lnTo>
                <a:lnTo>
                  <a:pt x="256398" y="84989"/>
                </a:lnTo>
                <a:lnTo>
                  <a:pt x="251898" y="82636"/>
                </a:lnTo>
                <a:lnTo>
                  <a:pt x="249545" y="81716"/>
                </a:lnTo>
                <a:lnTo>
                  <a:pt x="248727" y="81920"/>
                </a:lnTo>
                <a:lnTo>
                  <a:pt x="248727" y="82125"/>
                </a:lnTo>
                <a:lnTo>
                  <a:pt x="246989" y="83455"/>
                </a:lnTo>
                <a:lnTo>
                  <a:pt x="246375" y="82636"/>
                </a:lnTo>
                <a:lnTo>
                  <a:pt x="246273" y="82943"/>
                </a:lnTo>
                <a:lnTo>
                  <a:pt x="245864" y="80795"/>
                </a:lnTo>
                <a:lnTo>
                  <a:pt x="244636" y="80386"/>
                </a:lnTo>
                <a:close/>
                <a:moveTo>
                  <a:pt x="242693" y="91534"/>
                </a:moveTo>
                <a:lnTo>
                  <a:pt x="241977" y="91636"/>
                </a:lnTo>
                <a:lnTo>
                  <a:pt x="241977" y="91841"/>
                </a:lnTo>
                <a:lnTo>
                  <a:pt x="242386" y="92352"/>
                </a:lnTo>
                <a:lnTo>
                  <a:pt x="242693" y="91534"/>
                </a:lnTo>
                <a:close/>
                <a:moveTo>
                  <a:pt x="285750" y="96648"/>
                </a:moveTo>
                <a:lnTo>
                  <a:pt x="285545" y="96750"/>
                </a:lnTo>
                <a:lnTo>
                  <a:pt x="284420" y="97159"/>
                </a:lnTo>
                <a:lnTo>
                  <a:pt x="284216" y="97261"/>
                </a:lnTo>
                <a:lnTo>
                  <a:pt x="285239" y="97261"/>
                </a:lnTo>
                <a:lnTo>
                  <a:pt x="285750" y="96648"/>
                </a:lnTo>
                <a:close/>
                <a:moveTo>
                  <a:pt x="285648" y="97057"/>
                </a:moveTo>
                <a:lnTo>
                  <a:pt x="285239" y="97261"/>
                </a:lnTo>
                <a:lnTo>
                  <a:pt x="285545" y="97261"/>
                </a:lnTo>
                <a:lnTo>
                  <a:pt x="285648" y="97057"/>
                </a:lnTo>
                <a:close/>
                <a:moveTo>
                  <a:pt x="284011" y="98080"/>
                </a:moveTo>
                <a:lnTo>
                  <a:pt x="282886" y="98591"/>
                </a:lnTo>
                <a:lnTo>
                  <a:pt x="283807" y="98693"/>
                </a:lnTo>
                <a:lnTo>
                  <a:pt x="284114" y="98386"/>
                </a:lnTo>
                <a:lnTo>
                  <a:pt x="284011" y="98080"/>
                </a:lnTo>
                <a:close/>
                <a:moveTo>
                  <a:pt x="168852" y="92761"/>
                </a:moveTo>
                <a:lnTo>
                  <a:pt x="168136" y="92864"/>
                </a:lnTo>
                <a:lnTo>
                  <a:pt x="168136" y="93682"/>
                </a:lnTo>
                <a:lnTo>
                  <a:pt x="167318" y="94295"/>
                </a:lnTo>
                <a:lnTo>
                  <a:pt x="167318" y="95114"/>
                </a:lnTo>
                <a:lnTo>
                  <a:pt x="166807" y="95420"/>
                </a:lnTo>
                <a:lnTo>
                  <a:pt x="166705" y="95318"/>
                </a:lnTo>
                <a:lnTo>
                  <a:pt x="165886" y="96341"/>
                </a:lnTo>
                <a:lnTo>
                  <a:pt x="165375" y="96239"/>
                </a:lnTo>
                <a:lnTo>
                  <a:pt x="164966" y="96443"/>
                </a:lnTo>
                <a:lnTo>
                  <a:pt x="164761" y="96443"/>
                </a:lnTo>
                <a:lnTo>
                  <a:pt x="164045" y="96955"/>
                </a:lnTo>
                <a:lnTo>
                  <a:pt x="163330" y="105955"/>
                </a:lnTo>
                <a:lnTo>
                  <a:pt x="163943" y="106261"/>
                </a:lnTo>
                <a:lnTo>
                  <a:pt x="165477" y="105852"/>
                </a:lnTo>
                <a:lnTo>
                  <a:pt x="168750" y="96034"/>
                </a:lnTo>
                <a:lnTo>
                  <a:pt x="169159" y="96341"/>
                </a:lnTo>
                <a:lnTo>
                  <a:pt x="169364" y="96136"/>
                </a:lnTo>
                <a:lnTo>
                  <a:pt x="168852" y="92761"/>
                </a:lnTo>
                <a:close/>
                <a:moveTo>
                  <a:pt x="79364" y="112500"/>
                </a:moveTo>
                <a:lnTo>
                  <a:pt x="79057" y="112807"/>
                </a:lnTo>
                <a:lnTo>
                  <a:pt x="79057" y="113011"/>
                </a:lnTo>
                <a:lnTo>
                  <a:pt x="79364" y="112500"/>
                </a:lnTo>
                <a:close/>
                <a:moveTo>
                  <a:pt x="185114" y="3784"/>
                </a:moveTo>
                <a:lnTo>
                  <a:pt x="184091" y="4398"/>
                </a:lnTo>
                <a:lnTo>
                  <a:pt x="184909" y="4705"/>
                </a:lnTo>
                <a:lnTo>
                  <a:pt x="183273" y="4705"/>
                </a:lnTo>
                <a:lnTo>
                  <a:pt x="183989" y="5011"/>
                </a:lnTo>
                <a:lnTo>
                  <a:pt x="184193" y="5318"/>
                </a:lnTo>
                <a:lnTo>
                  <a:pt x="184193" y="5318"/>
                </a:lnTo>
                <a:lnTo>
                  <a:pt x="183784" y="5011"/>
                </a:lnTo>
                <a:lnTo>
                  <a:pt x="180102" y="5114"/>
                </a:lnTo>
                <a:lnTo>
                  <a:pt x="180920" y="5216"/>
                </a:lnTo>
                <a:lnTo>
                  <a:pt x="177341" y="5727"/>
                </a:lnTo>
                <a:lnTo>
                  <a:pt x="177545" y="5932"/>
                </a:lnTo>
                <a:lnTo>
                  <a:pt x="177341" y="6239"/>
                </a:lnTo>
                <a:lnTo>
                  <a:pt x="176830" y="6136"/>
                </a:lnTo>
                <a:lnTo>
                  <a:pt x="177955" y="6443"/>
                </a:lnTo>
                <a:lnTo>
                  <a:pt x="177239" y="6443"/>
                </a:lnTo>
                <a:lnTo>
                  <a:pt x="178568" y="6852"/>
                </a:lnTo>
                <a:lnTo>
                  <a:pt x="178057" y="7057"/>
                </a:lnTo>
                <a:lnTo>
                  <a:pt x="178261" y="6852"/>
                </a:lnTo>
                <a:lnTo>
                  <a:pt x="178261" y="6852"/>
                </a:lnTo>
                <a:lnTo>
                  <a:pt x="174477" y="7057"/>
                </a:lnTo>
                <a:lnTo>
                  <a:pt x="174682" y="7466"/>
                </a:lnTo>
                <a:lnTo>
                  <a:pt x="174989" y="7568"/>
                </a:lnTo>
                <a:lnTo>
                  <a:pt x="175091" y="7773"/>
                </a:lnTo>
                <a:lnTo>
                  <a:pt x="177648" y="8795"/>
                </a:lnTo>
                <a:lnTo>
                  <a:pt x="177852" y="9205"/>
                </a:lnTo>
                <a:lnTo>
                  <a:pt x="178261" y="9511"/>
                </a:lnTo>
                <a:lnTo>
                  <a:pt x="178169" y="9789"/>
                </a:lnTo>
                <a:lnTo>
                  <a:pt x="177852" y="9409"/>
                </a:lnTo>
                <a:lnTo>
                  <a:pt x="177545" y="9716"/>
                </a:lnTo>
                <a:lnTo>
                  <a:pt x="177034" y="8591"/>
                </a:lnTo>
                <a:lnTo>
                  <a:pt x="173352" y="8182"/>
                </a:lnTo>
                <a:lnTo>
                  <a:pt x="173352" y="8182"/>
                </a:lnTo>
                <a:lnTo>
                  <a:pt x="173966" y="8489"/>
                </a:lnTo>
                <a:lnTo>
                  <a:pt x="172636" y="8489"/>
                </a:lnTo>
                <a:lnTo>
                  <a:pt x="175193" y="9205"/>
                </a:lnTo>
                <a:lnTo>
                  <a:pt x="175193" y="9205"/>
                </a:lnTo>
                <a:lnTo>
                  <a:pt x="172432" y="8898"/>
                </a:lnTo>
                <a:lnTo>
                  <a:pt x="172432" y="8693"/>
                </a:lnTo>
                <a:lnTo>
                  <a:pt x="172227" y="8591"/>
                </a:lnTo>
                <a:lnTo>
                  <a:pt x="172227" y="8182"/>
                </a:lnTo>
                <a:lnTo>
                  <a:pt x="171307" y="7670"/>
                </a:lnTo>
                <a:lnTo>
                  <a:pt x="171307" y="7670"/>
                </a:lnTo>
                <a:lnTo>
                  <a:pt x="171716" y="8284"/>
                </a:lnTo>
                <a:lnTo>
                  <a:pt x="171102" y="8898"/>
                </a:lnTo>
                <a:lnTo>
                  <a:pt x="172227" y="9511"/>
                </a:lnTo>
                <a:lnTo>
                  <a:pt x="172330" y="10330"/>
                </a:lnTo>
                <a:lnTo>
                  <a:pt x="174886" y="11148"/>
                </a:lnTo>
                <a:lnTo>
                  <a:pt x="173966" y="11045"/>
                </a:lnTo>
                <a:lnTo>
                  <a:pt x="174170" y="12068"/>
                </a:lnTo>
                <a:lnTo>
                  <a:pt x="173966" y="12375"/>
                </a:lnTo>
                <a:lnTo>
                  <a:pt x="173966" y="12580"/>
                </a:lnTo>
                <a:lnTo>
                  <a:pt x="173250" y="13398"/>
                </a:lnTo>
                <a:lnTo>
                  <a:pt x="170898" y="12886"/>
                </a:lnTo>
                <a:lnTo>
                  <a:pt x="172023" y="12886"/>
                </a:lnTo>
                <a:lnTo>
                  <a:pt x="172125" y="13091"/>
                </a:lnTo>
                <a:lnTo>
                  <a:pt x="172636" y="12989"/>
                </a:lnTo>
                <a:lnTo>
                  <a:pt x="172330" y="12784"/>
                </a:lnTo>
                <a:lnTo>
                  <a:pt x="173045" y="11761"/>
                </a:lnTo>
                <a:lnTo>
                  <a:pt x="173045" y="11352"/>
                </a:lnTo>
                <a:lnTo>
                  <a:pt x="172330" y="11045"/>
                </a:lnTo>
                <a:lnTo>
                  <a:pt x="171307" y="9920"/>
                </a:lnTo>
                <a:lnTo>
                  <a:pt x="171307" y="9716"/>
                </a:lnTo>
                <a:lnTo>
                  <a:pt x="171102" y="9307"/>
                </a:lnTo>
                <a:lnTo>
                  <a:pt x="170284" y="8898"/>
                </a:lnTo>
                <a:lnTo>
                  <a:pt x="170182" y="7875"/>
                </a:lnTo>
                <a:lnTo>
                  <a:pt x="168545" y="7670"/>
                </a:lnTo>
                <a:lnTo>
                  <a:pt x="167727" y="8080"/>
                </a:lnTo>
                <a:lnTo>
                  <a:pt x="167625" y="8795"/>
                </a:lnTo>
                <a:lnTo>
                  <a:pt x="167114" y="9205"/>
                </a:lnTo>
                <a:lnTo>
                  <a:pt x="167727" y="9409"/>
                </a:lnTo>
                <a:lnTo>
                  <a:pt x="168034" y="10432"/>
                </a:lnTo>
                <a:lnTo>
                  <a:pt x="169875" y="10943"/>
                </a:lnTo>
                <a:lnTo>
                  <a:pt x="169568" y="11557"/>
                </a:lnTo>
                <a:lnTo>
                  <a:pt x="164148" y="10227"/>
                </a:lnTo>
                <a:lnTo>
                  <a:pt x="163636" y="10432"/>
                </a:lnTo>
                <a:lnTo>
                  <a:pt x="164352" y="10841"/>
                </a:lnTo>
                <a:lnTo>
                  <a:pt x="163841" y="11250"/>
                </a:lnTo>
                <a:lnTo>
                  <a:pt x="159648" y="11557"/>
                </a:lnTo>
                <a:lnTo>
                  <a:pt x="159648" y="11557"/>
                </a:lnTo>
                <a:lnTo>
                  <a:pt x="159955" y="11455"/>
                </a:lnTo>
                <a:lnTo>
                  <a:pt x="159852" y="11045"/>
                </a:lnTo>
                <a:lnTo>
                  <a:pt x="159750" y="11045"/>
                </a:lnTo>
                <a:lnTo>
                  <a:pt x="158830" y="11250"/>
                </a:lnTo>
                <a:lnTo>
                  <a:pt x="159136" y="11352"/>
                </a:lnTo>
                <a:lnTo>
                  <a:pt x="158830" y="11455"/>
                </a:lnTo>
                <a:lnTo>
                  <a:pt x="158625" y="11352"/>
                </a:lnTo>
                <a:lnTo>
                  <a:pt x="156682" y="11966"/>
                </a:lnTo>
                <a:lnTo>
                  <a:pt x="156886" y="12068"/>
                </a:lnTo>
                <a:lnTo>
                  <a:pt x="155250" y="12886"/>
                </a:lnTo>
                <a:lnTo>
                  <a:pt x="154330" y="12273"/>
                </a:lnTo>
                <a:lnTo>
                  <a:pt x="155352" y="11966"/>
                </a:lnTo>
                <a:lnTo>
                  <a:pt x="152898" y="11250"/>
                </a:lnTo>
                <a:lnTo>
                  <a:pt x="153614" y="11659"/>
                </a:lnTo>
                <a:lnTo>
                  <a:pt x="153614" y="12375"/>
                </a:lnTo>
                <a:lnTo>
                  <a:pt x="154227" y="12784"/>
                </a:lnTo>
                <a:lnTo>
                  <a:pt x="154227" y="13602"/>
                </a:lnTo>
                <a:lnTo>
                  <a:pt x="152795" y="13193"/>
                </a:lnTo>
                <a:lnTo>
                  <a:pt x="151466" y="14011"/>
                </a:lnTo>
                <a:lnTo>
                  <a:pt x="152080" y="14727"/>
                </a:lnTo>
                <a:lnTo>
                  <a:pt x="151568" y="14932"/>
                </a:lnTo>
                <a:lnTo>
                  <a:pt x="149625" y="14318"/>
                </a:lnTo>
                <a:lnTo>
                  <a:pt x="149420" y="14523"/>
                </a:lnTo>
                <a:lnTo>
                  <a:pt x="150545" y="15239"/>
                </a:lnTo>
                <a:lnTo>
                  <a:pt x="150341" y="15545"/>
                </a:lnTo>
                <a:lnTo>
                  <a:pt x="146864" y="13295"/>
                </a:lnTo>
                <a:lnTo>
                  <a:pt x="147068" y="13193"/>
                </a:lnTo>
                <a:lnTo>
                  <a:pt x="145636" y="12580"/>
                </a:lnTo>
                <a:lnTo>
                  <a:pt x="151057" y="13398"/>
                </a:lnTo>
                <a:lnTo>
                  <a:pt x="151977" y="12886"/>
                </a:lnTo>
                <a:lnTo>
                  <a:pt x="151875" y="12375"/>
                </a:lnTo>
                <a:lnTo>
                  <a:pt x="150648" y="11659"/>
                </a:lnTo>
                <a:lnTo>
                  <a:pt x="150750" y="11761"/>
                </a:lnTo>
                <a:lnTo>
                  <a:pt x="150750" y="11761"/>
                </a:lnTo>
                <a:lnTo>
                  <a:pt x="146455" y="10636"/>
                </a:lnTo>
                <a:lnTo>
                  <a:pt x="146045" y="10841"/>
                </a:lnTo>
                <a:lnTo>
                  <a:pt x="145841" y="10636"/>
                </a:lnTo>
                <a:lnTo>
                  <a:pt x="145841" y="10534"/>
                </a:lnTo>
                <a:lnTo>
                  <a:pt x="145227" y="10432"/>
                </a:lnTo>
                <a:lnTo>
                  <a:pt x="145739" y="10330"/>
                </a:lnTo>
                <a:lnTo>
                  <a:pt x="145023" y="10125"/>
                </a:lnTo>
                <a:lnTo>
                  <a:pt x="145023" y="10125"/>
                </a:lnTo>
                <a:lnTo>
                  <a:pt x="145125" y="10227"/>
                </a:lnTo>
                <a:lnTo>
                  <a:pt x="143591" y="10330"/>
                </a:lnTo>
                <a:lnTo>
                  <a:pt x="143489" y="10125"/>
                </a:lnTo>
                <a:lnTo>
                  <a:pt x="142875" y="9920"/>
                </a:lnTo>
                <a:lnTo>
                  <a:pt x="144102" y="9920"/>
                </a:lnTo>
                <a:lnTo>
                  <a:pt x="143080" y="9409"/>
                </a:lnTo>
                <a:lnTo>
                  <a:pt x="142466" y="9920"/>
                </a:lnTo>
                <a:lnTo>
                  <a:pt x="141955" y="9409"/>
                </a:lnTo>
                <a:lnTo>
                  <a:pt x="141443" y="9716"/>
                </a:lnTo>
                <a:lnTo>
                  <a:pt x="141341" y="9511"/>
                </a:lnTo>
                <a:lnTo>
                  <a:pt x="141136" y="9409"/>
                </a:lnTo>
                <a:lnTo>
                  <a:pt x="140727" y="9920"/>
                </a:lnTo>
                <a:lnTo>
                  <a:pt x="140830" y="9409"/>
                </a:lnTo>
                <a:lnTo>
                  <a:pt x="140318" y="9307"/>
                </a:lnTo>
                <a:lnTo>
                  <a:pt x="139398" y="10023"/>
                </a:lnTo>
                <a:lnTo>
                  <a:pt x="138886" y="9716"/>
                </a:lnTo>
                <a:lnTo>
                  <a:pt x="138068" y="9920"/>
                </a:lnTo>
                <a:lnTo>
                  <a:pt x="138477" y="10227"/>
                </a:lnTo>
                <a:lnTo>
                  <a:pt x="137864" y="10125"/>
                </a:lnTo>
                <a:lnTo>
                  <a:pt x="137557" y="10330"/>
                </a:lnTo>
                <a:lnTo>
                  <a:pt x="137761" y="10534"/>
                </a:lnTo>
                <a:lnTo>
                  <a:pt x="137352" y="10636"/>
                </a:lnTo>
                <a:lnTo>
                  <a:pt x="137352" y="10125"/>
                </a:lnTo>
                <a:lnTo>
                  <a:pt x="137045" y="10534"/>
                </a:lnTo>
                <a:lnTo>
                  <a:pt x="136330" y="10534"/>
                </a:lnTo>
                <a:lnTo>
                  <a:pt x="136636" y="10636"/>
                </a:lnTo>
                <a:lnTo>
                  <a:pt x="136125" y="10636"/>
                </a:lnTo>
                <a:lnTo>
                  <a:pt x="136125" y="10841"/>
                </a:lnTo>
                <a:lnTo>
                  <a:pt x="135818" y="10841"/>
                </a:lnTo>
                <a:lnTo>
                  <a:pt x="135716" y="11045"/>
                </a:lnTo>
                <a:lnTo>
                  <a:pt x="135102" y="11352"/>
                </a:lnTo>
                <a:lnTo>
                  <a:pt x="135818" y="11455"/>
                </a:lnTo>
                <a:lnTo>
                  <a:pt x="135307" y="11455"/>
                </a:lnTo>
                <a:lnTo>
                  <a:pt x="135102" y="11761"/>
                </a:lnTo>
                <a:lnTo>
                  <a:pt x="135102" y="11966"/>
                </a:lnTo>
                <a:lnTo>
                  <a:pt x="134795" y="11659"/>
                </a:lnTo>
                <a:lnTo>
                  <a:pt x="134386" y="11761"/>
                </a:lnTo>
                <a:lnTo>
                  <a:pt x="134591" y="11864"/>
                </a:lnTo>
                <a:lnTo>
                  <a:pt x="134080" y="12068"/>
                </a:lnTo>
                <a:lnTo>
                  <a:pt x="134386" y="12068"/>
                </a:lnTo>
                <a:lnTo>
                  <a:pt x="134693" y="12273"/>
                </a:lnTo>
                <a:lnTo>
                  <a:pt x="134693" y="12375"/>
                </a:lnTo>
                <a:lnTo>
                  <a:pt x="133875" y="12477"/>
                </a:lnTo>
                <a:lnTo>
                  <a:pt x="134591" y="12477"/>
                </a:lnTo>
                <a:lnTo>
                  <a:pt x="133364" y="12784"/>
                </a:lnTo>
                <a:lnTo>
                  <a:pt x="133568" y="12886"/>
                </a:lnTo>
                <a:lnTo>
                  <a:pt x="133057" y="13091"/>
                </a:lnTo>
                <a:lnTo>
                  <a:pt x="133670" y="13295"/>
                </a:lnTo>
                <a:lnTo>
                  <a:pt x="132852" y="13500"/>
                </a:lnTo>
                <a:lnTo>
                  <a:pt x="133057" y="13602"/>
                </a:lnTo>
                <a:lnTo>
                  <a:pt x="133057" y="14216"/>
                </a:lnTo>
                <a:lnTo>
                  <a:pt x="132750" y="14420"/>
                </a:lnTo>
                <a:lnTo>
                  <a:pt x="132545" y="14318"/>
                </a:lnTo>
                <a:lnTo>
                  <a:pt x="131932" y="14727"/>
                </a:lnTo>
                <a:lnTo>
                  <a:pt x="132239" y="14625"/>
                </a:lnTo>
                <a:lnTo>
                  <a:pt x="130909" y="15750"/>
                </a:lnTo>
                <a:lnTo>
                  <a:pt x="131114" y="15852"/>
                </a:lnTo>
                <a:lnTo>
                  <a:pt x="131830" y="15545"/>
                </a:lnTo>
                <a:lnTo>
                  <a:pt x="131727" y="15443"/>
                </a:lnTo>
                <a:lnTo>
                  <a:pt x="132136" y="15443"/>
                </a:lnTo>
                <a:lnTo>
                  <a:pt x="131932" y="15545"/>
                </a:lnTo>
                <a:lnTo>
                  <a:pt x="132136" y="15545"/>
                </a:lnTo>
                <a:lnTo>
                  <a:pt x="131727" y="15852"/>
                </a:lnTo>
                <a:lnTo>
                  <a:pt x="130091" y="15955"/>
                </a:lnTo>
                <a:lnTo>
                  <a:pt x="129886" y="16057"/>
                </a:lnTo>
                <a:lnTo>
                  <a:pt x="130193" y="16466"/>
                </a:lnTo>
                <a:lnTo>
                  <a:pt x="128864" y="16568"/>
                </a:lnTo>
                <a:lnTo>
                  <a:pt x="129886" y="16568"/>
                </a:lnTo>
                <a:lnTo>
                  <a:pt x="128785" y="16804"/>
                </a:lnTo>
                <a:lnTo>
                  <a:pt x="128785" y="16804"/>
                </a:lnTo>
                <a:lnTo>
                  <a:pt x="127841" y="17182"/>
                </a:lnTo>
                <a:lnTo>
                  <a:pt x="128966" y="17386"/>
                </a:lnTo>
                <a:lnTo>
                  <a:pt x="127739" y="17386"/>
                </a:lnTo>
                <a:lnTo>
                  <a:pt x="128045" y="18102"/>
                </a:lnTo>
                <a:lnTo>
                  <a:pt x="129477" y="17795"/>
                </a:lnTo>
                <a:lnTo>
                  <a:pt x="129580" y="18000"/>
                </a:lnTo>
                <a:lnTo>
                  <a:pt x="129273" y="18205"/>
                </a:lnTo>
                <a:lnTo>
                  <a:pt x="127739" y="18307"/>
                </a:lnTo>
                <a:lnTo>
                  <a:pt x="128250" y="18511"/>
                </a:lnTo>
                <a:lnTo>
                  <a:pt x="127943" y="18818"/>
                </a:lnTo>
                <a:lnTo>
                  <a:pt x="128250" y="19023"/>
                </a:lnTo>
                <a:lnTo>
                  <a:pt x="127943" y="19227"/>
                </a:lnTo>
                <a:lnTo>
                  <a:pt x="128045" y="19330"/>
                </a:lnTo>
                <a:lnTo>
                  <a:pt x="129170" y="18614"/>
                </a:lnTo>
                <a:lnTo>
                  <a:pt x="128864" y="19023"/>
                </a:lnTo>
                <a:lnTo>
                  <a:pt x="128557" y="19023"/>
                </a:lnTo>
                <a:lnTo>
                  <a:pt x="128659" y="19330"/>
                </a:lnTo>
                <a:lnTo>
                  <a:pt x="127943" y="19841"/>
                </a:lnTo>
                <a:lnTo>
                  <a:pt x="128864" y="19534"/>
                </a:lnTo>
                <a:lnTo>
                  <a:pt x="128557" y="19841"/>
                </a:lnTo>
                <a:lnTo>
                  <a:pt x="128864" y="20045"/>
                </a:lnTo>
                <a:lnTo>
                  <a:pt x="128250" y="20352"/>
                </a:lnTo>
                <a:lnTo>
                  <a:pt x="129068" y="20761"/>
                </a:lnTo>
                <a:lnTo>
                  <a:pt x="128966" y="20864"/>
                </a:lnTo>
                <a:lnTo>
                  <a:pt x="131011" y="20148"/>
                </a:lnTo>
                <a:lnTo>
                  <a:pt x="131114" y="19943"/>
                </a:lnTo>
                <a:lnTo>
                  <a:pt x="131727" y="19841"/>
                </a:lnTo>
                <a:lnTo>
                  <a:pt x="131727" y="19534"/>
                </a:lnTo>
                <a:lnTo>
                  <a:pt x="131830" y="19330"/>
                </a:lnTo>
                <a:lnTo>
                  <a:pt x="132034" y="19841"/>
                </a:lnTo>
                <a:lnTo>
                  <a:pt x="132443" y="20045"/>
                </a:lnTo>
                <a:lnTo>
                  <a:pt x="132443" y="20659"/>
                </a:lnTo>
                <a:lnTo>
                  <a:pt x="133670" y="22295"/>
                </a:lnTo>
                <a:lnTo>
                  <a:pt x="133670" y="22500"/>
                </a:lnTo>
                <a:lnTo>
                  <a:pt x="133773" y="22705"/>
                </a:lnTo>
                <a:lnTo>
                  <a:pt x="133466" y="22705"/>
                </a:lnTo>
                <a:lnTo>
                  <a:pt x="133875" y="23523"/>
                </a:lnTo>
                <a:lnTo>
                  <a:pt x="135000" y="23318"/>
                </a:lnTo>
                <a:lnTo>
                  <a:pt x="135205" y="22909"/>
                </a:lnTo>
                <a:lnTo>
                  <a:pt x="136023" y="22807"/>
                </a:lnTo>
                <a:lnTo>
                  <a:pt x="136432" y="20557"/>
                </a:lnTo>
                <a:lnTo>
                  <a:pt x="136636" y="20557"/>
                </a:lnTo>
                <a:lnTo>
                  <a:pt x="136023" y="20455"/>
                </a:lnTo>
                <a:lnTo>
                  <a:pt x="137761" y="19739"/>
                </a:lnTo>
                <a:lnTo>
                  <a:pt x="137250" y="19739"/>
                </a:lnTo>
                <a:lnTo>
                  <a:pt x="137966" y="19227"/>
                </a:lnTo>
                <a:lnTo>
                  <a:pt x="136636" y="18307"/>
                </a:lnTo>
                <a:lnTo>
                  <a:pt x="136432" y="17489"/>
                </a:lnTo>
                <a:lnTo>
                  <a:pt x="136636" y="17591"/>
                </a:lnTo>
                <a:lnTo>
                  <a:pt x="136636" y="17080"/>
                </a:lnTo>
                <a:lnTo>
                  <a:pt x="136432" y="16773"/>
                </a:lnTo>
                <a:lnTo>
                  <a:pt x="136943" y="16670"/>
                </a:lnTo>
                <a:lnTo>
                  <a:pt x="136841" y="16670"/>
                </a:lnTo>
                <a:lnTo>
                  <a:pt x="136739" y="16466"/>
                </a:lnTo>
                <a:lnTo>
                  <a:pt x="137148" y="16364"/>
                </a:lnTo>
                <a:lnTo>
                  <a:pt x="137045" y="16364"/>
                </a:lnTo>
                <a:lnTo>
                  <a:pt x="137455" y="16159"/>
                </a:lnTo>
                <a:lnTo>
                  <a:pt x="137352" y="16057"/>
                </a:lnTo>
                <a:lnTo>
                  <a:pt x="137864" y="15955"/>
                </a:lnTo>
                <a:lnTo>
                  <a:pt x="137864" y="15852"/>
                </a:lnTo>
                <a:lnTo>
                  <a:pt x="139091" y="15034"/>
                </a:lnTo>
                <a:lnTo>
                  <a:pt x="138784" y="14625"/>
                </a:lnTo>
                <a:lnTo>
                  <a:pt x="138886" y="14216"/>
                </a:lnTo>
                <a:lnTo>
                  <a:pt x="138989" y="14216"/>
                </a:lnTo>
                <a:lnTo>
                  <a:pt x="139193" y="14011"/>
                </a:lnTo>
                <a:lnTo>
                  <a:pt x="139398" y="14011"/>
                </a:lnTo>
                <a:lnTo>
                  <a:pt x="139295" y="13909"/>
                </a:lnTo>
                <a:lnTo>
                  <a:pt x="141034" y="13705"/>
                </a:lnTo>
                <a:lnTo>
                  <a:pt x="141545" y="14011"/>
                </a:lnTo>
                <a:lnTo>
                  <a:pt x="141648" y="14625"/>
                </a:lnTo>
                <a:lnTo>
                  <a:pt x="139807" y="15852"/>
                </a:lnTo>
                <a:lnTo>
                  <a:pt x="139807" y="15955"/>
                </a:lnTo>
                <a:lnTo>
                  <a:pt x="139295" y="16159"/>
                </a:lnTo>
                <a:lnTo>
                  <a:pt x="139602" y="18511"/>
                </a:lnTo>
                <a:lnTo>
                  <a:pt x="140523" y="18716"/>
                </a:lnTo>
                <a:lnTo>
                  <a:pt x="140523" y="18920"/>
                </a:lnTo>
                <a:lnTo>
                  <a:pt x="140727" y="18920"/>
                </a:lnTo>
                <a:lnTo>
                  <a:pt x="140830" y="19330"/>
                </a:lnTo>
                <a:lnTo>
                  <a:pt x="142977" y="18818"/>
                </a:lnTo>
                <a:lnTo>
                  <a:pt x="142875" y="18716"/>
                </a:lnTo>
                <a:lnTo>
                  <a:pt x="143386" y="18511"/>
                </a:lnTo>
                <a:lnTo>
                  <a:pt x="143284" y="18716"/>
                </a:lnTo>
                <a:lnTo>
                  <a:pt x="144731" y="18619"/>
                </a:lnTo>
                <a:lnTo>
                  <a:pt x="144731" y="18619"/>
                </a:lnTo>
                <a:lnTo>
                  <a:pt x="146045" y="19125"/>
                </a:lnTo>
                <a:lnTo>
                  <a:pt x="144920" y="19227"/>
                </a:lnTo>
                <a:lnTo>
                  <a:pt x="144818" y="19432"/>
                </a:lnTo>
                <a:lnTo>
                  <a:pt x="144614" y="19330"/>
                </a:lnTo>
                <a:lnTo>
                  <a:pt x="144511" y="19636"/>
                </a:lnTo>
                <a:lnTo>
                  <a:pt x="141750" y="19739"/>
                </a:lnTo>
                <a:lnTo>
                  <a:pt x="141341" y="20045"/>
                </a:lnTo>
                <a:lnTo>
                  <a:pt x="142261" y="20864"/>
                </a:lnTo>
                <a:lnTo>
                  <a:pt x="142261" y="21784"/>
                </a:lnTo>
                <a:lnTo>
                  <a:pt x="140318" y="21375"/>
                </a:lnTo>
                <a:lnTo>
                  <a:pt x="139909" y="22398"/>
                </a:lnTo>
                <a:lnTo>
                  <a:pt x="140011" y="23318"/>
                </a:lnTo>
                <a:lnTo>
                  <a:pt x="140114" y="23932"/>
                </a:lnTo>
                <a:lnTo>
                  <a:pt x="139807" y="23932"/>
                </a:lnTo>
                <a:lnTo>
                  <a:pt x="140011" y="23318"/>
                </a:lnTo>
                <a:lnTo>
                  <a:pt x="138886" y="24545"/>
                </a:lnTo>
                <a:lnTo>
                  <a:pt x="138375" y="24239"/>
                </a:lnTo>
                <a:lnTo>
                  <a:pt x="134693" y="24750"/>
                </a:lnTo>
                <a:lnTo>
                  <a:pt x="135307" y="25261"/>
                </a:lnTo>
                <a:lnTo>
                  <a:pt x="134795" y="25057"/>
                </a:lnTo>
                <a:lnTo>
                  <a:pt x="134693" y="24750"/>
                </a:lnTo>
                <a:lnTo>
                  <a:pt x="133773" y="24443"/>
                </a:lnTo>
                <a:lnTo>
                  <a:pt x="132852" y="24955"/>
                </a:lnTo>
                <a:lnTo>
                  <a:pt x="131625" y="24443"/>
                </a:lnTo>
                <a:lnTo>
                  <a:pt x="131625" y="24136"/>
                </a:lnTo>
                <a:lnTo>
                  <a:pt x="131318" y="23830"/>
                </a:lnTo>
                <a:lnTo>
                  <a:pt x="131420" y="23420"/>
                </a:lnTo>
                <a:lnTo>
                  <a:pt x="131727" y="23216"/>
                </a:lnTo>
                <a:lnTo>
                  <a:pt x="131625" y="23114"/>
                </a:lnTo>
                <a:lnTo>
                  <a:pt x="132341" y="22500"/>
                </a:lnTo>
                <a:lnTo>
                  <a:pt x="131932" y="22398"/>
                </a:lnTo>
                <a:lnTo>
                  <a:pt x="132034" y="21273"/>
                </a:lnTo>
                <a:lnTo>
                  <a:pt x="132034" y="21273"/>
                </a:lnTo>
                <a:lnTo>
                  <a:pt x="130602" y="21886"/>
                </a:lnTo>
                <a:lnTo>
                  <a:pt x="130602" y="22193"/>
                </a:lnTo>
                <a:lnTo>
                  <a:pt x="131011" y="22295"/>
                </a:lnTo>
                <a:lnTo>
                  <a:pt x="130705" y="22398"/>
                </a:lnTo>
                <a:lnTo>
                  <a:pt x="130295" y="22398"/>
                </a:lnTo>
                <a:lnTo>
                  <a:pt x="130295" y="23318"/>
                </a:lnTo>
                <a:lnTo>
                  <a:pt x="130909" y="24341"/>
                </a:lnTo>
                <a:lnTo>
                  <a:pt x="130807" y="24545"/>
                </a:lnTo>
                <a:lnTo>
                  <a:pt x="131625" y="25261"/>
                </a:lnTo>
                <a:lnTo>
                  <a:pt x="131011" y="25057"/>
                </a:lnTo>
                <a:lnTo>
                  <a:pt x="130705" y="25466"/>
                </a:lnTo>
                <a:lnTo>
                  <a:pt x="128864" y="25466"/>
                </a:lnTo>
                <a:lnTo>
                  <a:pt x="127739" y="26080"/>
                </a:lnTo>
                <a:lnTo>
                  <a:pt x="127432" y="27205"/>
                </a:lnTo>
                <a:lnTo>
                  <a:pt x="127227" y="27205"/>
                </a:lnTo>
                <a:lnTo>
                  <a:pt x="127534" y="27409"/>
                </a:lnTo>
                <a:lnTo>
                  <a:pt x="127534" y="27409"/>
                </a:lnTo>
                <a:lnTo>
                  <a:pt x="126818" y="27307"/>
                </a:lnTo>
                <a:lnTo>
                  <a:pt x="126818" y="27307"/>
                </a:lnTo>
                <a:lnTo>
                  <a:pt x="127432" y="27409"/>
                </a:lnTo>
                <a:lnTo>
                  <a:pt x="125386" y="28023"/>
                </a:lnTo>
                <a:lnTo>
                  <a:pt x="124977" y="28841"/>
                </a:lnTo>
                <a:lnTo>
                  <a:pt x="124261" y="29148"/>
                </a:lnTo>
                <a:lnTo>
                  <a:pt x="124466" y="29352"/>
                </a:lnTo>
                <a:lnTo>
                  <a:pt x="123239" y="29455"/>
                </a:lnTo>
                <a:lnTo>
                  <a:pt x="123136" y="29148"/>
                </a:lnTo>
                <a:lnTo>
                  <a:pt x="122727" y="29352"/>
                </a:lnTo>
                <a:lnTo>
                  <a:pt x="123034" y="30170"/>
                </a:lnTo>
                <a:lnTo>
                  <a:pt x="120375" y="30375"/>
                </a:lnTo>
                <a:lnTo>
                  <a:pt x="120784" y="30477"/>
                </a:lnTo>
                <a:lnTo>
                  <a:pt x="120477" y="30580"/>
                </a:lnTo>
                <a:lnTo>
                  <a:pt x="120682" y="30682"/>
                </a:lnTo>
                <a:lnTo>
                  <a:pt x="120375" y="30784"/>
                </a:lnTo>
                <a:lnTo>
                  <a:pt x="122011" y="31193"/>
                </a:lnTo>
                <a:lnTo>
                  <a:pt x="121909" y="31295"/>
                </a:lnTo>
                <a:lnTo>
                  <a:pt x="122114" y="31295"/>
                </a:lnTo>
                <a:lnTo>
                  <a:pt x="122114" y="31398"/>
                </a:lnTo>
                <a:lnTo>
                  <a:pt x="122727" y="31602"/>
                </a:lnTo>
                <a:lnTo>
                  <a:pt x="122420" y="31705"/>
                </a:lnTo>
                <a:lnTo>
                  <a:pt x="122523" y="32114"/>
                </a:lnTo>
                <a:lnTo>
                  <a:pt x="123239" y="32523"/>
                </a:lnTo>
                <a:lnTo>
                  <a:pt x="123341" y="33136"/>
                </a:lnTo>
                <a:lnTo>
                  <a:pt x="123136" y="33034"/>
                </a:lnTo>
                <a:lnTo>
                  <a:pt x="123750" y="33852"/>
                </a:lnTo>
                <a:lnTo>
                  <a:pt x="123750" y="33852"/>
                </a:lnTo>
                <a:lnTo>
                  <a:pt x="123239" y="33341"/>
                </a:lnTo>
                <a:lnTo>
                  <a:pt x="123136" y="34261"/>
                </a:lnTo>
                <a:lnTo>
                  <a:pt x="123239" y="34159"/>
                </a:lnTo>
                <a:lnTo>
                  <a:pt x="123239" y="34261"/>
                </a:lnTo>
                <a:lnTo>
                  <a:pt x="122830" y="35386"/>
                </a:lnTo>
                <a:lnTo>
                  <a:pt x="117409" y="35284"/>
                </a:lnTo>
                <a:lnTo>
                  <a:pt x="117307" y="35489"/>
                </a:lnTo>
                <a:lnTo>
                  <a:pt x="116898" y="35591"/>
                </a:lnTo>
                <a:lnTo>
                  <a:pt x="116693" y="36307"/>
                </a:lnTo>
                <a:lnTo>
                  <a:pt x="116898" y="36307"/>
                </a:lnTo>
                <a:lnTo>
                  <a:pt x="116898" y="36614"/>
                </a:lnTo>
                <a:lnTo>
                  <a:pt x="117000" y="36614"/>
                </a:lnTo>
                <a:lnTo>
                  <a:pt x="116182" y="40091"/>
                </a:lnTo>
                <a:lnTo>
                  <a:pt x="116795" y="39784"/>
                </a:lnTo>
                <a:lnTo>
                  <a:pt x="116386" y="40295"/>
                </a:lnTo>
                <a:lnTo>
                  <a:pt x="116687" y="40446"/>
                </a:lnTo>
                <a:lnTo>
                  <a:pt x="116687" y="40446"/>
                </a:lnTo>
                <a:lnTo>
                  <a:pt x="116489" y="41932"/>
                </a:lnTo>
                <a:lnTo>
                  <a:pt x="118330" y="41625"/>
                </a:lnTo>
                <a:lnTo>
                  <a:pt x="118739" y="42136"/>
                </a:lnTo>
                <a:lnTo>
                  <a:pt x="118841" y="42034"/>
                </a:lnTo>
                <a:lnTo>
                  <a:pt x="119455" y="42955"/>
                </a:lnTo>
                <a:lnTo>
                  <a:pt x="122420" y="42034"/>
                </a:lnTo>
                <a:lnTo>
                  <a:pt x="122727" y="41625"/>
                </a:lnTo>
                <a:lnTo>
                  <a:pt x="123545" y="41318"/>
                </a:lnTo>
                <a:lnTo>
                  <a:pt x="123852" y="40500"/>
                </a:lnTo>
                <a:lnTo>
                  <a:pt x="124261" y="40193"/>
                </a:lnTo>
                <a:lnTo>
                  <a:pt x="123955" y="39784"/>
                </a:lnTo>
                <a:lnTo>
                  <a:pt x="124773" y="38045"/>
                </a:lnTo>
                <a:lnTo>
                  <a:pt x="126818" y="36920"/>
                </a:lnTo>
                <a:lnTo>
                  <a:pt x="126818" y="35693"/>
                </a:lnTo>
                <a:lnTo>
                  <a:pt x="129682" y="35591"/>
                </a:lnTo>
                <a:lnTo>
                  <a:pt x="131318" y="34466"/>
                </a:lnTo>
                <a:lnTo>
                  <a:pt x="136943" y="38864"/>
                </a:lnTo>
                <a:lnTo>
                  <a:pt x="137250" y="38864"/>
                </a:lnTo>
                <a:lnTo>
                  <a:pt x="137761" y="40091"/>
                </a:lnTo>
                <a:lnTo>
                  <a:pt x="137557" y="40193"/>
                </a:lnTo>
                <a:lnTo>
                  <a:pt x="137352" y="40807"/>
                </a:lnTo>
                <a:lnTo>
                  <a:pt x="137761" y="41011"/>
                </a:lnTo>
                <a:lnTo>
                  <a:pt x="138170" y="39989"/>
                </a:lnTo>
                <a:lnTo>
                  <a:pt x="138580" y="39886"/>
                </a:lnTo>
                <a:lnTo>
                  <a:pt x="138477" y="39375"/>
                </a:lnTo>
                <a:lnTo>
                  <a:pt x="138068" y="39170"/>
                </a:lnTo>
                <a:lnTo>
                  <a:pt x="138375" y="38455"/>
                </a:lnTo>
                <a:lnTo>
                  <a:pt x="139602" y="38966"/>
                </a:lnTo>
                <a:lnTo>
                  <a:pt x="137455" y="37432"/>
                </a:lnTo>
                <a:lnTo>
                  <a:pt x="137557" y="37023"/>
                </a:lnTo>
                <a:lnTo>
                  <a:pt x="136432" y="36818"/>
                </a:lnTo>
                <a:lnTo>
                  <a:pt x="134182" y="34057"/>
                </a:lnTo>
                <a:lnTo>
                  <a:pt x="134284" y="33341"/>
                </a:lnTo>
                <a:lnTo>
                  <a:pt x="135307" y="33239"/>
                </a:lnTo>
                <a:lnTo>
                  <a:pt x="135205" y="33750"/>
                </a:lnTo>
                <a:lnTo>
                  <a:pt x="135716" y="33750"/>
                </a:lnTo>
                <a:lnTo>
                  <a:pt x="135818" y="33545"/>
                </a:lnTo>
                <a:lnTo>
                  <a:pt x="136841" y="34670"/>
                </a:lnTo>
                <a:lnTo>
                  <a:pt x="136534" y="34670"/>
                </a:lnTo>
                <a:lnTo>
                  <a:pt x="138784" y="36102"/>
                </a:lnTo>
                <a:lnTo>
                  <a:pt x="138170" y="35898"/>
                </a:lnTo>
                <a:lnTo>
                  <a:pt x="140420" y="37330"/>
                </a:lnTo>
                <a:lnTo>
                  <a:pt x="140420" y="38557"/>
                </a:lnTo>
                <a:lnTo>
                  <a:pt x="140318" y="38557"/>
                </a:lnTo>
                <a:lnTo>
                  <a:pt x="141955" y="39989"/>
                </a:lnTo>
                <a:lnTo>
                  <a:pt x="141648" y="39989"/>
                </a:lnTo>
                <a:lnTo>
                  <a:pt x="141955" y="40398"/>
                </a:lnTo>
                <a:lnTo>
                  <a:pt x="143080" y="40500"/>
                </a:lnTo>
                <a:lnTo>
                  <a:pt x="143489" y="40807"/>
                </a:lnTo>
                <a:lnTo>
                  <a:pt x="143489" y="40909"/>
                </a:lnTo>
                <a:lnTo>
                  <a:pt x="142159" y="40909"/>
                </a:lnTo>
                <a:lnTo>
                  <a:pt x="142773" y="42239"/>
                </a:lnTo>
                <a:lnTo>
                  <a:pt x="143284" y="42545"/>
                </a:lnTo>
                <a:lnTo>
                  <a:pt x="143898" y="42545"/>
                </a:lnTo>
                <a:lnTo>
                  <a:pt x="143489" y="41318"/>
                </a:lnTo>
                <a:lnTo>
                  <a:pt x="144102" y="41523"/>
                </a:lnTo>
                <a:lnTo>
                  <a:pt x="144102" y="41523"/>
                </a:lnTo>
                <a:lnTo>
                  <a:pt x="143591" y="41011"/>
                </a:lnTo>
                <a:lnTo>
                  <a:pt x="144205" y="41011"/>
                </a:lnTo>
                <a:lnTo>
                  <a:pt x="144409" y="40807"/>
                </a:lnTo>
                <a:lnTo>
                  <a:pt x="143182" y="39989"/>
                </a:lnTo>
                <a:lnTo>
                  <a:pt x="143591" y="39784"/>
                </a:lnTo>
                <a:lnTo>
                  <a:pt x="143386" y="39682"/>
                </a:lnTo>
                <a:lnTo>
                  <a:pt x="143591" y="39580"/>
                </a:lnTo>
                <a:lnTo>
                  <a:pt x="143693" y="39784"/>
                </a:lnTo>
                <a:lnTo>
                  <a:pt x="143591" y="39477"/>
                </a:lnTo>
                <a:lnTo>
                  <a:pt x="143080" y="38761"/>
                </a:lnTo>
                <a:lnTo>
                  <a:pt x="143284" y="38352"/>
                </a:lnTo>
                <a:lnTo>
                  <a:pt x="143740" y="38678"/>
                </a:lnTo>
                <a:lnTo>
                  <a:pt x="143740" y="38678"/>
                </a:lnTo>
                <a:lnTo>
                  <a:pt x="144205" y="38864"/>
                </a:lnTo>
                <a:lnTo>
                  <a:pt x="144102" y="38557"/>
                </a:lnTo>
                <a:lnTo>
                  <a:pt x="144511" y="38761"/>
                </a:lnTo>
                <a:lnTo>
                  <a:pt x="144000" y="38250"/>
                </a:lnTo>
                <a:lnTo>
                  <a:pt x="145636" y="38045"/>
                </a:lnTo>
                <a:lnTo>
                  <a:pt x="145943" y="38250"/>
                </a:lnTo>
                <a:lnTo>
                  <a:pt x="146557" y="38250"/>
                </a:lnTo>
                <a:lnTo>
                  <a:pt x="146045" y="38864"/>
                </a:lnTo>
                <a:lnTo>
                  <a:pt x="146864" y="39989"/>
                </a:lnTo>
                <a:lnTo>
                  <a:pt x="146761" y="40295"/>
                </a:lnTo>
                <a:lnTo>
                  <a:pt x="147068" y="40398"/>
                </a:lnTo>
                <a:lnTo>
                  <a:pt x="146659" y="40602"/>
                </a:lnTo>
                <a:lnTo>
                  <a:pt x="146455" y="40295"/>
                </a:lnTo>
                <a:lnTo>
                  <a:pt x="146352" y="40705"/>
                </a:lnTo>
                <a:lnTo>
                  <a:pt x="146864" y="40807"/>
                </a:lnTo>
                <a:lnTo>
                  <a:pt x="147477" y="41727"/>
                </a:lnTo>
                <a:lnTo>
                  <a:pt x="147375" y="41830"/>
                </a:lnTo>
                <a:lnTo>
                  <a:pt x="147273" y="41932"/>
                </a:lnTo>
                <a:lnTo>
                  <a:pt x="148091" y="41932"/>
                </a:lnTo>
                <a:lnTo>
                  <a:pt x="147477" y="42239"/>
                </a:lnTo>
                <a:lnTo>
                  <a:pt x="147989" y="42239"/>
                </a:lnTo>
                <a:lnTo>
                  <a:pt x="147989" y="42341"/>
                </a:lnTo>
                <a:lnTo>
                  <a:pt x="148602" y="42239"/>
                </a:lnTo>
                <a:lnTo>
                  <a:pt x="149523" y="42852"/>
                </a:lnTo>
                <a:lnTo>
                  <a:pt x="150136" y="42648"/>
                </a:lnTo>
                <a:lnTo>
                  <a:pt x="150341" y="42136"/>
                </a:lnTo>
                <a:lnTo>
                  <a:pt x="152080" y="42955"/>
                </a:lnTo>
                <a:lnTo>
                  <a:pt x="152898" y="42852"/>
                </a:lnTo>
                <a:lnTo>
                  <a:pt x="153511" y="42239"/>
                </a:lnTo>
                <a:lnTo>
                  <a:pt x="154227" y="42443"/>
                </a:lnTo>
                <a:lnTo>
                  <a:pt x="154636" y="42136"/>
                </a:lnTo>
                <a:lnTo>
                  <a:pt x="154023" y="47659"/>
                </a:lnTo>
                <a:lnTo>
                  <a:pt x="152489" y="48068"/>
                </a:lnTo>
                <a:lnTo>
                  <a:pt x="152080" y="47864"/>
                </a:lnTo>
                <a:lnTo>
                  <a:pt x="151773" y="47864"/>
                </a:lnTo>
                <a:lnTo>
                  <a:pt x="151773" y="47761"/>
                </a:lnTo>
                <a:lnTo>
                  <a:pt x="151261" y="47557"/>
                </a:lnTo>
                <a:lnTo>
                  <a:pt x="150648" y="47761"/>
                </a:lnTo>
                <a:lnTo>
                  <a:pt x="150955" y="47557"/>
                </a:lnTo>
                <a:lnTo>
                  <a:pt x="150955" y="47557"/>
                </a:lnTo>
                <a:lnTo>
                  <a:pt x="149114" y="48170"/>
                </a:lnTo>
                <a:lnTo>
                  <a:pt x="146148" y="47659"/>
                </a:lnTo>
                <a:lnTo>
                  <a:pt x="145739" y="47148"/>
                </a:lnTo>
                <a:lnTo>
                  <a:pt x="144102" y="46739"/>
                </a:lnTo>
                <a:lnTo>
                  <a:pt x="144000" y="46432"/>
                </a:lnTo>
                <a:lnTo>
                  <a:pt x="143489" y="46227"/>
                </a:lnTo>
                <a:lnTo>
                  <a:pt x="141955" y="46534"/>
                </a:lnTo>
                <a:lnTo>
                  <a:pt x="141443" y="47250"/>
                </a:lnTo>
                <a:lnTo>
                  <a:pt x="141648" y="48170"/>
                </a:lnTo>
                <a:lnTo>
                  <a:pt x="140114" y="48580"/>
                </a:lnTo>
                <a:lnTo>
                  <a:pt x="133773" y="45818"/>
                </a:lnTo>
                <a:lnTo>
                  <a:pt x="133875" y="45818"/>
                </a:lnTo>
                <a:lnTo>
                  <a:pt x="132750" y="44898"/>
                </a:lnTo>
                <a:lnTo>
                  <a:pt x="133568" y="43670"/>
                </a:lnTo>
                <a:lnTo>
                  <a:pt x="133159" y="43057"/>
                </a:lnTo>
                <a:lnTo>
                  <a:pt x="133466" y="41932"/>
                </a:lnTo>
                <a:lnTo>
                  <a:pt x="132852" y="42136"/>
                </a:lnTo>
                <a:lnTo>
                  <a:pt x="132852" y="41830"/>
                </a:lnTo>
                <a:lnTo>
                  <a:pt x="132545" y="41727"/>
                </a:lnTo>
                <a:lnTo>
                  <a:pt x="132545" y="41625"/>
                </a:lnTo>
                <a:lnTo>
                  <a:pt x="130807" y="42136"/>
                </a:lnTo>
                <a:lnTo>
                  <a:pt x="130295" y="41830"/>
                </a:lnTo>
                <a:lnTo>
                  <a:pt x="122318" y="43977"/>
                </a:lnTo>
                <a:lnTo>
                  <a:pt x="121602" y="43670"/>
                </a:lnTo>
                <a:lnTo>
                  <a:pt x="120477" y="43875"/>
                </a:lnTo>
                <a:lnTo>
                  <a:pt x="119659" y="43057"/>
                </a:lnTo>
                <a:lnTo>
                  <a:pt x="115568" y="48477"/>
                </a:lnTo>
                <a:lnTo>
                  <a:pt x="115773" y="48784"/>
                </a:lnTo>
                <a:lnTo>
                  <a:pt x="114034" y="50932"/>
                </a:lnTo>
                <a:lnTo>
                  <a:pt x="112909" y="51239"/>
                </a:lnTo>
                <a:lnTo>
                  <a:pt x="109943" y="55739"/>
                </a:lnTo>
                <a:lnTo>
                  <a:pt x="109943" y="55739"/>
                </a:lnTo>
                <a:lnTo>
                  <a:pt x="110148" y="55534"/>
                </a:lnTo>
                <a:lnTo>
                  <a:pt x="110148" y="55534"/>
                </a:lnTo>
                <a:lnTo>
                  <a:pt x="108920" y="58602"/>
                </a:lnTo>
                <a:lnTo>
                  <a:pt x="109432" y="58807"/>
                </a:lnTo>
                <a:lnTo>
                  <a:pt x="109432" y="60034"/>
                </a:lnTo>
                <a:lnTo>
                  <a:pt x="109636" y="59932"/>
                </a:lnTo>
                <a:lnTo>
                  <a:pt x="109330" y="63716"/>
                </a:lnTo>
                <a:lnTo>
                  <a:pt x="108409" y="64841"/>
                </a:lnTo>
                <a:lnTo>
                  <a:pt x="109023" y="65659"/>
                </a:lnTo>
                <a:lnTo>
                  <a:pt x="109227" y="65557"/>
                </a:lnTo>
                <a:lnTo>
                  <a:pt x="109227" y="66170"/>
                </a:lnTo>
                <a:lnTo>
                  <a:pt x="110250" y="66170"/>
                </a:lnTo>
                <a:lnTo>
                  <a:pt x="109330" y="66375"/>
                </a:lnTo>
                <a:lnTo>
                  <a:pt x="109227" y="66273"/>
                </a:lnTo>
                <a:lnTo>
                  <a:pt x="109023" y="67091"/>
                </a:lnTo>
                <a:lnTo>
                  <a:pt x="109023" y="67091"/>
                </a:lnTo>
                <a:lnTo>
                  <a:pt x="109227" y="66989"/>
                </a:lnTo>
                <a:lnTo>
                  <a:pt x="109739" y="67909"/>
                </a:lnTo>
                <a:lnTo>
                  <a:pt x="110557" y="67705"/>
                </a:lnTo>
                <a:lnTo>
                  <a:pt x="110557" y="67705"/>
                </a:lnTo>
                <a:lnTo>
                  <a:pt x="110148" y="67909"/>
                </a:lnTo>
                <a:lnTo>
                  <a:pt x="110557" y="68114"/>
                </a:lnTo>
                <a:lnTo>
                  <a:pt x="110148" y="68318"/>
                </a:lnTo>
                <a:lnTo>
                  <a:pt x="110250" y="68318"/>
                </a:lnTo>
                <a:lnTo>
                  <a:pt x="110455" y="68523"/>
                </a:lnTo>
                <a:lnTo>
                  <a:pt x="110352" y="68727"/>
                </a:lnTo>
                <a:lnTo>
                  <a:pt x="110557" y="68625"/>
                </a:lnTo>
                <a:lnTo>
                  <a:pt x="110659" y="68932"/>
                </a:lnTo>
                <a:lnTo>
                  <a:pt x="110864" y="69034"/>
                </a:lnTo>
                <a:lnTo>
                  <a:pt x="110966" y="68932"/>
                </a:lnTo>
                <a:lnTo>
                  <a:pt x="111375" y="69648"/>
                </a:lnTo>
                <a:lnTo>
                  <a:pt x="111784" y="69852"/>
                </a:lnTo>
                <a:lnTo>
                  <a:pt x="111784" y="70261"/>
                </a:lnTo>
                <a:lnTo>
                  <a:pt x="112295" y="70875"/>
                </a:lnTo>
                <a:lnTo>
                  <a:pt x="112193" y="71182"/>
                </a:lnTo>
                <a:lnTo>
                  <a:pt x="112500" y="71182"/>
                </a:lnTo>
                <a:lnTo>
                  <a:pt x="112193" y="71284"/>
                </a:lnTo>
                <a:lnTo>
                  <a:pt x="117511" y="75477"/>
                </a:lnTo>
                <a:lnTo>
                  <a:pt x="119557" y="74761"/>
                </a:lnTo>
                <a:lnTo>
                  <a:pt x="119250" y="74761"/>
                </a:lnTo>
                <a:lnTo>
                  <a:pt x="120477" y="74659"/>
                </a:lnTo>
                <a:lnTo>
                  <a:pt x="119966" y="74659"/>
                </a:lnTo>
                <a:lnTo>
                  <a:pt x="121295" y="74557"/>
                </a:lnTo>
                <a:lnTo>
                  <a:pt x="121398" y="74761"/>
                </a:lnTo>
                <a:lnTo>
                  <a:pt x="127534" y="73227"/>
                </a:lnTo>
                <a:lnTo>
                  <a:pt x="127330" y="73432"/>
                </a:lnTo>
                <a:lnTo>
                  <a:pt x="129170" y="74455"/>
                </a:lnTo>
                <a:lnTo>
                  <a:pt x="129170" y="74761"/>
                </a:lnTo>
                <a:lnTo>
                  <a:pt x="129068" y="74761"/>
                </a:lnTo>
                <a:lnTo>
                  <a:pt x="129886" y="75477"/>
                </a:lnTo>
                <a:lnTo>
                  <a:pt x="130091" y="75477"/>
                </a:lnTo>
                <a:lnTo>
                  <a:pt x="130398" y="75580"/>
                </a:lnTo>
                <a:lnTo>
                  <a:pt x="130295" y="75170"/>
                </a:lnTo>
                <a:lnTo>
                  <a:pt x="130398" y="75477"/>
                </a:lnTo>
                <a:lnTo>
                  <a:pt x="130602" y="75170"/>
                </a:lnTo>
                <a:lnTo>
                  <a:pt x="131420" y="75375"/>
                </a:lnTo>
                <a:lnTo>
                  <a:pt x="131625" y="74966"/>
                </a:lnTo>
                <a:lnTo>
                  <a:pt x="132341" y="75784"/>
                </a:lnTo>
                <a:lnTo>
                  <a:pt x="132955" y="75886"/>
                </a:lnTo>
                <a:lnTo>
                  <a:pt x="132852" y="79466"/>
                </a:lnTo>
                <a:lnTo>
                  <a:pt x="132648" y="79568"/>
                </a:lnTo>
                <a:lnTo>
                  <a:pt x="133261" y="79875"/>
                </a:lnTo>
                <a:lnTo>
                  <a:pt x="133057" y="79977"/>
                </a:lnTo>
                <a:lnTo>
                  <a:pt x="132648" y="79670"/>
                </a:lnTo>
                <a:lnTo>
                  <a:pt x="132443" y="80591"/>
                </a:lnTo>
                <a:lnTo>
                  <a:pt x="132034" y="80693"/>
                </a:lnTo>
                <a:lnTo>
                  <a:pt x="132852" y="81716"/>
                </a:lnTo>
                <a:lnTo>
                  <a:pt x="132852" y="81716"/>
                </a:lnTo>
                <a:lnTo>
                  <a:pt x="132341" y="81409"/>
                </a:lnTo>
                <a:lnTo>
                  <a:pt x="132750" y="82023"/>
                </a:lnTo>
                <a:lnTo>
                  <a:pt x="132648" y="82023"/>
                </a:lnTo>
                <a:lnTo>
                  <a:pt x="133261" y="82636"/>
                </a:lnTo>
                <a:lnTo>
                  <a:pt x="132955" y="82534"/>
                </a:lnTo>
                <a:lnTo>
                  <a:pt x="135205" y="85909"/>
                </a:lnTo>
                <a:lnTo>
                  <a:pt x="136023" y="86114"/>
                </a:lnTo>
                <a:lnTo>
                  <a:pt x="135307" y="86318"/>
                </a:lnTo>
                <a:lnTo>
                  <a:pt x="135920" y="89284"/>
                </a:lnTo>
                <a:lnTo>
                  <a:pt x="136023" y="89182"/>
                </a:lnTo>
                <a:lnTo>
                  <a:pt x="136432" y="92557"/>
                </a:lnTo>
                <a:lnTo>
                  <a:pt x="134795" y="96648"/>
                </a:lnTo>
                <a:lnTo>
                  <a:pt x="137045" y="103602"/>
                </a:lnTo>
                <a:lnTo>
                  <a:pt x="136943" y="103602"/>
                </a:lnTo>
                <a:lnTo>
                  <a:pt x="140011" y="115364"/>
                </a:lnTo>
                <a:lnTo>
                  <a:pt x="146148" y="114955"/>
                </a:lnTo>
                <a:lnTo>
                  <a:pt x="146557" y="114648"/>
                </a:lnTo>
                <a:lnTo>
                  <a:pt x="147068" y="114648"/>
                </a:lnTo>
                <a:lnTo>
                  <a:pt x="152693" y="109125"/>
                </a:lnTo>
                <a:lnTo>
                  <a:pt x="153205" y="106977"/>
                </a:lnTo>
                <a:lnTo>
                  <a:pt x="153102" y="107080"/>
                </a:lnTo>
                <a:lnTo>
                  <a:pt x="153205" y="106875"/>
                </a:lnTo>
                <a:lnTo>
                  <a:pt x="153205" y="106977"/>
                </a:lnTo>
                <a:lnTo>
                  <a:pt x="155659" y="104523"/>
                </a:lnTo>
                <a:lnTo>
                  <a:pt x="155659" y="102784"/>
                </a:lnTo>
                <a:lnTo>
                  <a:pt x="155557" y="103091"/>
                </a:lnTo>
                <a:lnTo>
                  <a:pt x="155045" y="100330"/>
                </a:lnTo>
                <a:lnTo>
                  <a:pt x="160670" y="95932"/>
                </a:lnTo>
                <a:lnTo>
                  <a:pt x="160875" y="91125"/>
                </a:lnTo>
                <a:lnTo>
                  <a:pt x="160057" y="90307"/>
                </a:lnTo>
                <a:lnTo>
                  <a:pt x="159955" y="87136"/>
                </a:lnTo>
                <a:lnTo>
                  <a:pt x="159341" y="86523"/>
                </a:lnTo>
                <a:lnTo>
                  <a:pt x="161284" y="82125"/>
                </a:lnTo>
                <a:lnTo>
                  <a:pt x="161693" y="82023"/>
                </a:lnTo>
                <a:lnTo>
                  <a:pt x="170591" y="69341"/>
                </a:lnTo>
                <a:lnTo>
                  <a:pt x="170386" y="69136"/>
                </a:lnTo>
                <a:lnTo>
                  <a:pt x="170284" y="69341"/>
                </a:lnTo>
                <a:lnTo>
                  <a:pt x="170182" y="67807"/>
                </a:lnTo>
                <a:lnTo>
                  <a:pt x="164557" y="69341"/>
                </a:lnTo>
                <a:lnTo>
                  <a:pt x="162511" y="68114"/>
                </a:lnTo>
                <a:lnTo>
                  <a:pt x="163330" y="67602"/>
                </a:lnTo>
                <a:lnTo>
                  <a:pt x="162920" y="66784"/>
                </a:lnTo>
                <a:lnTo>
                  <a:pt x="162920" y="66886"/>
                </a:lnTo>
                <a:lnTo>
                  <a:pt x="159955" y="64125"/>
                </a:lnTo>
                <a:lnTo>
                  <a:pt x="159955" y="64534"/>
                </a:lnTo>
                <a:lnTo>
                  <a:pt x="157193" y="58295"/>
                </a:lnTo>
                <a:lnTo>
                  <a:pt x="157193" y="58295"/>
                </a:lnTo>
                <a:lnTo>
                  <a:pt x="157295" y="58398"/>
                </a:lnTo>
                <a:lnTo>
                  <a:pt x="156375" y="56761"/>
                </a:lnTo>
                <a:lnTo>
                  <a:pt x="155966" y="56557"/>
                </a:lnTo>
                <a:lnTo>
                  <a:pt x="155659" y="56148"/>
                </a:lnTo>
                <a:lnTo>
                  <a:pt x="155864" y="55432"/>
                </a:lnTo>
                <a:lnTo>
                  <a:pt x="152591" y="49193"/>
                </a:lnTo>
                <a:lnTo>
                  <a:pt x="152591" y="49193"/>
                </a:lnTo>
                <a:lnTo>
                  <a:pt x="153716" y="51136"/>
                </a:lnTo>
                <a:lnTo>
                  <a:pt x="154330" y="50830"/>
                </a:lnTo>
                <a:lnTo>
                  <a:pt x="154739" y="49602"/>
                </a:lnTo>
                <a:lnTo>
                  <a:pt x="154534" y="51136"/>
                </a:lnTo>
                <a:lnTo>
                  <a:pt x="158727" y="56557"/>
                </a:lnTo>
                <a:lnTo>
                  <a:pt x="158625" y="56557"/>
                </a:lnTo>
                <a:lnTo>
                  <a:pt x="162614" y="64330"/>
                </a:lnTo>
                <a:lnTo>
                  <a:pt x="162511" y="64227"/>
                </a:lnTo>
                <a:lnTo>
                  <a:pt x="162511" y="64227"/>
                </a:lnTo>
                <a:lnTo>
                  <a:pt x="163330" y="66989"/>
                </a:lnTo>
                <a:lnTo>
                  <a:pt x="171102" y="63818"/>
                </a:lnTo>
                <a:lnTo>
                  <a:pt x="171102" y="63409"/>
                </a:lnTo>
                <a:lnTo>
                  <a:pt x="173557" y="62489"/>
                </a:lnTo>
                <a:lnTo>
                  <a:pt x="173659" y="61977"/>
                </a:lnTo>
                <a:lnTo>
                  <a:pt x="174580" y="61568"/>
                </a:lnTo>
                <a:lnTo>
                  <a:pt x="174989" y="60750"/>
                </a:lnTo>
                <a:lnTo>
                  <a:pt x="175807" y="60443"/>
                </a:lnTo>
                <a:lnTo>
                  <a:pt x="175705" y="59625"/>
                </a:lnTo>
                <a:lnTo>
                  <a:pt x="176114" y="58807"/>
                </a:lnTo>
                <a:lnTo>
                  <a:pt x="176216" y="59114"/>
                </a:lnTo>
                <a:lnTo>
                  <a:pt x="177341" y="57170"/>
                </a:lnTo>
                <a:lnTo>
                  <a:pt x="174273" y="54920"/>
                </a:lnTo>
                <a:lnTo>
                  <a:pt x="173864" y="52977"/>
                </a:lnTo>
                <a:lnTo>
                  <a:pt x="172330" y="55023"/>
                </a:lnTo>
                <a:lnTo>
                  <a:pt x="170080" y="55330"/>
                </a:lnTo>
                <a:lnTo>
                  <a:pt x="169875" y="55023"/>
                </a:lnTo>
                <a:lnTo>
                  <a:pt x="169568" y="55023"/>
                </a:lnTo>
                <a:lnTo>
                  <a:pt x="169670" y="54818"/>
                </a:lnTo>
                <a:lnTo>
                  <a:pt x="169466" y="54716"/>
                </a:lnTo>
                <a:lnTo>
                  <a:pt x="169670" y="54000"/>
                </a:lnTo>
                <a:lnTo>
                  <a:pt x="169466" y="53284"/>
                </a:lnTo>
                <a:lnTo>
                  <a:pt x="169057" y="53795"/>
                </a:lnTo>
                <a:lnTo>
                  <a:pt x="169057" y="54511"/>
                </a:lnTo>
                <a:lnTo>
                  <a:pt x="168239" y="53182"/>
                </a:lnTo>
                <a:lnTo>
                  <a:pt x="168341" y="53182"/>
                </a:lnTo>
                <a:lnTo>
                  <a:pt x="168239" y="52568"/>
                </a:lnTo>
                <a:lnTo>
                  <a:pt x="168341" y="52568"/>
                </a:lnTo>
                <a:lnTo>
                  <a:pt x="165886" y="49807"/>
                </a:lnTo>
                <a:lnTo>
                  <a:pt x="166193" y="49602"/>
                </a:lnTo>
                <a:lnTo>
                  <a:pt x="165989" y="49193"/>
                </a:lnTo>
                <a:lnTo>
                  <a:pt x="166398" y="49295"/>
                </a:lnTo>
                <a:lnTo>
                  <a:pt x="166807" y="48682"/>
                </a:lnTo>
                <a:lnTo>
                  <a:pt x="166807" y="48784"/>
                </a:lnTo>
                <a:lnTo>
                  <a:pt x="171409" y="52568"/>
                </a:lnTo>
                <a:lnTo>
                  <a:pt x="172943" y="52466"/>
                </a:lnTo>
                <a:lnTo>
                  <a:pt x="173557" y="52057"/>
                </a:lnTo>
                <a:lnTo>
                  <a:pt x="174273" y="52364"/>
                </a:lnTo>
                <a:lnTo>
                  <a:pt x="174580" y="53182"/>
                </a:lnTo>
                <a:lnTo>
                  <a:pt x="177545" y="54000"/>
                </a:lnTo>
                <a:lnTo>
                  <a:pt x="177648" y="53898"/>
                </a:lnTo>
                <a:lnTo>
                  <a:pt x="177750" y="54000"/>
                </a:lnTo>
                <a:lnTo>
                  <a:pt x="182761" y="53898"/>
                </a:lnTo>
                <a:lnTo>
                  <a:pt x="182557" y="53795"/>
                </a:lnTo>
                <a:lnTo>
                  <a:pt x="182557" y="53795"/>
                </a:lnTo>
                <a:lnTo>
                  <a:pt x="182864" y="53898"/>
                </a:lnTo>
                <a:lnTo>
                  <a:pt x="182966" y="53898"/>
                </a:lnTo>
                <a:lnTo>
                  <a:pt x="184091" y="55432"/>
                </a:lnTo>
                <a:lnTo>
                  <a:pt x="184500" y="55636"/>
                </a:lnTo>
                <a:lnTo>
                  <a:pt x="184500" y="55534"/>
                </a:lnTo>
                <a:lnTo>
                  <a:pt x="185114" y="55534"/>
                </a:lnTo>
                <a:lnTo>
                  <a:pt x="184909" y="56045"/>
                </a:lnTo>
                <a:lnTo>
                  <a:pt x="185727" y="56557"/>
                </a:lnTo>
                <a:lnTo>
                  <a:pt x="186750" y="56250"/>
                </a:lnTo>
                <a:lnTo>
                  <a:pt x="185727" y="57068"/>
                </a:lnTo>
                <a:lnTo>
                  <a:pt x="185420" y="57068"/>
                </a:lnTo>
                <a:lnTo>
                  <a:pt x="187568" y="58602"/>
                </a:lnTo>
                <a:lnTo>
                  <a:pt x="188386" y="58193"/>
                </a:lnTo>
                <a:lnTo>
                  <a:pt x="188284" y="57170"/>
                </a:lnTo>
                <a:lnTo>
                  <a:pt x="188898" y="57170"/>
                </a:lnTo>
                <a:lnTo>
                  <a:pt x="188693" y="57682"/>
                </a:lnTo>
                <a:lnTo>
                  <a:pt x="189205" y="57682"/>
                </a:lnTo>
                <a:lnTo>
                  <a:pt x="188795" y="57989"/>
                </a:lnTo>
                <a:lnTo>
                  <a:pt x="188898" y="57989"/>
                </a:lnTo>
                <a:lnTo>
                  <a:pt x="189307" y="60239"/>
                </a:lnTo>
                <a:lnTo>
                  <a:pt x="189205" y="60239"/>
                </a:lnTo>
                <a:lnTo>
                  <a:pt x="189205" y="60545"/>
                </a:lnTo>
                <a:lnTo>
                  <a:pt x="189307" y="60341"/>
                </a:lnTo>
                <a:lnTo>
                  <a:pt x="190636" y="64227"/>
                </a:lnTo>
                <a:lnTo>
                  <a:pt x="190534" y="64227"/>
                </a:lnTo>
                <a:lnTo>
                  <a:pt x="193160" y="69965"/>
                </a:lnTo>
                <a:lnTo>
                  <a:pt x="194216" y="71693"/>
                </a:lnTo>
                <a:lnTo>
                  <a:pt x="195955" y="70568"/>
                </a:lnTo>
                <a:lnTo>
                  <a:pt x="195545" y="70261"/>
                </a:lnTo>
                <a:lnTo>
                  <a:pt x="195852" y="69443"/>
                </a:lnTo>
                <a:lnTo>
                  <a:pt x="196364" y="69239"/>
                </a:lnTo>
                <a:lnTo>
                  <a:pt x="196568" y="66375"/>
                </a:lnTo>
                <a:lnTo>
                  <a:pt x="196466" y="66170"/>
                </a:lnTo>
                <a:lnTo>
                  <a:pt x="196261" y="63920"/>
                </a:lnTo>
                <a:lnTo>
                  <a:pt x="196875" y="63818"/>
                </a:lnTo>
                <a:lnTo>
                  <a:pt x="200455" y="59830"/>
                </a:lnTo>
                <a:lnTo>
                  <a:pt x="200250" y="59932"/>
                </a:lnTo>
                <a:lnTo>
                  <a:pt x="200250" y="59932"/>
                </a:lnTo>
                <a:lnTo>
                  <a:pt x="201580" y="58705"/>
                </a:lnTo>
                <a:lnTo>
                  <a:pt x="201477" y="58091"/>
                </a:lnTo>
                <a:lnTo>
                  <a:pt x="202398" y="57580"/>
                </a:lnTo>
                <a:lnTo>
                  <a:pt x="202295" y="57068"/>
                </a:lnTo>
                <a:lnTo>
                  <a:pt x="202500" y="57580"/>
                </a:lnTo>
                <a:lnTo>
                  <a:pt x="202705" y="57682"/>
                </a:lnTo>
                <a:lnTo>
                  <a:pt x="202909" y="57273"/>
                </a:lnTo>
                <a:lnTo>
                  <a:pt x="203114" y="57886"/>
                </a:lnTo>
                <a:lnTo>
                  <a:pt x="203216" y="57682"/>
                </a:lnTo>
                <a:lnTo>
                  <a:pt x="203420" y="57784"/>
                </a:lnTo>
                <a:lnTo>
                  <a:pt x="203420" y="57784"/>
                </a:lnTo>
                <a:lnTo>
                  <a:pt x="203216" y="57477"/>
                </a:lnTo>
                <a:lnTo>
                  <a:pt x="203318" y="57273"/>
                </a:lnTo>
                <a:lnTo>
                  <a:pt x="203625" y="57682"/>
                </a:lnTo>
                <a:lnTo>
                  <a:pt x="203625" y="57170"/>
                </a:lnTo>
                <a:lnTo>
                  <a:pt x="203830" y="57682"/>
                </a:lnTo>
                <a:lnTo>
                  <a:pt x="204136" y="56966"/>
                </a:lnTo>
                <a:lnTo>
                  <a:pt x="204136" y="57375"/>
                </a:lnTo>
                <a:lnTo>
                  <a:pt x="204341" y="57273"/>
                </a:lnTo>
                <a:lnTo>
                  <a:pt x="204341" y="57580"/>
                </a:lnTo>
                <a:lnTo>
                  <a:pt x="204648" y="57170"/>
                </a:lnTo>
                <a:lnTo>
                  <a:pt x="204545" y="56250"/>
                </a:lnTo>
                <a:lnTo>
                  <a:pt x="204239" y="55943"/>
                </a:lnTo>
                <a:lnTo>
                  <a:pt x="204443" y="55943"/>
                </a:lnTo>
                <a:lnTo>
                  <a:pt x="204443" y="55739"/>
                </a:lnTo>
                <a:lnTo>
                  <a:pt x="205773" y="57068"/>
                </a:lnTo>
                <a:lnTo>
                  <a:pt x="206795" y="59216"/>
                </a:lnTo>
                <a:lnTo>
                  <a:pt x="206795" y="58909"/>
                </a:lnTo>
                <a:lnTo>
                  <a:pt x="207102" y="59011"/>
                </a:lnTo>
                <a:lnTo>
                  <a:pt x="207307" y="59625"/>
                </a:lnTo>
                <a:lnTo>
                  <a:pt x="207307" y="59420"/>
                </a:lnTo>
                <a:lnTo>
                  <a:pt x="207818" y="59523"/>
                </a:lnTo>
                <a:lnTo>
                  <a:pt x="208125" y="60136"/>
                </a:lnTo>
                <a:lnTo>
                  <a:pt x="207716" y="60136"/>
                </a:lnTo>
                <a:lnTo>
                  <a:pt x="208125" y="60648"/>
                </a:lnTo>
                <a:lnTo>
                  <a:pt x="208125" y="60239"/>
                </a:lnTo>
                <a:lnTo>
                  <a:pt x="208432" y="60750"/>
                </a:lnTo>
                <a:lnTo>
                  <a:pt x="208330" y="60750"/>
                </a:lnTo>
                <a:lnTo>
                  <a:pt x="208739" y="63614"/>
                </a:lnTo>
                <a:lnTo>
                  <a:pt x="209148" y="63102"/>
                </a:lnTo>
                <a:lnTo>
                  <a:pt x="209148" y="63716"/>
                </a:lnTo>
                <a:lnTo>
                  <a:pt x="209352" y="63409"/>
                </a:lnTo>
                <a:lnTo>
                  <a:pt x="210170" y="63409"/>
                </a:lnTo>
                <a:lnTo>
                  <a:pt x="210477" y="63205"/>
                </a:lnTo>
                <a:lnTo>
                  <a:pt x="210477" y="62795"/>
                </a:lnTo>
                <a:lnTo>
                  <a:pt x="210886" y="62898"/>
                </a:lnTo>
                <a:lnTo>
                  <a:pt x="210989" y="62182"/>
                </a:lnTo>
                <a:lnTo>
                  <a:pt x="211807" y="63000"/>
                </a:lnTo>
                <a:lnTo>
                  <a:pt x="212318" y="64943"/>
                </a:lnTo>
                <a:lnTo>
                  <a:pt x="212216" y="64943"/>
                </a:lnTo>
                <a:lnTo>
                  <a:pt x="212523" y="65966"/>
                </a:lnTo>
                <a:lnTo>
                  <a:pt x="212625" y="65659"/>
                </a:lnTo>
                <a:lnTo>
                  <a:pt x="213239" y="69750"/>
                </a:lnTo>
                <a:lnTo>
                  <a:pt x="213341" y="69545"/>
                </a:lnTo>
                <a:lnTo>
                  <a:pt x="213136" y="71386"/>
                </a:lnTo>
                <a:lnTo>
                  <a:pt x="218045" y="78545"/>
                </a:lnTo>
                <a:lnTo>
                  <a:pt x="218455" y="78545"/>
                </a:lnTo>
                <a:lnTo>
                  <a:pt x="218557" y="78341"/>
                </a:lnTo>
                <a:lnTo>
                  <a:pt x="218864" y="78341"/>
                </a:lnTo>
                <a:lnTo>
                  <a:pt x="217739" y="74659"/>
                </a:lnTo>
                <a:lnTo>
                  <a:pt x="215182" y="72307"/>
                </a:lnTo>
                <a:lnTo>
                  <a:pt x="215284" y="72614"/>
                </a:lnTo>
                <a:lnTo>
                  <a:pt x="214875" y="72102"/>
                </a:lnTo>
                <a:lnTo>
                  <a:pt x="215182" y="72307"/>
                </a:lnTo>
                <a:lnTo>
                  <a:pt x="214875" y="71284"/>
                </a:lnTo>
                <a:lnTo>
                  <a:pt x="214773" y="71386"/>
                </a:lnTo>
                <a:lnTo>
                  <a:pt x="213852" y="69852"/>
                </a:lnTo>
                <a:lnTo>
                  <a:pt x="214364" y="66580"/>
                </a:lnTo>
                <a:lnTo>
                  <a:pt x="214261" y="66375"/>
                </a:lnTo>
                <a:lnTo>
                  <a:pt x="215080" y="66273"/>
                </a:lnTo>
                <a:lnTo>
                  <a:pt x="215080" y="66784"/>
                </a:lnTo>
                <a:lnTo>
                  <a:pt x="216409" y="67398"/>
                </a:lnTo>
                <a:lnTo>
                  <a:pt x="216409" y="67295"/>
                </a:lnTo>
                <a:lnTo>
                  <a:pt x="216716" y="67602"/>
                </a:lnTo>
                <a:lnTo>
                  <a:pt x="216716" y="67500"/>
                </a:lnTo>
                <a:lnTo>
                  <a:pt x="217023" y="68011"/>
                </a:lnTo>
                <a:lnTo>
                  <a:pt x="217125" y="67909"/>
                </a:lnTo>
                <a:lnTo>
                  <a:pt x="217330" y="68625"/>
                </a:lnTo>
                <a:lnTo>
                  <a:pt x="217636" y="68625"/>
                </a:lnTo>
                <a:lnTo>
                  <a:pt x="217739" y="69034"/>
                </a:lnTo>
                <a:lnTo>
                  <a:pt x="219068" y="69648"/>
                </a:lnTo>
                <a:lnTo>
                  <a:pt x="218966" y="71182"/>
                </a:lnTo>
                <a:lnTo>
                  <a:pt x="218966" y="71182"/>
                </a:lnTo>
                <a:lnTo>
                  <a:pt x="219886" y="70568"/>
                </a:lnTo>
                <a:lnTo>
                  <a:pt x="219886" y="69750"/>
                </a:lnTo>
                <a:lnTo>
                  <a:pt x="220500" y="70159"/>
                </a:lnTo>
                <a:lnTo>
                  <a:pt x="220091" y="69545"/>
                </a:lnTo>
                <a:lnTo>
                  <a:pt x="220602" y="69852"/>
                </a:lnTo>
                <a:lnTo>
                  <a:pt x="220398" y="69443"/>
                </a:lnTo>
                <a:lnTo>
                  <a:pt x="222545" y="68318"/>
                </a:lnTo>
                <a:lnTo>
                  <a:pt x="222737" y="67743"/>
                </a:lnTo>
                <a:lnTo>
                  <a:pt x="222648" y="67295"/>
                </a:lnTo>
                <a:lnTo>
                  <a:pt x="222750" y="67295"/>
                </a:lnTo>
                <a:lnTo>
                  <a:pt x="222750" y="66886"/>
                </a:lnTo>
                <a:lnTo>
                  <a:pt x="222852" y="67091"/>
                </a:lnTo>
                <a:lnTo>
                  <a:pt x="222545" y="65864"/>
                </a:lnTo>
                <a:lnTo>
                  <a:pt x="219375" y="61773"/>
                </a:lnTo>
                <a:lnTo>
                  <a:pt x="219477" y="61773"/>
                </a:lnTo>
                <a:lnTo>
                  <a:pt x="218659" y="60239"/>
                </a:lnTo>
                <a:lnTo>
                  <a:pt x="219170" y="58398"/>
                </a:lnTo>
                <a:lnTo>
                  <a:pt x="219682" y="58500"/>
                </a:lnTo>
                <a:lnTo>
                  <a:pt x="220602" y="57477"/>
                </a:lnTo>
                <a:lnTo>
                  <a:pt x="221216" y="57989"/>
                </a:lnTo>
                <a:lnTo>
                  <a:pt x="221625" y="57682"/>
                </a:lnTo>
                <a:lnTo>
                  <a:pt x="221830" y="57886"/>
                </a:lnTo>
                <a:lnTo>
                  <a:pt x="221830" y="58500"/>
                </a:lnTo>
                <a:lnTo>
                  <a:pt x="222239" y="59011"/>
                </a:lnTo>
                <a:lnTo>
                  <a:pt x="222136" y="59011"/>
                </a:lnTo>
                <a:lnTo>
                  <a:pt x="222545" y="59114"/>
                </a:lnTo>
                <a:lnTo>
                  <a:pt x="222239" y="58500"/>
                </a:lnTo>
                <a:lnTo>
                  <a:pt x="222443" y="58091"/>
                </a:lnTo>
                <a:lnTo>
                  <a:pt x="224080" y="57477"/>
                </a:lnTo>
                <a:lnTo>
                  <a:pt x="224591" y="57477"/>
                </a:lnTo>
                <a:lnTo>
                  <a:pt x="224693" y="57170"/>
                </a:lnTo>
                <a:lnTo>
                  <a:pt x="225102" y="57068"/>
                </a:lnTo>
                <a:lnTo>
                  <a:pt x="224795" y="56455"/>
                </a:lnTo>
                <a:lnTo>
                  <a:pt x="225000" y="56250"/>
                </a:lnTo>
                <a:lnTo>
                  <a:pt x="225716" y="57068"/>
                </a:lnTo>
                <a:lnTo>
                  <a:pt x="226023" y="56659"/>
                </a:lnTo>
                <a:lnTo>
                  <a:pt x="226125" y="56761"/>
                </a:lnTo>
                <a:lnTo>
                  <a:pt x="226534" y="56659"/>
                </a:lnTo>
                <a:lnTo>
                  <a:pt x="226739" y="56659"/>
                </a:lnTo>
                <a:lnTo>
                  <a:pt x="226739" y="56557"/>
                </a:lnTo>
                <a:lnTo>
                  <a:pt x="227352" y="56455"/>
                </a:lnTo>
                <a:lnTo>
                  <a:pt x="227761" y="55739"/>
                </a:lnTo>
                <a:lnTo>
                  <a:pt x="228170" y="55739"/>
                </a:lnTo>
                <a:lnTo>
                  <a:pt x="228375" y="55534"/>
                </a:lnTo>
                <a:lnTo>
                  <a:pt x="228477" y="54920"/>
                </a:lnTo>
                <a:lnTo>
                  <a:pt x="229807" y="54000"/>
                </a:lnTo>
                <a:lnTo>
                  <a:pt x="229705" y="53386"/>
                </a:lnTo>
                <a:lnTo>
                  <a:pt x="229193" y="53182"/>
                </a:lnTo>
                <a:lnTo>
                  <a:pt x="229807" y="52977"/>
                </a:lnTo>
                <a:lnTo>
                  <a:pt x="229398" y="52466"/>
                </a:lnTo>
                <a:lnTo>
                  <a:pt x="229602" y="52466"/>
                </a:lnTo>
                <a:lnTo>
                  <a:pt x="229807" y="52670"/>
                </a:lnTo>
                <a:lnTo>
                  <a:pt x="230318" y="50932"/>
                </a:lnTo>
                <a:lnTo>
                  <a:pt x="230727" y="50932"/>
                </a:lnTo>
                <a:lnTo>
                  <a:pt x="230523" y="50318"/>
                </a:lnTo>
                <a:lnTo>
                  <a:pt x="230625" y="50318"/>
                </a:lnTo>
                <a:lnTo>
                  <a:pt x="230318" y="50114"/>
                </a:lnTo>
                <a:lnTo>
                  <a:pt x="230727" y="50114"/>
                </a:lnTo>
                <a:lnTo>
                  <a:pt x="230625" y="49602"/>
                </a:lnTo>
                <a:lnTo>
                  <a:pt x="230318" y="49705"/>
                </a:lnTo>
                <a:lnTo>
                  <a:pt x="230625" y="49295"/>
                </a:lnTo>
                <a:lnTo>
                  <a:pt x="229807" y="48886"/>
                </a:lnTo>
                <a:lnTo>
                  <a:pt x="229295" y="49091"/>
                </a:lnTo>
                <a:lnTo>
                  <a:pt x="228886" y="48989"/>
                </a:lnTo>
                <a:lnTo>
                  <a:pt x="230011" y="48273"/>
                </a:lnTo>
                <a:lnTo>
                  <a:pt x="229909" y="47966"/>
                </a:lnTo>
                <a:lnTo>
                  <a:pt x="228682" y="47148"/>
                </a:lnTo>
                <a:lnTo>
                  <a:pt x="228170" y="47250"/>
                </a:lnTo>
                <a:lnTo>
                  <a:pt x="228477" y="47045"/>
                </a:lnTo>
                <a:lnTo>
                  <a:pt x="229807" y="47455"/>
                </a:lnTo>
                <a:lnTo>
                  <a:pt x="226227" y="44080"/>
                </a:lnTo>
                <a:lnTo>
                  <a:pt x="226739" y="43057"/>
                </a:lnTo>
                <a:lnTo>
                  <a:pt x="226534" y="42750"/>
                </a:lnTo>
                <a:lnTo>
                  <a:pt x="226534" y="42750"/>
                </a:lnTo>
                <a:lnTo>
                  <a:pt x="226739" y="42955"/>
                </a:lnTo>
                <a:lnTo>
                  <a:pt x="227045" y="42545"/>
                </a:lnTo>
                <a:lnTo>
                  <a:pt x="226943" y="42341"/>
                </a:lnTo>
                <a:lnTo>
                  <a:pt x="228170" y="41932"/>
                </a:lnTo>
                <a:lnTo>
                  <a:pt x="228170" y="41523"/>
                </a:lnTo>
                <a:lnTo>
                  <a:pt x="225920" y="41216"/>
                </a:lnTo>
                <a:lnTo>
                  <a:pt x="225511" y="41830"/>
                </a:lnTo>
                <a:lnTo>
                  <a:pt x="225000" y="41625"/>
                </a:lnTo>
                <a:lnTo>
                  <a:pt x="224898" y="41216"/>
                </a:lnTo>
                <a:lnTo>
                  <a:pt x="223159" y="39989"/>
                </a:lnTo>
                <a:lnTo>
                  <a:pt x="224182" y="39580"/>
                </a:lnTo>
                <a:lnTo>
                  <a:pt x="224284" y="38966"/>
                </a:lnTo>
                <a:lnTo>
                  <a:pt x="224898" y="38659"/>
                </a:lnTo>
                <a:lnTo>
                  <a:pt x="225000" y="38250"/>
                </a:lnTo>
                <a:lnTo>
                  <a:pt x="225614" y="37943"/>
                </a:lnTo>
                <a:lnTo>
                  <a:pt x="226227" y="38557"/>
                </a:lnTo>
                <a:lnTo>
                  <a:pt x="226023" y="39477"/>
                </a:lnTo>
                <a:lnTo>
                  <a:pt x="226432" y="39477"/>
                </a:lnTo>
                <a:lnTo>
                  <a:pt x="226432" y="39784"/>
                </a:lnTo>
                <a:lnTo>
                  <a:pt x="226125" y="39989"/>
                </a:lnTo>
                <a:lnTo>
                  <a:pt x="226534" y="39989"/>
                </a:lnTo>
                <a:lnTo>
                  <a:pt x="226636" y="39886"/>
                </a:lnTo>
                <a:lnTo>
                  <a:pt x="228273" y="38864"/>
                </a:lnTo>
                <a:lnTo>
                  <a:pt x="228682" y="39273"/>
                </a:lnTo>
                <a:lnTo>
                  <a:pt x="228784" y="39068"/>
                </a:lnTo>
                <a:lnTo>
                  <a:pt x="229500" y="39580"/>
                </a:lnTo>
                <a:lnTo>
                  <a:pt x="229602" y="40091"/>
                </a:lnTo>
                <a:lnTo>
                  <a:pt x="229909" y="40193"/>
                </a:lnTo>
                <a:lnTo>
                  <a:pt x="229500" y="40807"/>
                </a:lnTo>
                <a:lnTo>
                  <a:pt x="230011" y="40807"/>
                </a:lnTo>
                <a:lnTo>
                  <a:pt x="229807" y="41011"/>
                </a:lnTo>
                <a:lnTo>
                  <a:pt x="230114" y="41114"/>
                </a:lnTo>
                <a:lnTo>
                  <a:pt x="230216" y="41216"/>
                </a:lnTo>
                <a:lnTo>
                  <a:pt x="230420" y="41114"/>
                </a:lnTo>
                <a:lnTo>
                  <a:pt x="230523" y="40909"/>
                </a:lnTo>
                <a:lnTo>
                  <a:pt x="231955" y="42136"/>
                </a:lnTo>
                <a:lnTo>
                  <a:pt x="231341" y="42136"/>
                </a:lnTo>
                <a:lnTo>
                  <a:pt x="232670" y="44182"/>
                </a:lnTo>
                <a:lnTo>
                  <a:pt x="232568" y="44284"/>
                </a:lnTo>
                <a:lnTo>
                  <a:pt x="232670" y="44386"/>
                </a:lnTo>
                <a:lnTo>
                  <a:pt x="232466" y="44386"/>
                </a:lnTo>
                <a:lnTo>
                  <a:pt x="232875" y="44795"/>
                </a:lnTo>
                <a:lnTo>
                  <a:pt x="233080" y="44591"/>
                </a:lnTo>
                <a:lnTo>
                  <a:pt x="233182" y="44284"/>
                </a:lnTo>
                <a:lnTo>
                  <a:pt x="233489" y="44489"/>
                </a:lnTo>
                <a:lnTo>
                  <a:pt x="233386" y="44284"/>
                </a:lnTo>
                <a:lnTo>
                  <a:pt x="233591" y="44284"/>
                </a:lnTo>
                <a:lnTo>
                  <a:pt x="233693" y="44080"/>
                </a:lnTo>
                <a:lnTo>
                  <a:pt x="234205" y="44182"/>
                </a:lnTo>
                <a:lnTo>
                  <a:pt x="234614" y="43875"/>
                </a:lnTo>
                <a:lnTo>
                  <a:pt x="234614" y="42955"/>
                </a:lnTo>
                <a:lnTo>
                  <a:pt x="231034" y="39170"/>
                </a:lnTo>
                <a:lnTo>
                  <a:pt x="232261" y="38045"/>
                </a:lnTo>
                <a:lnTo>
                  <a:pt x="232057" y="36205"/>
                </a:lnTo>
                <a:lnTo>
                  <a:pt x="232057" y="36205"/>
                </a:lnTo>
                <a:lnTo>
                  <a:pt x="232364" y="36307"/>
                </a:lnTo>
                <a:lnTo>
                  <a:pt x="232670" y="35591"/>
                </a:lnTo>
                <a:lnTo>
                  <a:pt x="232977" y="35591"/>
                </a:lnTo>
                <a:lnTo>
                  <a:pt x="234102" y="36102"/>
                </a:lnTo>
                <a:lnTo>
                  <a:pt x="235739" y="30273"/>
                </a:lnTo>
                <a:lnTo>
                  <a:pt x="232670" y="25773"/>
                </a:lnTo>
                <a:lnTo>
                  <a:pt x="232670" y="25466"/>
                </a:lnTo>
                <a:lnTo>
                  <a:pt x="229909" y="24545"/>
                </a:lnTo>
                <a:lnTo>
                  <a:pt x="230420" y="25159"/>
                </a:lnTo>
                <a:lnTo>
                  <a:pt x="230318" y="25364"/>
                </a:lnTo>
                <a:lnTo>
                  <a:pt x="230114" y="24955"/>
                </a:lnTo>
                <a:lnTo>
                  <a:pt x="230114" y="25159"/>
                </a:lnTo>
                <a:lnTo>
                  <a:pt x="229500" y="25261"/>
                </a:lnTo>
                <a:lnTo>
                  <a:pt x="229602" y="24955"/>
                </a:lnTo>
                <a:lnTo>
                  <a:pt x="228886" y="24648"/>
                </a:lnTo>
                <a:lnTo>
                  <a:pt x="229193" y="25057"/>
                </a:lnTo>
                <a:lnTo>
                  <a:pt x="226841" y="23830"/>
                </a:lnTo>
                <a:lnTo>
                  <a:pt x="228068" y="21068"/>
                </a:lnTo>
                <a:lnTo>
                  <a:pt x="227864" y="20761"/>
                </a:lnTo>
                <a:lnTo>
                  <a:pt x="228170" y="20455"/>
                </a:lnTo>
                <a:lnTo>
                  <a:pt x="228170" y="20045"/>
                </a:lnTo>
                <a:lnTo>
                  <a:pt x="231034" y="19841"/>
                </a:lnTo>
                <a:lnTo>
                  <a:pt x="231034" y="19636"/>
                </a:lnTo>
                <a:lnTo>
                  <a:pt x="232875" y="19841"/>
                </a:lnTo>
                <a:lnTo>
                  <a:pt x="232568" y="19534"/>
                </a:lnTo>
                <a:lnTo>
                  <a:pt x="232875" y="19636"/>
                </a:lnTo>
                <a:lnTo>
                  <a:pt x="232670" y="19432"/>
                </a:lnTo>
                <a:lnTo>
                  <a:pt x="233898" y="19534"/>
                </a:lnTo>
                <a:lnTo>
                  <a:pt x="233795" y="19636"/>
                </a:lnTo>
                <a:lnTo>
                  <a:pt x="235432" y="19841"/>
                </a:lnTo>
                <a:lnTo>
                  <a:pt x="234716" y="19943"/>
                </a:lnTo>
                <a:lnTo>
                  <a:pt x="236250" y="19943"/>
                </a:lnTo>
                <a:lnTo>
                  <a:pt x="236250" y="19841"/>
                </a:lnTo>
                <a:lnTo>
                  <a:pt x="236966" y="19943"/>
                </a:lnTo>
                <a:lnTo>
                  <a:pt x="237068" y="19841"/>
                </a:lnTo>
                <a:lnTo>
                  <a:pt x="237580" y="19841"/>
                </a:lnTo>
                <a:lnTo>
                  <a:pt x="236557" y="19636"/>
                </a:lnTo>
                <a:lnTo>
                  <a:pt x="236148" y="18818"/>
                </a:lnTo>
                <a:lnTo>
                  <a:pt x="236352" y="17489"/>
                </a:lnTo>
                <a:lnTo>
                  <a:pt x="238602" y="17693"/>
                </a:lnTo>
                <a:lnTo>
                  <a:pt x="239011" y="18205"/>
                </a:lnTo>
                <a:lnTo>
                  <a:pt x="239216" y="18102"/>
                </a:lnTo>
                <a:lnTo>
                  <a:pt x="239625" y="18511"/>
                </a:lnTo>
                <a:lnTo>
                  <a:pt x="239932" y="18409"/>
                </a:lnTo>
                <a:lnTo>
                  <a:pt x="240341" y="17591"/>
                </a:lnTo>
                <a:lnTo>
                  <a:pt x="240239" y="17489"/>
                </a:lnTo>
                <a:lnTo>
                  <a:pt x="240648" y="17693"/>
                </a:lnTo>
                <a:lnTo>
                  <a:pt x="239727" y="16773"/>
                </a:lnTo>
                <a:lnTo>
                  <a:pt x="241364" y="16875"/>
                </a:lnTo>
                <a:lnTo>
                  <a:pt x="240648" y="16875"/>
                </a:lnTo>
                <a:lnTo>
                  <a:pt x="241875" y="18307"/>
                </a:lnTo>
                <a:lnTo>
                  <a:pt x="241261" y="18614"/>
                </a:lnTo>
                <a:lnTo>
                  <a:pt x="241261" y="19432"/>
                </a:lnTo>
                <a:lnTo>
                  <a:pt x="241159" y="19534"/>
                </a:lnTo>
                <a:lnTo>
                  <a:pt x="241057" y="20966"/>
                </a:lnTo>
                <a:lnTo>
                  <a:pt x="240648" y="20966"/>
                </a:lnTo>
                <a:lnTo>
                  <a:pt x="240750" y="21170"/>
                </a:lnTo>
                <a:lnTo>
                  <a:pt x="240443" y="21273"/>
                </a:lnTo>
                <a:lnTo>
                  <a:pt x="240852" y="21784"/>
                </a:lnTo>
                <a:lnTo>
                  <a:pt x="240852" y="22398"/>
                </a:lnTo>
                <a:lnTo>
                  <a:pt x="246784" y="27716"/>
                </a:lnTo>
                <a:lnTo>
                  <a:pt x="247091" y="26898"/>
                </a:lnTo>
                <a:lnTo>
                  <a:pt x="246273" y="25773"/>
                </a:lnTo>
                <a:lnTo>
                  <a:pt x="246273" y="25773"/>
                </a:lnTo>
                <a:lnTo>
                  <a:pt x="246580" y="25977"/>
                </a:lnTo>
                <a:lnTo>
                  <a:pt x="247398" y="25773"/>
                </a:lnTo>
                <a:lnTo>
                  <a:pt x="246477" y="24852"/>
                </a:lnTo>
                <a:lnTo>
                  <a:pt x="246580" y="24341"/>
                </a:lnTo>
                <a:lnTo>
                  <a:pt x="247193" y="24341"/>
                </a:lnTo>
                <a:lnTo>
                  <a:pt x="246068" y="22705"/>
                </a:lnTo>
                <a:lnTo>
                  <a:pt x="246170" y="22398"/>
                </a:lnTo>
                <a:lnTo>
                  <a:pt x="246375" y="22807"/>
                </a:lnTo>
                <a:lnTo>
                  <a:pt x="246784" y="22705"/>
                </a:lnTo>
                <a:lnTo>
                  <a:pt x="245045" y="21170"/>
                </a:lnTo>
                <a:lnTo>
                  <a:pt x="244330" y="21068"/>
                </a:lnTo>
                <a:lnTo>
                  <a:pt x="244432" y="21273"/>
                </a:lnTo>
                <a:lnTo>
                  <a:pt x="243614" y="20761"/>
                </a:lnTo>
                <a:lnTo>
                  <a:pt x="243307" y="19943"/>
                </a:lnTo>
                <a:lnTo>
                  <a:pt x="243409" y="19943"/>
                </a:lnTo>
                <a:lnTo>
                  <a:pt x="242898" y="19227"/>
                </a:lnTo>
                <a:lnTo>
                  <a:pt x="244023" y="19227"/>
                </a:lnTo>
                <a:lnTo>
                  <a:pt x="243818" y="19023"/>
                </a:lnTo>
                <a:lnTo>
                  <a:pt x="244330" y="18716"/>
                </a:lnTo>
                <a:lnTo>
                  <a:pt x="244943" y="19227"/>
                </a:lnTo>
                <a:lnTo>
                  <a:pt x="244943" y="18920"/>
                </a:lnTo>
                <a:lnTo>
                  <a:pt x="245250" y="18716"/>
                </a:lnTo>
                <a:lnTo>
                  <a:pt x="247807" y="19125"/>
                </a:lnTo>
                <a:lnTo>
                  <a:pt x="247398" y="18716"/>
                </a:lnTo>
                <a:lnTo>
                  <a:pt x="247909" y="18102"/>
                </a:lnTo>
                <a:lnTo>
                  <a:pt x="247807" y="18000"/>
                </a:lnTo>
                <a:lnTo>
                  <a:pt x="247909" y="17898"/>
                </a:lnTo>
                <a:lnTo>
                  <a:pt x="248011" y="17898"/>
                </a:lnTo>
                <a:lnTo>
                  <a:pt x="247807" y="17693"/>
                </a:lnTo>
                <a:lnTo>
                  <a:pt x="248011" y="17795"/>
                </a:lnTo>
                <a:lnTo>
                  <a:pt x="248011" y="17489"/>
                </a:lnTo>
                <a:lnTo>
                  <a:pt x="249545" y="16773"/>
                </a:lnTo>
                <a:lnTo>
                  <a:pt x="249136" y="16568"/>
                </a:lnTo>
                <a:lnTo>
                  <a:pt x="251182" y="16977"/>
                </a:lnTo>
                <a:lnTo>
                  <a:pt x="251080" y="16670"/>
                </a:lnTo>
                <a:lnTo>
                  <a:pt x="249443" y="15852"/>
                </a:lnTo>
                <a:lnTo>
                  <a:pt x="249443" y="15852"/>
                </a:lnTo>
                <a:lnTo>
                  <a:pt x="249545" y="15955"/>
                </a:lnTo>
                <a:lnTo>
                  <a:pt x="249545" y="15955"/>
                </a:lnTo>
                <a:lnTo>
                  <a:pt x="249136" y="15750"/>
                </a:lnTo>
                <a:lnTo>
                  <a:pt x="249239" y="15750"/>
                </a:lnTo>
                <a:lnTo>
                  <a:pt x="248011" y="15034"/>
                </a:lnTo>
                <a:lnTo>
                  <a:pt x="248114" y="15239"/>
                </a:lnTo>
                <a:lnTo>
                  <a:pt x="245045" y="14830"/>
                </a:lnTo>
                <a:lnTo>
                  <a:pt x="246682" y="14625"/>
                </a:lnTo>
                <a:lnTo>
                  <a:pt x="245761" y="14420"/>
                </a:lnTo>
                <a:lnTo>
                  <a:pt x="248318" y="14420"/>
                </a:lnTo>
                <a:lnTo>
                  <a:pt x="237375" y="10125"/>
                </a:lnTo>
                <a:lnTo>
                  <a:pt x="237477" y="10227"/>
                </a:lnTo>
                <a:lnTo>
                  <a:pt x="235330" y="10023"/>
                </a:lnTo>
                <a:lnTo>
                  <a:pt x="236864" y="11148"/>
                </a:lnTo>
                <a:lnTo>
                  <a:pt x="236864" y="11148"/>
                </a:lnTo>
                <a:lnTo>
                  <a:pt x="234000" y="10330"/>
                </a:lnTo>
                <a:lnTo>
                  <a:pt x="233795" y="10432"/>
                </a:lnTo>
                <a:lnTo>
                  <a:pt x="230523" y="10432"/>
                </a:lnTo>
                <a:lnTo>
                  <a:pt x="231136" y="11352"/>
                </a:lnTo>
                <a:lnTo>
                  <a:pt x="231136" y="11352"/>
                </a:lnTo>
                <a:lnTo>
                  <a:pt x="222034" y="9205"/>
                </a:lnTo>
                <a:lnTo>
                  <a:pt x="222239" y="9205"/>
                </a:lnTo>
                <a:lnTo>
                  <a:pt x="219375" y="8591"/>
                </a:lnTo>
                <a:lnTo>
                  <a:pt x="219886" y="8489"/>
                </a:lnTo>
                <a:lnTo>
                  <a:pt x="217636" y="8080"/>
                </a:lnTo>
                <a:lnTo>
                  <a:pt x="217330" y="8591"/>
                </a:lnTo>
                <a:lnTo>
                  <a:pt x="216614" y="8489"/>
                </a:lnTo>
                <a:lnTo>
                  <a:pt x="217023" y="8489"/>
                </a:lnTo>
                <a:lnTo>
                  <a:pt x="216716" y="8182"/>
                </a:lnTo>
                <a:lnTo>
                  <a:pt x="215693" y="8182"/>
                </a:lnTo>
                <a:lnTo>
                  <a:pt x="216920" y="8080"/>
                </a:lnTo>
                <a:lnTo>
                  <a:pt x="212727" y="7670"/>
                </a:lnTo>
                <a:lnTo>
                  <a:pt x="213341" y="7875"/>
                </a:lnTo>
                <a:lnTo>
                  <a:pt x="212420" y="8080"/>
                </a:lnTo>
                <a:lnTo>
                  <a:pt x="213239" y="8182"/>
                </a:lnTo>
                <a:lnTo>
                  <a:pt x="213034" y="8284"/>
                </a:lnTo>
                <a:lnTo>
                  <a:pt x="212932" y="8386"/>
                </a:lnTo>
                <a:lnTo>
                  <a:pt x="213852" y="8795"/>
                </a:lnTo>
                <a:lnTo>
                  <a:pt x="212830" y="8795"/>
                </a:lnTo>
                <a:lnTo>
                  <a:pt x="213034" y="9000"/>
                </a:lnTo>
                <a:lnTo>
                  <a:pt x="212830" y="9000"/>
                </a:lnTo>
                <a:lnTo>
                  <a:pt x="213034" y="9102"/>
                </a:lnTo>
                <a:lnTo>
                  <a:pt x="210886" y="8693"/>
                </a:lnTo>
                <a:lnTo>
                  <a:pt x="210580" y="8898"/>
                </a:lnTo>
                <a:lnTo>
                  <a:pt x="208739" y="8591"/>
                </a:lnTo>
                <a:lnTo>
                  <a:pt x="209045" y="9000"/>
                </a:lnTo>
                <a:lnTo>
                  <a:pt x="209045" y="9409"/>
                </a:lnTo>
                <a:lnTo>
                  <a:pt x="208534" y="9307"/>
                </a:lnTo>
                <a:lnTo>
                  <a:pt x="206591" y="8693"/>
                </a:lnTo>
                <a:lnTo>
                  <a:pt x="206898" y="8591"/>
                </a:lnTo>
                <a:lnTo>
                  <a:pt x="205057" y="8080"/>
                </a:lnTo>
                <a:lnTo>
                  <a:pt x="206386" y="8284"/>
                </a:lnTo>
                <a:lnTo>
                  <a:pt x="205364" y="7977"/>
                </a:lnTo>
                <a:lnTo>
                  <a:pt x="205773" y="7773"/>
                </a:lnTo>
                <a:lnTo>
                  <a:pt x="201068" y="7057"/>
                </a:lnTo>
                <a:lnTo>
                  <a:pt x="201682" y="7364"/>
                </a:lnTo>
                <a:lnTo>
                  <a:pt x="201170" y="7568"/>
                </a:lnTo>
                <a:lnTo>
                  <a:pt x="201477" y="7670"/>
                </a:lnTo>
                <a:lnTo>
                  <a:pt x="198205" y="7159"/>
                </a:lnTo>
                <a:lnTo>
                  <a:pt x="195034" y="7159"/>
                </a:lnTo>
                <a:lnTo>
                  <a:pt x="195443" y="7261"/>
                </a:lnTo>
                <a:lnTo>
                  <a:pt x="195545" y="7568"/>
                </a:lnTo>
                <a:lnTo>
                  <a:pt x="195955" y="7875"/>
                </a:lnTo>
                <a:lnTo>
                  <a:pt x="195545" y="7670"/>
                </a:lnTo>
                <a:lnTo>
                  <a:pt x="195545" y="7568"/>
                </a:lnTo>
                <a:lnTo>
                  <a:pt x="194830" y="7159"/>
                </a:lnTo>
                <a:lnTo>
                  <a:pt x="194830" y="6955"/>
                </a:lnTo>
                <a:lnTo>
                  <a:pt x="194216" y="6750"/>
                </a:lnTo>
                <a:lnTo>
                  <a:pt x="194011" y="6955"/>
                </a:lnTo>
                <a:lnTo>
                  <a:pt x="193193" y="6750"/>
                </a:lnTo>
                <a:lnTo>
                  <a:pt x="193295" y="6750"/>
                </a:lnTo>
                <a:lnTo>
                  <a:pt x="192989" y="6648"/>
                </a:lnTo>
                <a:lnTo>
                  <a:pt x="193091" y="6750"/>
                </a:lnTo>
                <a:lnTo>
                  <a:pt x="192375" y="6955"/>
                </a:lnTo>
                <a:lnTo>
                  <a:pt x="193193" y="6955"/>
                </a:lnTo>
                <a:lnTo>
                  <a:pt x="190432" y="7773"/>
                </a:lnTo>
                <a:lnTo>
                  <a:pt x="191966" y="6648"/>
                </a:lnTo>
                <a:lnTo>
                  <a:pt x="191966" y="6443"/>
                </a:lnTo>
                <a:lnTo>
                  <a:pt x="193193" y="5830"/>
                </a:lnTo>
                <a:lnTo>
                  <a:pt x="192068" y="5216"/>
                </a:lnTo>
                <a:lnTo>
                  <a:pt x="192068" y="5216"/>
                </a:lnTo>
                <a:lnTo>
                  <a:pt x="192989" y="5523"/>
                </a:lnTo>
                <a:lnTo>
                  <a:pt x="191966" y="4909"/>
                </a:lnTo>
                <a:lnTo>
                  <a:pt x="191966" y="5114"/>
                </a:lnTo>
                <a:lnTo>
                  <a:pt x="188489" y="4602"/>
                </a:lnTo>
                <a:lnTo>
                  <a:pt x="188489" y="4602"/>
                </a:lnTo>
                <a:lnTo>
                  <a:pt x="188591" y="4705"/>
                </a:lnTo>
                <a:lnTo>
                  <a:pt x="187670" y="4705"/>
                </a:lnTo>
                <a:lnTo>
                  <a:pt x="187977" y="4398"/>
                </a:lnTo>
                <a:lnTo>
                  <a:pt x="185830" y="4295"/>
                </a:lnTo>
                <a:lnTo>
                  <a:pt x="186648" y="4091"/>
                </a:lnTo>
                <a:lnTo>
                  <a:pt x="185114" y="3784"/>
                </a:lnTo>
                <a:close/>
                <a:moveTo>
                  <a:pt x="252818" y="91125"/>
                </a:moveTo>
                <a:lnTo>
                  <a:pt x="252307" y="92455"/>
                </a:lnTo>
                <a:lnTo>
                  <a:pt x="252205" y="92352"/>
                </a:lnTo>
                <a:lnTo>
                  <a:pt x="252000" y="92966"/>
                </a:lnTo>
                <a:lnTo>
                  <a:pt x="252102" y="93170"/>
                </a:lnTo>
                <a:lnTo>
                  <a:pt x="250364" y="97875"/>
                </a:lnTo>
                <a:lnTo>
                  <a:pt x="249341" y="98080"/>
                </a:lnTo>
                <a:lnTo>
                  <a:pt x="246375" y="95727"/>
                </a:lnTo>
                <a:lnTo>
                  <a:pt x="246170" y="95011"/>
                </a:lnTo>
                <a:lnTo>
                  <a:pt x="246886" y="93580"/>
                </a:lnTo>
                <a:lnTo>
                  <a:pt x="247091" y="93682"/>
                </a:lnTo>
                <a:lnTo>
                  <a:pt x="247705" y="92761"/>
                </a:lnTo>
                <a:lnTo>
                  <a:pt x="247193" y="92455"/>
                </a:lnTo>
                <a:lnTo>
                  <a:pt x="247091" y="92864"/>
                </a:lnTo>
                <a:lnTo>
                  <a:pt x="246784" y="92352"/>
                </a:lnTo>
                <a:lnTo>
                  <a:pt x="246886" y="92148"/>
                </a:lnTo>
                <a:lnTo>
                  <a:pt x="246886" y="92148"/>
                </a:lnTo>
                <a:lnTo>
                  <a:pt x="246170" y="92557"/>
                </a:lnTo>
                <a:lnTo>
                  <a:pt x="244227" y="91841"/>
                </a:lnTo>
                <a:lnTo>
                  <a:pt x="244023" y="91841"/>
                </a:lnTo>
                <a:lnTo>
                  <a:pt x="243716" y="91534"/>
                </a:lnTo>
                <a:lnTo>
                  <a:pt x="243307" y="91534"/>
                </a:lnTo>
                <a:lnTo>
                  <a:pt x="243818" y="91841"/>
                </a:lnTo>
                <a:lnTo>
                  <a:pt x="243920" y="92455"/>
                </a:lnTo>
                <a:lnTo>
                  <a:pt x="243614" y="92659"/>
                </a:lnTo>
                <a:lnTo>
                  <a:pt x="242591" y="92455"/>
                </a:lnTo>
                <a:lnTo>
                  <a:pt x="242182" y="92966"/>
                </a:lnTo>
                <a:lnTo>
                  <a:pt x="241977" y="92864"/>
                </a:lnTo>
                <a:lnTo>
                  <a:pt x="241977" y="93068"/>
                </a:lnTo>
                <a:lnTo>
                  <a:pt x="241773" y="93068"/>
                </a:lnTo>
                <a:lnTo>
                  <a:pt x="241466" y="93375"/>
                </a:lnTo>
                <a:lnTo>
                  <a:pt x="241466" y="93784"/>
                </a:lnTo>
                <a:lnTo>
                  <a:pt x="241159" y="93989"/>
                </a:lnTo>
                <a:lnTo>
                  <a:pt x="240852" y="95011"/>
                </a:lnTo>
                <a:lnTo>
                  <a:pt x="240955" y="95318"/>
                </a:lnTo>
                <a:lnTo>
                  <a:pt x="240750" y="95625"/>
                </a:lnTo>
                <a:lnTo>
                  <a:pt x="239420" y="95727"/>
                </a:lnTo>
                <a:lnTo>
                  <a:pt x="239318" y="95727"/>
                </a:lnTo>
                <a:lnTo>
                  <a:pt x="239318" y="95011"/>
                </a:lnTo>
                <a:lnTo>
                  <a:pt x="238500" y="94193"/>
                </a:lnTo>
                <a:lnTo>
                  <a:pt x="238295" y="94500"/>
                </a:lnTo>
                <a:lnTo>
                  <a:pt x="237784" y="94602"/>
                </a:lnTo>
                <a:lnTo>
                  <a:pt x="237375" y="95114"/>
                </a:lnTo>
                <a:lnTo>
                  <a:pt x="237273" y="95011"/>
                </a:lnTo>
                <a:lnTo>
                  <a:pt x="237273" y="94705"/>
                </a:lnTo>
                <a:lnTo>
                  <a:pt x="236557" y="95932"/>
                </a:lnTo>
                <a:lnTo>
                  <a:pt x="236250" y="95727"/>
                </a:lnTo>
                <a:lnTo>
                  <a:pt x="235943" y="96443"/>
                </a:lnTo>
                <a:lnTo>
                  <a:pt x="236148" y="96341"/>
                </a:lnTo>
                <a:lnTo>
                  <a:pt x="236045" y="96545"/>
                </a:lnTo>
                <a:lnTo>
                  <a:pt x="235841" y="96648"/>
                </a:lnTo>
                <a:lnTo>
                  <a:pt x="236148" y="96955"/>
                </a:lnTo>
                <a:lnTo>
                  <a:pt x="235023" y="97057"/>
                </a:lnTo>
                <a:lnTo>
                  <a:pt x="235125" y="97670"/>
                </a:lnTo>
                <a:lnTo>
                  <a:pt x="234818" y="98080"/>
                </a:lnTo>
                <a:lnTo>
                  <a:pt x="234614" y="97364"/>
                </a:lnTo>
                <a:lnTo>
                  <a:pt x="234307" y="97159"/>
                </a:lnTo>
                <a:lnTo>
                  <a:pt x="233795" y="97568"/>
                </a:lnTo>
                <a:lnTo>
                  <a:pt x="233489" y="98795"/>
                </a:lnTo>
                <a:lnTo>
                  <a:pt x="225511" y="103193"/>
                </a:lnTo>
                <a:lnTo>
                  <a:pt x="225614" y="102477"/>
                </a:lnTo>
                <a:lnTo>
                  <a:pt x="224591" y="105034"/>
                </a:lnTo>
                <a:lnTo>
                  <a:pt x="224795" y="106466"/>
                </a:lnTo>
                <a:lnTo>
                  <a:pt x="224386" y="106977"/>
                </a:lnTo>
                <a:lnTo>
                  <a:pt x="224386" y="107386"/>
                </a:lnTo>
                <a:lnTo>
                  <a:pt x="224080" y="106875"/>
                </a:lnTo>
                <a:lnTo>
                  <a:pt x="223977" y="106977"/>
                </a:lnTo>
                <a:lnTo>
                  <a:pt x="223875" y="106977"/>
                </a:lnTo>
                <a:lnTo>
                  <a:pt x="224284" y="113318"/>
                </a:lnTo>
                <a:lnTo>
                  <a:pt x="222955" y="115261"/>
                </a:lnTo>
                <a:lnTo>
                  <a:pt x="223159" y="115364"/>
                </a:lnTo>
                <a:lnTo>
                  <a:pt x="223568" y="115773"/>
                </a:lnTo>
                <a:lnTo>
                  <a:pt x="228989" y="114852"/>
                </a:lnTo>
                <a:lnTo>
                  <a:pt x="229193" y="114955"/>
                </a:lnTo>
                <a:lnTo>
                  <a:pt x="237068" y="112500"/>
                </a:lnTo>
                <a:lnTo>
                  <a:pt x="239932" y="113216"/>
                </a:lnTo>
                <a:lnTo>
                  <a:pt x="240136" y="113523"/>
                </a:lnTo>
                <a:lnTo>
                  <a:pt x="240034" y="113727"/>
                </a:lnTo>
                <a:lnTo>
                  <a:pt x="240341" y="115364"/>
                </a:lnTo>
                <a:lnTo>
                  <a:pt x="240034" y="115568"/>
                </a:lnTo>
                <a:lnTo>
                  <a:pt x="240341" y="115977"/>
                </a:lnTo>
                <a:lnTo>
                  <a:pt x="240648" y="115977"/>
                </a:lnTo>
                <a:lnTo>
                  <a:pt x="240648" y="115670"/>
                </a:lnTo>
                <a:lnTo>
                  <a:pt x="243205" y="113523"/>
                </a:lnTo>
                <a:lnTo>
                  <a:pt x="241261" y="116284"/>
                </a:lnTo>
                <a:lnTo>
                  <a:pt x="242795" y="115159"/>
                </a:lnTo>
                <a:lnTo>
                  <a:pt x="242795" y="115977"/>
                </a:lnTo>
                <a:lnTo>
                  <a:pt x="242182" y="116693"/>
                </a:lnTo>
                <a:lnTo>
                  <a:pt x="242182" y="116693"/>
                </a:lnTo>
                <a:lnTo>
                  <a:pt x="242898" y="116489"/>
                </a:lnTo>
                <a:lnTo>
                  <a:pt x="243000" y="116591"/>
                </a:lnTo>
                <a:lnTo>
                  <a:pt x="243102" y="116591"/>
                </a:lnTo>
                <a:lnTo>
                  <a:pt x="243102" y="116693"/>
                </a:lnTo>
                <a:lnTo>
                  <a:pt x="243000" y="116591"/>
                </a:lnTo>
                <a:lnTo>
                  <a:pt x="242898" y="116591"/>
                </a:lnTo>
                <a:lnTo>
                  <a:pt x="243000" y="119148"/>
                </a:lnTo>
                <a:lnTo>
                  <a:pt x="244739" y="119864"/>
                </a:lnTo>
                <a:lnTo>
                  <a:pt x="246273" y="119352"/>
                </a:lnTo>
                <a:lnTo>
                  <a:pt x="246170" y="119352"/>
                </a:lnTo>
                <a:lnTo>
                  <a:pt x="246784" y="119148"/>
                </a:lnTo>
                <a:lnTo>
                  <a:pt x="246784" y="119148"/>
                </a:lnTo>
                <a:lnTo>
                  <a:pt x="246273" y="119557"/>
                </a:lnTo>
                <a:lnTo>
                  <a:pt x="246989" y="119557"/>
                </a:lnTo>
                <a:lnTo>
                  <a:pt x="246784" y="119761"/>
                </a:lnTo>
                <a:lnTo>
                  <a:pt x="247193" y="120375"/>
                </a:lnTo>
                <a:lnTo>
                  <a:pt x="247500" y="120068"/>
                </a:lnTo>
                <a:lnTo>
                  <a:pt x="247295" y="120068"/>
                </a:lnTo>
                <a:lnTo>
                  <a:pt x="254148" y="115057"/>
                </a:lnTo>
                <a:lnTo>
                  <a:pt x="254045" y="114955"/>
                </a:lnTo>
                <a:lnTo>
                  <a:pt x="258648" y="109432"/>
                </a:lnTo>
                <a:lnTo>
                  <a:pt x="259261" y="106773"/>
                </a:lnTo>
                <a:lnTo>
                  <a:pt x="258648" y="104932"/>
                </a:lnTo>
                <a:lnTo>
                  <a:pt x="258034" y="104420"/>
                </a:lnTo>
                <a:lnTo>
                  <a:pt x="257932" y="103193"/>
                </a:lnTo>
                <a:lnTo>
                  <a:pt x="257318" y="103193"/>
                </a:lnTo>
                <a:lnTo>
                  <a:pt x="257318" y="103091"/>
                </a:lnTo>
                <a:lnTo>
                  <a:pt x="257114" y="103091"/>
                </a:lnTo>
                <a:lnTo>
                  <a:pt x="256909" y="101148"/>
                </a:lnTo>
                <a:lnTo>
                  <a:pt x="254966" y="99614"/>
                </a:lnTo>
                <a:lnTo>
                  <a:pt x="254761" y="95318"/>
                </a:lnTo>
                <a:lnTo>
                  <a:pt x="254250" y="94807"/>
                </a:lnTo>
                <a:lnTo>
                  <a:pt x="253739" y="94909"/>
                </a:lnTo>
                <a:lnTo>
                  <a:pt x="252920" y="91227"/>
                </a:lnTo>
                <a:lnTo>
                  <a:pt x="252818" y="91125"/>
                </a:lnTo>
                <a:close/>
                <a:moveTo>
                  <a:pt x="272352" y="115466"/>
                </a:moveTo>
                <a:lnTo>
                  <a:pt x="272352" y="116591"/>
                </a:lnTo>
                <a:lnTo>
                  <a:pt x="272659" y="116386"/>
                </a:lnTo>
                <a:lnTo>
                  <a:pt x="272352" y="116693"/>
                </a:lnTo>
                <a:lnTo>
                  <a:pt x="272352" y="117511"/>
                </a:lnTo>
                <a:lnTo>
                  <a:pt x="272557" y="117000"/>
                </a:lnTo>
                <a:lnTo>
                  <a:pt x="272557" y="117307"/>
                </a:lnTo>
                <a:lnTo>
                  <a:pt x="272659" y="117205"/>
                </a:lnTo>
                <a:lnTo>
                  <a:pt x="272455" y="117716"/>
                </a:lnTo>
                <a:lnTo>
                  <a:pt x="272352" y="117614"/>
                </a:lnTo>
                <a:lnTo>
                  <a:pt x="272352" y="118125"/>
                </a:lnTo>
                <a:lnTo>
                  <a:pt x="272659" y="118227"/>
                </a:lnTo>
                <a:lnTo>
                  <a:pt x="272352" y="118330"/>
                </a:lnTo>
                <a:lnTo>
                  <a:pt x="272352" y="118227"/>
                </a:lnTo>
                <a:lnTo>
                  <a:pt x="270920" y="120170"/>
                </a:lnTo>
                <a:lnTo>
                  <a:pt x="270205" y="120477"/>
                </a:lnTo>
                <a:lnTo>
                  <a:pt x="270716" y="121398"/>
                </a:lnTo>
                <a:lnTo>
                  <a:pt x="269386" y="122523"/>
                </a:lnTo>
                <a:lnTo>
                  <a:pt x="269591" y="122420"/>
                </a:lnTo>
                <a:lnTo>
                  <a:pt x="269489" y="122625"/>
                </a:lnTo>
                <a:lnTo>
                  <a:pt x="270102" y="122625"/>
                </a:lnTo>
                <a:lnTo>
                  <a:pt x="275216" y="118739"/>
                </a:lnTo>
                <a:lnTo>
                  <a:pt x="274091" y="119148"/>
                </a:lnTo>
                <a:lnTo>
                  <a:pt x="273273" y="118739"/>
                </a:lnTo>
                <a:lnTo>
                  <a:pt x="273580" y="117818"/>
                </a:lnTo>
                <a:lnTo>
                  <a:pt x="273477" y="117818"/>
                </a:lnTo>
                <a:lnTo>
                  <a:pt x="273477" y="117614"/>
                </a:lnTo>
                <a:lnTo>
                  <a:pt x="273170" y="118330"/>
                </a:lnTo>
                <a:lnTo>
                  <a:pt x="272659" y="117920"/>
                </a:lnTo>
                <a:lnTo>
                  <a:pt x="273273" y="116284"/>
                </a:lnTo>
                <a:lnTo>
                  <a:pt x="273068" y="116386"/>
                </a:lnTo>
                <a:lnTo>
                  <a:pt x="272761" y="115875"/>
                </a:lnTo>
                <a:lnTo>
                  <a:pt x="272557" y="115977"/>
                </a:lnTo>
                <a:lnTo>
                  <a:pt x="272557" y="115977"/>
                </a:lnTo>
                <a:lnTo>
                  <a:pt x="272659" y="115466"/>
                </a:lnTo>
                <a:close/>
                <a:moveTo>
                  <a:pt x="246959" y="123166"/>
                </a:moveTo>
                <a:lnTo>
                  <a:pt x="246901" y="123224"/>
                </a:lnTo>
                <a:lnTo>
                  <a:pt x="246901" y="123224"/>
                </a:lnTo>
                <a:lnTo>
                  <a:pt x="246959" y="123166"/>
                </a:lnTo>
                <a:close/>
                <a:moveTo>
                  <a:pt x="246901" y="123224"/>
                </a:moveTo>
                <a:lnTo>
                  <a:pt x="246886" y="123239"/>
                </a:lnTo>
                <a:lnTo>
                  <a:pt x="246784" y="123443"/>
                </a:lnTo>
                <a:lnTo>
                  <a:pt x="246784" y="123443"/>
                </a:lnTo>
                <a:lnTo>
                  <a:pt x="246901" y="123224"/>
                </a:lnTo>
                <a:close/>
                <a:moveTo>
                  <a:pt x="244841" y="121807"/>
                </a:moveTo>
                <a:lnTo>
                  <a:pt x="244330" y="123341"/>
                </a:lnTo>
                <a:lnTo>
                  <a:pt x="244432" y="123341"/>
                </a:lnTo>
                <a:lnTo>
                  <a:pt x="244330" y="123648"/>
                </a:lnTo>
                <a:lnTo>
                  <a:pt x="244227" y="123443"/>
                </a:lnTo>
                <a:lnTo>
                  <a:pt x="244330" y="124466"/>
                </a:lnTo>
                <a:lnTo>
                  <a:pt x="244023" y="124670"/>
                </a:lnTo>
                <a:lnTo>
                  <a:pt x="244739" y="124670"/>
                </a:lnTo>
                <a:lnTo>
                  <a:pt x="245659" y="123955"/>
                </a:lnTo>
                <a:lnTo>
                  <a:pt x="245557" y="124159"/>
                </a:lnTo>
                <a:lnTo>
                  <a:pt x="245557" y="124159"/>
                </a:lnTo>
                <a:lnTo>
                  <a:pt x="245966" y="124057"/>
                </a:lnTo>
                <a:lnTo>
                  <a:pt x="245761" y="124364"/>
                </a:lnTo>
                <a:lnTo>
                  <a:pt x="246901" y="123224"/>
                </a:lnTo>
                <a:lnTo>
                  <a:pt x="247602" y="121909"/>
                </a:lnTo>
                <a:lnTo>
                  <a:pt x="246375" y="122318"/>
                </a:lnTo>
                <a:lnTo>
                  <a:pt x="244841" y="121807"/>
                </a:lnTo>
                <a:close/>
                <a:moveTo>
                  <a:pt x="265623" y="124957"/>
                </a:moveTo>
                <a:lnTo>
                  <a:pt x="265500" y="124977"/>
                </a:lnTo>
                <a:lnTo>
                  <a:pt x="265705" y="124977"/>
                </a:lnTo>
                <a:lnTo>
                  <a:pt x="265623" y="124957"/>
                </a:lnTo>
                <a:close/>
                <a:moveTo>
                  <a:pt x="268568" y="121705"/>
                </a:moveTo>
                <a:lnTo>
                  <a:pt x="265091" y="124057"/>
                </a:lnTo>
                <a:lnTo>
                  <a:pt x="265193" y="123852"/>
                </a:lnTo>
                <a:lnTo>
                  <a:pt x="265193" y="123852"/>
                </a:lnTo>
                <a:lnTo>
                  <a:pt x="264784" y="124159"/>
                </a:lnTo>
                <a:lnTo>
                  <a:pt x="264580" y="124261"/>
                </a:lnTo>
                <a:lnTo>
                  <a:pt x="264375" y="124261"/>
                </a:lnTo>
                <a:lnTo>
                  <a:pt x="264375" y="124364"/>
                </a:lnTo>
                <a:lnTo>
                  <a:pt x="260489" y="126102"/>
                </a:lnTo>
                <a:lnTo>
                  <a:pt x="260489" y="126102"/>
                </a:lnTo>
                <a:lnTo>
                  <a:pt x="260591" y="126000"/>
                </a:lnTo>
                <a:lnTo>
                  <a:pt x="259466" y="126818"/>
                </a:lnTo>
                <a:lnTo>
                  <a:pt x="259670" y="126818"/>
                </a:lnTo>
                <a:lnTo>
                  <a:pt x="259364" y="126920"/>
                </a:lnTo>
                <a:lnTo>
                  <a:pt x="259568" y="126920"/>
                </a:lnTo>
                <a:lnTo>
                  <a:pt x="259063" y="127173"/>
                </a:lnTo>
                <a:lnTo>
                  <a:pt x="259063" y="127173"/>
                </a:lnTo>
                <a:lnTo>
                  <a:pt x="259159" y="127125"/>
                </a:lnTo>
                <a:lnTo>
                  <a:pt x="258955" y="127330"/>
                </a:lnTo>
                <a:lnTo>
                  <a:pt x="259261" y="127227"/>
                </a:lnTo>
                <a:lnTo>
                  <a:pt x="258955" y="127432"/>
                </a:lnTo>
                <a:lnTo>
                  <a:pt x="259670" y="127636"/>
                </a:lnTo>
                <a:lnTo>
                  <a:pt x="259875" y="127841"/>
                </a:lnTo>
                <a:lnTo>
                  <a:pt x="265295" y="124875"/>
                </a:lnTo>
                <a:lnTo>
                  <a:pt x="265623" y="124957"/>
                </a:lnTo>
                <a:lnTo>
                  <a:pt x="265623" y="124957"/>
                </a:lnTo>
                <a:lnTo>
                  <a:pt x="266114" y="124875"/>
                </a:lnTo>
                <a:lnTo>
                  <a:pt x="266011" y="124670"/>
                </a:lnTo>
                <a:lnTo>
                  <a:pt x="265909" y="124670"/>
                </a:lnTo>
                <a:lnTo>
                  <a:pt x="269284" y="122318"/>
                </a:lnTo>
                <a:lnTo>
                  <a:pt x="268875" y="122420"/>
                </a:lnTo>
                <a:lnTo>
                  <a:pt x="268875" y="122420"/>
                </a:lnTo>
                <a:lnTo>
                  <a:pt x="269080" y="122318"/>
                </a:lnTo>
                <a:lnTo>
                  <a:pt x="269284" y="122216"/>
                </a:lnTo>
                <a:lnTo>
                  <a:pt x="269284" y="122216"/>
                </a:lnTo>
                <a:lnTo>
                  <a:pt x="268670" y="122420"/>
                </a:lnTo>
                <a:lnTo>
                  <a:pt x="269080" y="122114"/>
                </a:lnTo>
                <a:lnTo>
                  <a:pt x="268159" y="122420"/>
                </a:lnTo>
                <a:lnTo>
                  <a:pt x="268261" y="122011"/>
                </a:lnTo>
                <a:lnTo>
                  <a:pt x="268568" y="121705"/>
                </a:lnTo>
                <a:close/>
                <a:moveTo>
                  <a:pt x="76909" y="132648"/>
                </a:moveTo>
                <a:lnTo>
                  <a:pt x="77216" y="132852"/>
                </a:lnTo>
                <a:lnTo>
                  <a:pt x="77011" y="132955"/>
                </a:lnTo>
                <a:lnTo>
                  <a:pt x="77216" y="133057"/>
                </a:lnTo>
                <a:lnTo>
                  <a:pt x="76807" y="133261"/>
                </a:lnTo>
                <a:lnTo>
                  <a:pt x="77625" y="133057"/>
                </a:lnTo>
                <a:lnTo>
                  <a:pt x="77830" y="132750"/>
                </a:lnTo>
                <a:lnTo>
                  <a:pt x="76909" y="132648"/>
                </a:lnTo>
                <a:close/>
                <a:moveTo>
                  <a:pt x="78136" y="132545"/>
                </a:moveTo>
                <a:lnTo>
                  <a:pt x="78136" y="133261"/>
                </a:lnTo>
                <a:lnTo>
                  <a:pt x="78648" y="133364"/>
                </a:lnTo>
                <a:lnTo>
                  <a:pt x="78545" y="133159"/>
                </a:lnTo>
                <a:lnTo>
                  <a:pt x="78852" y="133057"/>
                </a:lnTo>
                <a:lnTo>
                  <a:pt x="78955" y="132852"/>
                </a:lnTo>
                <a:lnTo>
                  <a:pt x="79057" y="132750"/>
                </a:lnTo>
                <a:lnTo>
                  <a:pt x="78750" y="132852"/>
                </a:lnTo>
                <a:lnTo>
                  <a:pt x="78443" y="132648"/>
                </a:lnTo>
                <a:lnTo>
                  <a:pt x="78545" y="132648"/>
                </a:lnTo>
                <a:lnTo>
                  <a:pt x="78136" y="132545"/>
                </a:lnTo>
                <a:close/>
                <a:moveTo>
                  <a:pt x="78136" y="133261"/>
                </a:moveTo>
                <a:lnTo>
                  <a:pt x="78136" y="133568"/>
                </a:lnTo>
                <a:lnTo>
                  <a:pt x="78341" y="133364"/>
                </a:lnTo>
                <a:lnTo>
                  <a:pt x="78136" y="133261"/>
                </a:lnTo>
                <a:close/>
                <a:moveTo>
                  <a:pt x="68830" y="133875"/>
                </a:moveTo>
                <a:lnTo>
                  <a:pt x="67970" y="133970"/>
                </a:lnTo>
                <a:lnTo>
                  <a:pt x="67970" y="133970"/>
                </a:lnTo>
                <a:lnTo>
                  <a:pt x="68114" y="133875"/>
                </a:lnTo>
                <a:close/>
                <a:moveTo>
                  <a:pt x="63920" y="8386"/>
                </a:moveTo>
                <a:lnTo>
                  <a:pt x="62795" y="8795"/>
                </a:lnTo>
                <a:lnTo>
                  <a:pt x="63000" y="8795"/>
                </a:lnTo>
                <a:lnTo>
                  <a:pt x="62182" y="9000"/>
                </a:lnTo>
                <a:lnTo>
                  <a:pt x="61568" y="10330"/>
                </a:lnTo>
                <a:lnTo>
                  <a:pt x="62693" y="10534"/>
                </a:lnTo>
                <a:lnTo>
                  <a:pt x="62693" y="10636"/>
                </a:lnTo>
                <a:lnTo>
                  <a:pt x="62386" y="10739"/>
                </a:lnTo>
                <a:lnTo>
                  <a:pt x="62591" y="10636"/>
                </a:lnTo>
                <a:lnTo>
                  <a:pt x="61977" y="10841"/>
                </a:lnTo>
                <a:lnTo>
                  <a:pt x="62080" y="10841"/>
                </a:lnTo>
                <a:lnTo>
                  <a:pt x="61568" y="11148"/>
                </a:lnTo>
                <a:lnTo>
                  <a:pt x="62182" y="11250"/>
                </a:lnTo>
                <a:lnTo>
                  <a:pt x="60136" y="12068"/>
                </a:lnTo>
                <a:lnTo>
                  <a:pt x="59727" y="12784"/>
                </a:lnTo>
                <a:lnTo>
                  <a:pt x="59216" y="12784"/>
                </a:lnTo>
                <a:lnTo>
                  <a:pt x="59216" y="13091"/>
                </a:lnTo>
                <a:lnTo>
                  <a:pt x="59114" y="12682"/>
                </a:lnTo>
                <a:lnTo>
                  <a:pt x="59420" y="12682"/>
                </a:lnTo>
                <a:lnTo>
                  <a:pt x="59727" y="12477"/>
                </a:lnTo>
                <a:lnTo>
                  <a:pt x="59420" y="12477"/>
                </a:lnTo>
                <a:lnTo>
                  <a:pt x="60239" y="11557"/>
                </a:lnTo>
                <a:lnTo>
                  <a:pt x="59523" y="11761"/>
                </a:lnTo>
                <a:lnTo>
                  <a:pt x="59523" y="11761"/>
                </a:lnTo>
                <a:lnTo>
                  <a:pt x="59932" y="11557"/>
                </a:lnTo>
                <a:lnTo>
                  <a:pt x="59523" y="11557"/>
                </a:lnTo>
                <a:lnTo>
                  <a:pt x="59420" y="11352"/>
                </a:lnTo>
                <a:lnTo>
                  <a:pt x="58602" y="11455"/>
                </a:lnTo>
                <a:lnTo>
                  <a:pt x="58500" y="11864"/>
                </a:lnTo>
                <a:lnTo>
                  <a:pt x="59114" y="11966"/>
                </a:lnTo>
                <a:lnTo>
                  <a:pt x="58500" y="12068"/>
                </a:lnTo>
                <a:lnTo>
                  <a:pt x="58295" y="11761"/>
                </a:lnTo>
                <a:lnTo>
                  <a:pt x="58295" y="11966"/>
                </a:lnTo>
                <a:lnTo>
                  <a:pt x="54307" y="11557"/>
                </a:lnTo>
                <a:lnTo>
                  <a:pt x="53795" y="11045"/>
                </a:lnTo>
                <a:lnTo>
                  <a:pt x="51750" y="11557"/>
                </a:lnTo>
                <a:lnTo>
                  <a:pt x="54000" y="11250"/>
                </a:lnTo>
                <a:lnTo>
                  <a:pt x="54000" y="11250"/>
                </a:lnTo>
                <a:lnTo>
                  <a:pt x="52057" y="11966"/>
                </a:lnTo>
                <a:lnTo>
                  <a:pt x="51239" y="13193"/>
                </a:lnTo>
                <a:lnTo>
                  <a:pt x="50932" y="12068"/>
                </a:lnTo>
                <a:lnTo>
                  <a:pt x="50727" y="11966"/>
                </a:lnTo>
                <a:lnTo>
                  <a:pt x="50625" y="11864"/>
                </a:lnTo>
                <a:lnTo>
                  <a:pt x="46943" y="11864"/>
                </a:lnTo>
                <a:lnTo>
                  <a:pt x="48375" y="11455"/>
                </a:lnTo>
                <a:lnTo>
                  <a:pt x="42341" y="10636"/>
                </a:lnTo>
                <a:lnTo>
                  <a:pt x="42852" y="10330"/>
                </a:lnTo>
                <a:lnTo>
                  <a:pt x="43057" y="9920"/>
                </a:lnTo>
                <a:lnTo>
                  <a:pt x="42545" y="10023"/>
                </a:lnTo>
                <a:lnTo>
                  <a:pt x="42750" y="10125"/>
                </a:lnTo>
                <a:lnTo>
                  <a:pt x="41420" y="10636"/>
                </a:lnTo>
                <a:lnTo>
                  <a:pt x="41420" y="9920"/>
                </a:lnTo>
                <a:lnTo>
                  <a:pt x="40909" y="9716"/>
                </a:lnTo>
                <a:lnTo>
                  <a:pt x="40909" y="9716"/>
                </a:lnTo>
                <a:lnTo>
                  <a:pt x="41011" y="9818"/>
                </a:lnTo>
                <a:lnTo>
                  <a:pt x="41114" y="9818"/>
                </a:lnTo>
                <a:lnTo>
                  <a:pt x="39580" y="10330"/>
                </a:lnTo>
                <a:lnTo>
                  <a:pt x="39989" y="10125"/>
                </a:lnTo>
                <a:lnTo>
                  <a:pt x="37841" y="10739"/>
                </a:lnTo>
                <a:lnTo>
                  <a:pt x="38045" y="10534"/>
                </a:lnTo>
                <a:lnTo>
                  <a:pt x="37739" y="10636"/>
                </a:lnTo>
                <a:lnTo>
                  <a:pt x="37841" y="10636"/>
                </a:lnTo>
                <a:lnTo>
                  <a:pt x="36409" y="11045"/>
                </a:lnTo>
                <a:lnTo>
                  <a:pt x="36102" y="11045"/>
                </a:lnTo>
                <a:lnTo>
                  <a:pt x="35898" y="11148"/>
                </a:lnTo>
                <a:lnTo>
                  <a:pt x="35898" y="11045"/>
                </a:lnTo>
                <a:lnTo>
                  <a:pt x="36102" y="11045"/>
                </a:lnTo>
                <a:lnTo>
                  <a:pt x="39682" y="9920"/>
                </a:lnTo>
                <a:lnTo>
                  <a:pt x="37330" y="10330"/>
                </a:lnTo>
                <a:lnTo>
                  <a:pt x="37432" y="10330"/>
                </a:lnTo>
                <a:lnTo>
                  <a:pt x="35795" y="10739"/>
                </a:lnTo>
                <a:lnTo>
                  <a:pt x="36307" y="10534"/>
                </a:lnTo>
                <a:lnTo>
                  <a:pt x="34466" y="10841"/>
                </a:lnTo>
                <a:lnTo>
                  <a:pt x="34670" y="10943"/>
                </a:lnTo>
                <a:lnTo>
                  <a:pt x="34364" y="11045"/>
                </a:lnTo>
                <a:lnTo>
                  <a:pt x="34568" y="11148"/>
                </a:lnTo>
                <a:lnTo>
                  <a:pt x="25466" y="9716"/>
                </a:lnTo>
                <a:lnTo>
                  <a:pt x="25773" y="9614"/>
                </a:lnTo>
                <a:lnTo>
                  <a:pt x="25466" y="9614"/>
                </a:lnTo>
                <a:lnTo>
                  <a:pt x="25466" y="9511"/>
                </a:lnTo>
                <a:lnTo>
                  <a:pt x="25364" y="9511"/>
                </a:lnTo>
                <a:lnTo>
                  <a:pt x="25773" y="9409"/>
                </a:lnTo>
                <a:lnTo>
                  <a:pt x="24239" y="9307"/>
                </a:lnTo>
                <a:lnTo>
                  <a:pt x="24341" y="9205"/>
                </a:lnTo>
                <a:lnTo>
                  <a:pt x="23318" y="9409"/>
                </a:lnTo>
                <a:lnTo>
                  <a:pt x="23318" y="9307"/>
                </a:lnTo>
                <a:lnTo>
                  <a:pt x="24034" y="9102"/>
                </a:lnTo>
                <a:lnTo>
                  <a:pt x="23625" y="9000"/>
                </a:lnTo>
                <a:lnTo>
                  <a:pt x="23727" y="8898"/>
                </a:lnTo>
                <a:lnTo>
                  <a:pt x="23727" y="8898"/>
                </a:lnTo>
                <a:lnTo>
                  <a:pt x="21068" y="9409"/>
                </a:lnTo>
                <a:lnTo>
                  <a:pt x="21068" y="9409"/>
                </a:lnTo>
                <a:lnTo>
                  <a:pt x="21273" y="9307"/>
                </a:lnTo>
                <a:lnTo>
                  <a:pt x="20455" y="9511"/>
                </a:lnTo>
                <a:lnTo>
                  <a:pt x="20761" y="9614"/>
                </a:lnTo>
                <a:lnTo>
                  <a:pt x="20148" y="9818"/>
                </a:lnTo>
                <a:lnTo>
                  <a:pt x="20045" y="9818"/>
                </a:lnTo>
                <a:lnTo>
                  <a:pt x="20455" y="9614"/>
                </a:lnTo>
                <a:lnTo>
                  <a:pt x="18637" y="9901"/>
                </a:lnTo>
                <a:lnTo>
                  <a:pt x="18637" y="9901"/>
                </a:lnTo>
                <a:lnTo>
                  <a:pt x="13295" y="11455"/>
                </a:lnTo>
                <a:lnTo>
                  <a:pt x="13398" y="11455"/>
                </a:lnTo>
                <a:lnTo>
                  <a:pt x="13193" y="11557"/>
                </a:lnTo>
                <a:lnTo>
                  <a:pt x="14011" y="12273"/>
                </a:lnTo>
                <a:lnTo>
                  <a:pt x="13909" y="12682"/>
                </a:lnTo>
                <a:lnTo>
                  <a:pt x="14625" y="12580"/>
                </a:lnTo>
                <a:lnTo>
                  <a:pt x="14625" y="12580"/>
                </a:lnTo>
                <a:lnTo>
                  <a:pt x="14523" y="12682"/>
                </a:lnTo>
                <a:lnTo>
                  <a:pt x="14932" y="12682"/>
                </a:lnTo>
                <a:lnTo>
                  <a:pt x="14523" y="12989"/>
                </a:lnTo>
                <a:lnTo>
                  <a:pt x="15341" y="13091"/>
                </a:lnTo>
                <a:lnTo>
                  <a:pt x="14727" y="13193"/>
                </a:lnTo>
                <a:lnTo>
                  <a:pt x="14523" y="12989"/>
                </a:lnTo>
                <a:lnTo>
                  <a:pt x="14420" y="12886"/>
                </a:lnTo>
                <a:lnTo>
                  <a:pt x="14420" y="12784"/>
                </a:lnTo>
                <a:lnTo>
                  <a:pt x="14114" y="12989"/>
                </a:lnTo>
                <a:lnTo>
                  <a:pt x="14114" y="13295"/>
                </a:lnTo>
                <a:lnTo>
                  <a:pt x="14523" y="13295"/>
                </a:lnTo>
                <a:lnTo>
                  <a:pt x="14420" y="13398"/>
                </a:lnTo>
                <a:lnTo>
                  <a:pt x="12375" y="13398"/>
                </a:lnTo>
                <a:lnTo>
                  <a:pt x="12886" y="13091"/>
                </a:lnTo>
                <a:lnTo>
                  <a:pt x="11250" y="13398"/>
                </a:lnTo>
                <a:lnTo>
                  <a:pt x="11352" y="13398"/>
                </a:lnTo>
                <a:lnTo>
                  <a:pt x="9205" y="13909"/>
                </a:lnTo>
                <a:lnTo>
                  <a:pt x="9818" y="14216"/>
                </a:lnTo>
                <a:lnTo>
                  <a:pt x="9102" y="14318"/>
                </a:lnTo>
                <a:lnTo>
                  <a:pt x="9205" y="14523"/>
                </a:lnTo>
                <a:lnTo>
                  <a:pt x="9102" y="14932"/>
                </a:lnTo>
                <a:lnTo>
                  <a:pt x="11045" y="14932"/>
                </a:lnTo>
                <a:lnTo>
                  <a:pt x="11045" y="15034"/>
                </a:lnTo>
                <a:lnTo>
                  <a:pt x="12580" y="14625"/>
                </a:lnTo>
                <a:lnTo>
                  <a:pt x="12784" y="14830"/>
                </a:lnTo>
                <a:lnTo>
                  <a:pt x="12068" y="15034"/>
                </a:lnTo>
                <a:lnTo>
                  <a:pt x="11659" y="15648"/>
                </a:lnTo>
                <a:lnTo>
                  <a:pt x="10534" y="15852"/>
                </a:lnTo>
                <a:lnTo>
                  <a:pt x="8795" y="16261"/>
                </a:lnTo>
                <a:lnTo>
                  <a:pt x="8489" y="16159"/>
                </a:lnTo>
                <a:lnTo>
                  <a:pt x="7745" y="16624"/>
                </a:lnTo>
                <a:lnTo>
                  <a:pt x="7745" y="16624"/>
                </a:lnTo>
                <a:lnTo>
                  <a:pt x="5727" y="17489"/>
                </a:lnTo>
                <a:lnTo>
                  <a:pt x="5830" y="17489"/>
                </a:lnTo>
                <a:lnTo>
                  <a:pt x="5420" y="17693"/>
                </a:lnTo>
                <a:lnTo>
                  <a:pt x="5625" y="17693"/>
                </a:lnTo>
                <a:lnTo>
                  <a:pt x="5318" y="17898"/>
                </a:lnTo>
                <a:lnTo>
                  <a:pt x="5420" y="17898"/>
                </a:lnTo>
                <a:lnTo>
                  <a:pt x="5318" y="18102"/>
                </a:lnTo>
                <a:lnTo>
                  <a:pt x="5318" y="18102"/>
                </a:lnTo>
                <a:lnTo>
                  <a:pt x="5727" y="17898"/>
                </a:lnTo>
                <a:lnTo>
                  <a:pt x="5625" y="18000"/>
                </a:lnTo>
                <a:lnTo>
                  <a:pt x="5727" y="18000"/>
                </a:lnTo>
                <a:lnTo>
                  <a:pt x="5625" y="18102"/>
                </a:lnTo>
                <a:lnTo>
                  <a:pt x="5830" y="18102"/>
                </a:lnTo>
                <a:lnTo>
                  <a:pt x="5420" y="18205"/>
                </a:lnTo>
                <a:lnTo>
                  <a:pt x="6545" y="18307"/>
                </a:lnTo>
                <a:lnTo>
                  <a:pt x="6239" y="18307"/>
                </a:lnTo>
                <a:lnTo>
                  <a:pt x="6443" y="18409"/>
                </a:lnTo>
                <a:lnTo>
                  <a:pt x="6034" y="18614"/>
                </a:lnTo>
                <a:lnTo>
                  <a:pt x="6034" y="18614"/>
                </a:lnTo>
                <a:lnTo>
                  <a:pt x="6136" y="18409"/>
                </a:lnTo>
                <a:lnTo>
                  <a:pt x="5625" y="18511"/>
                </a:lnTo>
                <a:lnTo>
                  <a:pt x="5625" y="18307"/>
                </a:lnTo>
                <a:lnTo>
                  <a:pt x="4807" y="18614"/>
                </a:lnTo>
                <a:lnTo>
                  <a:pt x="5011" y="18614"/>
                </a:lnTo>
                <a:lnTo>
                  <a:pt x="5011" y="19227"/>
                </a:lnTo>
                <a:lnTo>
                  <a:pt x="7466" y="18511"/>
                </a:lnTo>
                <a:lnTo>
                  <a:pt x="7466" y="18511"/>
                </a:lnTo>
                <a:lnTo>
                  <a:pt x="5727" y="19943"/>
                </a:lnTo>
                <a:lnTo>
                  <a:pt x="5932" y="19943"/>
                </a:lnTo>
                <a:lnTo>
                  <a:pt x="5011" y="20352"/>
                </a:lnTo>
                <a:lnTo>
                  <a:pt x="6750" y="20045"/>
                </a:lnTo>
                <a:lnTo>
                  <a:pt x="7159" y="20352"/>
                </a:lnTo>
                <a:lnTo>
                  <a:pt x="8386" y="20045"/>
                </a:lnTo>
                <a:lnTo>
                  <a:pt x="8386" y="20045"/>
                </a:lnTo>
                <a:lnTo>
                  <a:pt x="7875" y="20352"/>
                </a:lnTo>
                <a:lnTo>
                  <a:pt x="7875" y="20352"/>
                </a:lnTo>
                <a:lnTo>
                  <a:pt x="9511" y="19943"/>
                </a:lnTo>
                <a:lnTo>
                  <a:pt x="8080" y="20761"/>
                </a:lnTo>
                <a:lnTo>
                  <a:pt x="8182" y="20864"/>
                </a:lnTo>
                <a:lnTo>
                  <a:pt x="5523" y="22193"/>
                </a:lnTo>
                <a:lnTo>
                  <a:pt x="5523" y="22091"/>
                </a:lnTo>
                <a:lnTo>
                  <a:pt x="3375" y="22909"/>
                </a:lnTo>
                <a:lnTo>
                  <a:pt x="3375" y="23114"/>
                </a:lnTo>
                <a:lnTo>
                  <a:pt x="3170" y="23011"/>
                </a:lnTo>
                <a:lnTo>
                  <a:pt x="2966" y="23114"/>
                </a:lnTo>
                <a:lnTo>
                  <a:pt x="2966" y="23114"/>
                </a:lnTo>
                <a:lnTo>
                  <a:pt x="3170" y="22909"/>
                </a:lnTo>
                <a:lnTo>
                  <a:pt x="2864" y="23011"/>
                </a:lnTo>
                <a:lnTo>
                  <a:pt x="2864" y="23011"/>
                </a:lnTo>
                <a:lnTo>
                  <a:pt x="2966" y="22909"/>
                </a:lnTo>
                <a:lnTo>
                  <a:pt x="1120" y="23634"/>
                </a:lnTo>
                <a:lnTo>
                  <a:pt x="1120" y="23634"/>
                </a:lnTo>
                <a:lnTo>
                  <a:pt x="1023" y="23830"/>
                </a:lnTo>
                <a:lnTo>
                  <a:pt x="2276" y="23472"/>
                </a:lnTo>
                <a:lnTo>
                  <a:pt x="2276" y="23472"/>
                </a:lnTo>
                <a:lnTo>
                  <a:pt x="3886" y="23114"/>
                </a:lnTo>
                <a:lnTo>
                  <a:pt x="3682" y="23318"/>
                </a:lnTo>
                <a:lnTo>
                  <a:pt x="5069" y="22823"/>
                </a:lnTo>
                <a:lnTo>
                  <a:pt x="5069" y="22823"/>
                </a:lnTo>
                <a:lnTo>
                  <a:pt x="5216" y="22602"/>
                </a:lnTo>
                <a:lnTo>
                  <a:pt x="5932" y="22398"/>
                </a:lnTo>
                <a:lnTo>
                  <a:pt x="5830" y="22398"/>
                </a:lnTo>
                <a:lnTo>
                  <a:pt x="10534" y="20761"/>
                </a:lnTo>
                <a:lnTo>
                  <a:pt x="10432" y="20761"/>
                </a:lnTo>
                <a:lnTo>
                  <a:pt x="11352" y="20352"/>
                </a:lnTo>
                <a:lnTo>
                  <a:pt x="11455" y="19943"/>
                </a:lnTo>
                <a:lnTo>
                  <a:pt x="12580" y="19330"/>
                </a:lnTo>
                <a:lnTo>
                  <a:pt x="12580" y="19432"/>
                </a:lnTo>
                <a:lnTo>
                  <a:pt x="12886" y="19330"/>
                </a:lnTo>
                <a:lnTo>
                  <a:pt x="12886" y="19227"/>
                </a:lnTo>
                <a:lnTo>
                  <a:pt x="17386" y="17693"/>
                </a:lnTo>
                <a:lnTo>
                  <a:pt x="16568" y="18102"/>
                </a:lnTo>
                <a:lnTo>
                  <a:pt x="16875" y="18205"/>
                </a:lnTo>
                <a:lnTo>
                  <a:pt x="16875" y="18307"/>
                </a:lnTo>
                <a:lnTo>
                  <a:pt x="14011" y="19125"/>
                </a:lnTo>
                <a:lnTo>
                  <a:pt x="14318" y="19330"/>
                </a:lnTo>
                <a:lnTo>
                  <a:pt x="13193" y="19841"/>
                </a:lnTo>
                <a:lnTo>
                  <a:pt x="15443" y="19227"/>
                </a:lnTo>
                <a:lnTo>
                  <a:pt x="15443" y="19227"/>
                </a:lnTo>
                <a:lnTo>
                  <a:pt x="15341" y="19330"/>
                </a:lnTo>
                <a:lnTo>
                  <a:pt x="15852" y="19023"/>
                </a:lnTo>
                <a:lnTo>
                  <a:pt x="15852" y="19125"/>
                </a:lnTo>
                <a:lnTo>
                  <a:pt x="17284" y="18614"/>
                </a:lnTo>
                <a:lnTo>
                  <a:pt x="16875" y="18614"/>
                </a:lnTo>
                <a:lnTo>
                  <a:pt x="17284" y="18409"/>
                </a:lnTo>
                <a:lnTo>
                  <a:pt x="17182" y="18409"/>
                </a:lnTo>
                <a:lnTo>
                  <a:pt x="17554" y="18186"/>
                </a:lnTo>
                <a:lnTo>
                  <a:pt x="17554" y="18186"/>
                </a:lnTo>
                <a:lnTo>
                  <a:pt x="18205" y="18000"/>
                </a:lnTo>
                <a:lnTo>
                  <a:pt x="18205" y="18000"/>
                </a:lnTo>
                <a:lnTo>
                  <a:pt x="17795" y="18307"/>
                </a:lnTo>
                <a:lnTo>
                  <a:pt x="19125" y="18102"/>
                </a:lnTo>
                <a:lnTo>
                  <a:pt x="18614" y="18409"/>
                </a:lnTo>
                <a:lnTo>
                  <a:pt x="18818" y="18409"/>
                </a:lnTo>
                <a:lnTo>
                  <a:pt x="18818" y="18511"/>
                </a:lnTo>
                <a:lnTo>
                  <a:pt x="19125" y="18511"/>
                </a:lnTo>
                <a:lnTo>
                  <a:pt x="18818" y="18716"/>
                </a:lnTo>
                <a:lnTo>
                  <a:pt x="19227" y="18716"/>
                </a:lnTo>
                <a:lnTo>
                  <a:pt x="19841" y="18511"/>
                </a:lnTo>
                <a:lnTo>
                  <a:pt x="19432" y="18920"/>
                </a:lnTo>
                <a:lnTo>
                  <a:pt x="19636" y="19125"/>
                </a:lnTo>
                <a:lnTo>
                  <a:pt x="21682" y="19023"/>
                </a:lnTo>
                <a:lnTo>
                  <a:pt x="21682" y="19023"/>
                </a:lnTo>
                <a:lnTo>
                  <a:pt x="21477" y="19227"/>
                </a:lnTo>
                <a:lnTo>
                  <a:pt x="23216" y="19227"/>
                </a:lnTo>
                <a:lnTo>
                  <a:pt x="22295" y="19534"/>
                </a:lnTo>
                <a:lnTo>
                  <a:pt x="22909" y="19943"/>
                </a:lnTo>
                <a:lnTo>
                  <a:pt x="22807" y="19943"/>
                </a:lnTo>
                <a:lnTo>
                  <a:pt x="23216" y="20659"/>
                </a:lnTo>
                <a:lnTo>
                  <a:pt x="23830" y="20659"/>
                </a:lnTo>
                <a:lnTo>
                  <a:pt x="23830" y="20455"/>
                </a:lnTo>
                <a:lnTo>
                  <a:pt x="24034" y="20352"/>
                </a:lnTo>
                <a:lnTo>
                  <a:pt x="23625" y="20148"/>
                </a:lnTo>
                <a:lnTo>
                  <a:pt x="24545" y="20045"/>
                </a:lnTo>
                <a:lnTo>
                  <a:pt x="24443" y="20148"/>
                </a:lnTo>
                <a:lnTo>
                  <a:pt x="24648" y="20148"/>
                </a:lnTo>
                <a:lnTo>
                  <a:pt x="24136" y="20659"/>
                </a:lnTo>
                <a:lnTo>
                  <a:pt x="24545" y="20761"/>
                </a:lnTo>
                <a:lnTo>
                  <a:pt x="25466" y="19636"/>
                </a:lnTo>
                <a:lnTo>
                  <a:pt x="24955" y="20557"/>
                </a:lnTo>
                <a:lnTo>
                  <a:pt x="25159" y="20761"/>
                </a:lnTo>
                <a:lnTo>
                  <a:pt x="25670" y="20557"/>
                </a:lnTo>
                <a:lnTo>
                  <a:pt x="25159" y="20966"/>
                </a:lnTo>
                <a:lnTo>
                  <a:pt x="25568" y="21170"/>
                </a:lnTo>
                <a:lnTo>
                  <a:pt x="24750" y="21784"/>
                </a:lnTo>
                <a:lnTo>
                  <a:pt x="25159" y="21886"/>
                </a:lnTo>
                <a:lnTo>
                  <a:pt x="25159" y="22193"/>
                </a:lnTo>
                <a:lnTo>
                  <a:pt x="25057" y="22295"/>
                </a:lnTo>
                <a:lnTo>
                  <a:pt x="25364" y="22705"/>
                </a:lnTo>
                <a:lnTo>
                  <a:pt x="24648" y="23114"/>
                </a:lnTo>
                <a:lnTo>
                  <a:pt x="24545" y="23420"/>
                </a:lnTo>
                <a:lnTo>
                  <a:pt x="25670" y="22807"/>
                </a:lnTo>
                <a:lnTo>
                  <a:pt x="24750" y="24136"/>
                </a:lnTo>
                <a:lnTo>
                  <a:pt x="26284" y="23011"/>
                </a:lnTo>
                <a:lnTo>
                  <a:pt x="26284" y="23011"/>
                </a:lnTo>
                <a:lnTo>
                  <a:pt x="25568" y="23830"/>
                </a:lnTo>
                <a:lnTo>
                  <a:pt x="25568" y="23830"/>
                </a:lnTo>
                <a:lnTo>
                  <a:pt x="26182" y="23318"/>
                </a:lnTo>
                <a:lnTo>
                  <a:pt x="26182" y="23495"/>
                </a:lnTo>
                <a:lnTo>
                  <a:pt x="26182" y="23495"/>
                </a:lnTo>
                <a:lnTo>
                  <a:pt x="24750" y="24545"/>
                </a:lnTo>
                <a:lnTo>
                  <a:pt x="25159" y="24648"/>
                </a:lnTo>
                <a:lnTo>
                  <a:pt x="24443" y="25364"/>
                </a:lnTo>
                <a:lnTo>
                  <a:pt x="24443" y="25568"/>
                </a:lnTo>
                <a:lnTo>
                  <a:pt x="25261" y="25261"/>
                </a:lnTo>
                <a:lnTo>
                  <a:pt x="25364" y="25159"/>
                </a:lnTo>
                <a:lnTo>
                  <a:pt x="25773" y="25057"/>
                </a:lnTo>
                <a:lnTo>
                  <a:pt x="25364" y="25261"/>
                </a:lnTo>
                <a:lnTo>
                  <a:pt x="25773" y="25568"/>
                </a:lnTo>
                <a:lnTo>
                  <a:pt x="25261" y="25261"/>
                </a:lnTo>
                <a:lnTo>
                  <a:pt x="24955" y="25466"/>
                </a:lnTo>
                <a:lnTo>
                  <a:pt x="25364" y="25977"/>
                </a:lnTo>
                <a:lnTo>
                  <a:pt x="24750" y="26489"/>
                </a:lnTo>
                <a:lnTo>
                  <a:pt x="24750" y="26489"/>
                </a:lnTo>
                <a:lnTo>
                  <a:pt x="25159" y="26284"/>
                </a:lnTo>
                <a:lnTo>
                  <a:pt x="24545" y="26693"/>
                </a:lnTo>
                <a:lnTo>
                  <a:pt x="24443" y="27000"/>
                </a:lnTo>
                <a:lnTo>
                  <a:pt x="26080" y="25977"/>
                </a:lnTo>
                <a:lnTo>
                  <a:pt x="25670" y="26386"/>
                </a:lnTo>
                <a:lnTo>
                  <a:pt x="25773" y="26795"/>
                </a:lnTo>
                <a:lnTo>
                  <a:pt x="25568" y="26489"/>
                </a:lnTo>
                <a:lnTo>
                  <a:pt x="24852" y="26795"/>
                </a:lnTo>
                <a:lnTo>
                  <a:pt x="24955" y="26795"/>
                </a:lnTo>
                <a:lnTo>
                  <a:pt x="24545" y="27307"/>
                </a:lnTo>
                <a:lnTo>
                  <a:pt x="25466" y="27102"/>
                </a:lnTo>
                <a:lnTo>
                  <a:pt x="24341" y="27614"/>
                </a:lnTo>
                <a:lnTo>
                  <a:pt x="25159" y="27818"/>
                </a:lnTo>
                <a:lnTo>
                  <a:pt x="25057" y="27920"/>
                </a:lnTo>
                <a:lnTo>
                  <a:pt x="25159" y="28023"/>
                </a:lnTo>
                <a:lnTo>
                  <a:pt x="24852" y="28125"/>
                </a:lnTo>
                <a:lnTo>
                  <a:pt x="25364" y="28125"/>
                </a:lnTo>
                <a:lnTo>
                  <a:pt x="24852" y="28227"/>
                </a:lnTo>
                <a:lnTo>
                  <a:pt x="25977" y="28227"/>
                </a:lnTo>
                <a:lnTo>
                  <a:pt x="26284" y="27920"/>
                </a:lnTo>
                <a:lnTo>
                  <a:pt x="25773" y="28841"/>
                </a:lnTo>
                <a:lnTo>
                  <a:pt x="26591" y="28636"/>
                </a:lnTo>
                <a:lnTo>
                  <a:pt x="26489" y="29148"/>
                </a:lnTo>
                <a:lnTo>
                  <a:pt x="26182" y="29352"/>
                </a:lnTo>
                <a:lnTo>
                  <a:pt x="26182" y="29352"/>
                </a:lnTo>
                <a:lnTo>
                  <a:pt x="26795" y="29148"/>
                </a:lnTo>
                <a:lnTo>
                  <a:pt x="26489" y="29455"/>
                </a:lnTo>
                <a:lnTo>
                  <a:pt x="26898" y="29455"/>
                </a:lnTo>
                <a:lnTo>
                  <a:pt x="26489" y="29659"/>
                </a:lnTo>
                <a:lnTo>
                  <a:pt x="26489" y="29864"/>
                </a:lnTo>
                <a:lnTo>
                  <a:pt x="26591" y="30068"/>
                </a:lnTo>
                <a:lnTo>
                  <a:pt x="26693" y="30068"/>
                </a:lnTo>
                <a:lnTo>
                  <a:pt x="26386" y="30375"/>
                </a:lnTo>
                <a:lnTo>
                  <a:pt x="26386" y="30682"/>
                </a:lnTo>
                <a:lnTo>
                  <a:pt x="26489" y="30682"/>
                </a:lnTo>
                <a:lnTo>
                  <a:pt x="26386" y="30784"/>
                </a:lnTo>
                <a:lnTo>
                  <a:pt x="26386" y="30682"/>
                </a:lnTo>
                <a:lnTo>
                  <a:pt x="26080" y="31295"/>
                </a:lnTo>
                <a:lnTo>
                  <a:pt x="25670" y="31500"/>
                </a:lnTo>
                <a:lnTo>
                  <a:pt x="25568" y="31602"/>
                </a:lnTo>
                <a:lnTo>
                  <a:pt x="25568" y="31500"/>
                </a:lnTo>
                <a:lnTo>
                  <a:pt x="25670" y="31500"/>
                </a:lnTo>
                <a:lnTo>
                  <a:pt x="26182" y="30886"/>
                </a:lnTo>
                <a:lnTo>
                  <a:pt x="26182" y="30886"/>
                </a:lnTo>
                <a:lnTo>
                  <a:pt x="25466" y="31398"/>
                </a:lnTo>
                <a:lnTo>
                  <a:pt x="25875" y="30989"/>
                </a:lnTo>
                <a:lnTo>
                  <a:pt x="25875" y="31091"/>
                </a:lnTo>
                <a:lnTo>
                  <a:pt x="26182" y="30682"/>
                </a:lnTo>
                <a:lnTo>
                  <a:pt x="24852" y="30477"/>
                </a:lnTo>
                <a:lnTo>
                  <a:pt x="24341" y="31909"/>
                </a:lnTo>
                <a:lnTo>
                  <a:pt x="24545" y="31909"/>
                </a:lnTo>
                <a:lnTo>
                  <a:pt x="24136" y="32420"/>
                </a:lnTo>
                <a:lnTo>
                  <a:pt x="24136" y="32216"/>
                </a:lnTo>
                <a:lnTo>
                  <a:pt x="23932" y="32523"/>
                </a:lnTo>
                <a:lnTo>
                  <a:pt x="24545" y="32727"/>
                </a:lnTo>
                <a:lnTo>
                  <a:pt x="24034" y="32625"/>
                </a:lnTo>
                <a:lnTo>
                  <a:pt x="21989" y="35489"/>
                </a:lnTo>
                <a:lnTo>
                  <a:pt x="22091" y="35489"/>
                </a:lnTo>
                <a:lnTo>
                  <a:pt x="20557" y="38250"/>
                </a:lnTo>
                <a:lnTo>
                  <a:pt x="20557" y="38148"/>
                </a:lnTo>
                <a:lnTo>
                  <a:pt x="20250" y="38659"/>
                </a:lnTo>
                <a:lnTo>
                  <a:pt x="20348" y="40709"/>
                </a:lnTo>
                <a:lnTo>
                  <a:pt x="20348" y="40709"/>
                </a:lnTo>
                <a:lnTo>
                  <a:pt x="20148" y="40909"/>
                </a:lnTo>
                <a:lnTo>
                  <a:pt x="20455" y="41011"/>
                </a:lnTo>
                <a:lnTo>
                  <a:pt x="20761" y="40807"/>
                </a:lnTo>
                <a:lnTo>
                  <a:pt x="21477" y="40807"/>
                </a:lnTo>
                <a:lnTo>
                  <a:pt x="20761" y="40909"/>
                </a:lnTo>
                <a:lnTo>
                  <a:pt x="20761" y="41420"/>
                </a:lnTo>
                <a:lnTo>
                  <a:pt x="20557" y="41114"/>
                </a:lnTo>
                <a:lnTo>
                  <a:pt x="20352" y="41727"/>
                </a:lnTo>
                <a:lnTo>
                  <a:pt x="20557" y="42341"/>
                </a:lnTo>
                <a:lnTo>
                  <a:pt x="20352" y="42648"/>
                </a:lnTo>
                <a:lnTo>
                  <a:pt x="20864" y="43875"/>
                </a:lnTo>
                <a:lnTo>
                  <a:pt x="20761" y="44284"/>
                </a:lnTo>
                <a:lnTo>
                  <a:pt x="21068" y="44591"/>
                </a:lnTo>
                <a:lnTo>
                  <a:pt x="21477" y="44693"/>
                </a:lnTo>
                <a:lnTo>
                  <a:pt x="23011" y="47250"/>
                </a:lnTo>
                <a:lnTo>
                  <a:pt x="22909" y="47455"/>
                </a:lnTo>
                <a:lnTo>
                  <a:pt x="23216" y="49295"/>
                </a:lnTo>
                <a:lnTo>
                  <a:pt x="23932" y="50114"/>
                </a:lnTo>
                <a:lnTo>
                  <a:pt x="23932" y="51341"/>
                </a:lnTo>
                <a:lnTo>
                  <a:pt x="24034" y="51341"/>
                </a:lnTo>
                <a:lnTo>
                  <a:pt x="24034" y="51545"/>
                </a:lnTo>
                <a:lnTo>
                  <a:pt x="23830" y="51341"/>
                </a:lnTo>
                <a:lnTo>
                  <a:pt x="23216" y="51443"/>
                </a:lnTo>
                <a:lnTo>
                  <a:pt x="23830" y="52159"/>
                </a:lnTo>
                <a:lnTo>
                  <a:pt x="24648" y="52364"/>
                </a:lnTo>
                <a:lnTo>
                  <a:pt x="25261" y="54818"/>
                </a:lnTo>
                <a:lnTo>
                  <a:pt x="26795" y="56455"/>
                </a:lnTo>
                <a:lnTo>
                  <a:pt x="26898" y="55432"/>
                </a:lnTo>
                <a:lnTo>
                  <a:pt x="26386" y="55227"/>
                </a:lnTo>
                <a:lnTo>
                  <a:pt x="25773" y="52364"/>
                </a:lnTo>
                <a:lnTo>
                  <a:pt x="25773" y="52670"/>
                </a:lnTo>
                <a:lnTo>
                  <a:pt x="25261" y="50830"/>
                </a:lnTo>
                <a:lnTo>
                  <a:pt x="25057" y="50727"/>
                </a:lnTo>
                <a:lnTo>
                  <a:pt x="24341" y="48068"/>
                </a:lnTo>
                <a:lnTo>
                  <a:pt x="24545" y="47250"/>
                </a:lnTo>
                <a:lnTo>
                  <a:pt x="25159" y="47659"/>
                </a:lnTo>
                <a:lnTo>
                  <a:pt x="25364" y="47557"/>
                </a:lnTo>
                <a:lnTo>
                  <a:pt x="25466" y="47761"/>
                </a:lnTo>
                <a:lnTo>
                  <a:pt x="25875" y="47966"/>
                </a:lnTo>
                <a:lnTo>
                  <a:pt x="26591" y="51034"/>
                </a:lnTo>
                <a:lnTo>
                  <a:pt x="27205" y="51341"/>
                </a:lnTo>
                <a:lnTo>
                  <a:pt x="27000" y="51852"/>
                </a:lnTo>
                <a:lnTo>
                  <a:pt x="28023" y="53080"/>
                </a:lnTo>
                <a:lnTo>
                  <a:pt x="27920" y="52977"/>
                </a:lnTo>
                <a:lnTo>
                  <a:pt x="28125" y="53591"/>
                </a:lnTo>
                <a:lnTo>
                  <a:pt x="27920" y="53795"/>
                </a:lnTo>
                <a:lnTo>
                  <a:pt x="28636" y="54307"/>
                </a:lnTo>
                <a:lnTo>
                  <a:pt x="28432" y="54205"/>
                </a:lnTo>
                <a:lnTo>
                  <a:pt x="29045" y="54920"/>
                </a:lnTo>
                <a:lnTo>
                  <a:pt x="28841" y="54920"/>
                </a:lnTo>
                <a:lnTo>
                  <a:pt x="29761" y="56148"/>
                </a:lnTo>
                <a:lnTo>
                  <a:pt x="30477" y="58091"/>
                </a:lnTo>
                <a:lnTo>
                  <a:pt x="29966" y="59216"/>
                </a:lnTo>
                <a:lnTo>
                  <a:pt x="37534" y="63920"/>
                </a:lnTo>
                <a:lnTo>
                  <a:pt x="39068" y="63307"/>
                </a:lnTo>
                <a:lnTo>
                  <a:pt x="39170" y="63307"/>
                </a:lnTo>
                <a:lnTo>
                  <a:pt x="39784" y="63614"/>
                </a:lnTo>
                <a:lnTo>
                  <a:pt x="39784" y="63614"/>
                </a:lnTo>
                <a:lnTo>
                  <a:pt x="39375" y="63307"/>
                </a:lnTo>
                <a:lnTo>
                  <a:pt x="39375" y="63307"/>
                </a:lnTo>
                <a:lnTo>
                  <a:pt x="44284" y="66375"/>
                </a:lnTo>
                <a:lnTo>
                  <a:pt x="45000" y="66273"/>
                </a:lnTo>
                <a:lnTo>
                  <a:pt x="45409" y="66682"/>
                </a:lnTo>
                <a:lnTo>
                  <a:pt x="45307" y="66989"/>
                </a:lnTo>
                <a:lnTo>
                  <a:pt x="46534" y="68830"/>
                </a:lnTo>
                <a:lnTo>
                  <a:pt x="46534" y="69443"/>
                </a:lnTo>
                <a:lnTo>
                  <a:pt x="47148" y="70159"/>
                </a:lnTo>
                <a:lnTo>
                  <a:pt x="47352" y="69852"/>
                </a:lnTo>
                <a:lnTo>
                  <a:pt x="47045" y="69443"/>
                </a:lnTo>
                <a:lnTo>
                  <a:pt x="47045" y="69443"/>
                </a:lnTo>
                <a:lnTo>
                  <a:pt x="48784" y="71386"/>
                </a:lnTo>
                <a:lnTo>
                  <a:pt x="48784" y="71386"/>
                </a:lnTo>
                <a:lnTo>
                  <a:pt x="48580" y="71080"/>
                </a:lnTo>
                <a:lnTo>
                  <a:pt x="49091" y="71693"/>
                </a:lnTo>
                <a:lnTo>
                  <a:pt x="49705" y="71489"/>
                </a:lnTo>
                <a:lnTo>
                  <a:pt x="50625" y="72205"/>
                </a:lnTo>
                <a:lnTo>
                  <a:pt x="50727" y="71898"/>
                </a:lnTo>
                <a:lnTo>
                  <a:pt x="51136" y="72614"/>
                </a:lnTo>
                <a:lnTo>
                  <a:pt x="51648" y="72307"/>
                </a:lnTo>
                <a:lnTo>
                  <a:pt x="51341" y="71693"/>
                </a:lnTo>
                <a:lnTo>
                  <a:pt x="52670" y="70773"/>
                </a:lnTo>
                <a:lnTo>
                  <a:pt x="53182" y="71489"/>
                </a:lnTo>
                <a:lnTo>
                  <a:pt x="53182" y="71284"/>
                </a:lnTo>
                <a:lnTo>
                  <a:pt x="53386" y="71386"/>
                </a:lnTo>
                <a:lnTo>
                  <a:pt x="53489" y="71284"/>
                </a:lnTo>
                <a:lnTo>
                  <a:pt x="53693" y="71693"/>
                </a:lnTo>
                <a:lnTo>
                  <a:pt x="53386" y="71386"/>
                </a:lnTo>
                <a:lnTo>
                  <a:pt x="53182" y="71795"/>
                </a:lnTo>
                <a:lnTo>
                  <a:pt x="53795" y="75682"/>
                </a:lnTo>
                <a:lnTo>
                  <a:pt x="53898" y="75682"/>
                </a:lnTo>
                <a:lnTo>
                  <a:pt x="53898" y="75989"/>
                </a:lnTo>
                <a:lnTo>
                  <a:pt x="54000" y="75886"/>
                </a:lnTo>
                <a:lnTo>
                  <a:pt x="54205" y="75989"/>
                </a:lnTo>
                <a:lnTo>
                  <a:pt x="53489" y="77216"/>
                </a:lnTo>
                <a:lnTo>
                  <a:pt x="52977" y="77523"/>
                </a:lnTo>
                <a:lnTo>
                  <a:pt x="52773" y="78239"/>
                </a:lnTo>
                <a:lnTo>
                  <a:pt x="52364" y="78341"/>
                </a:lnTo>
                <a:lnTo>
                  <a:pt x="52568" y="78750"/>
                </a:lnTo>
                <a:lnTo>
                  <a:pt x="51648" y="79159"/>
                </a:lnTo>
                <a:lnTo>
                  <a:pt x="51239" y="80693"/>
                </a:lnTo>
                <a:lnTo>
                  <a:pt x="51034" y="80591"/>
                </a:lnTo>
                <a:lnTo>
                  <a:pt x="50727" y="81307"/>
                </a:lnTo>
                <a:lnTo>
                  <a:pt x="50727" y="82227"/>
                </a:lnTo>
                <a:lnTo>
                  <a:pt x="51034" y="82739"/>
                </a:lnTo>
                <a:lnTo>
                  <a:pt x="51545" y="82432"/>
                </a:lnTo>
                <a:lnTo>
                  <a:pt x="51648" y="82125"/>
                </a:lnTo>
                <a:lnTo>
                  <a:pt x="51750" y="82841"/>
                </a:lnTo>
                <a:lnTo>
                  <a:pt x="50318" y="84886"/>
                </a:lnTo>
                <a:lnTo>
                  <a:pt x="50830" y="85909"/>
                </a:lnTo>
                <a:lnTo>
                  <a:pt x="50625" y="86011"/>
                </a:lnTo>
                <a:lnTo>
                  <a:pt x="60852" y="98693"/>
                </a:lnTo>
                <a:lnTo>
                  <a:pt x="61977" y="118125"/>
                </a:lnTo>
                <a:lnTo>
                  <a:pt x="61670" y="118330"/>
                </a:lnTo>
                <a:lnTo>
                  <a:pt x="63102" y="122932"/>
                </a:lnTo>
                <a:lnTo>
                  <a:pt x="64125" y="122625"/>
                </a:lnTo>
                <a:lnTo>
                  <a:pt x="63818" y="123136"/>
                </a:lnTo>
                <a:lnTo>
                  <a:pt x="64125" y="123136"/>
                </a:lnTo>
                <a:lnTo>
                  <a:pt x="64330" y="123648"/>
                </a:lnTo>
                <a:lnTo>
                  <a:pt x="64023" y="123648"/>
                </a:lnTo>
                <a:lnTo>
                  <a:pt x="64227" y="125284"/>
                </a:lnTo>
                <a:lnTo>
                  <a:pt x="64636" y="125489"/>
                </a:lnTo>
                <a:lnTo>
                  <a:pt x="64534" y="126511"/>
                </a:lnTo>
                <a:lnTo>
                  <a:pt x="64943" y="126716"/>
                </a:lnTo>
                <a:lnTo>
                  <a:pt x="64330" y="126716"/>
                </a:lnTo>
                <a:lnTo>
                  <a:pt x="64636" y="127432"/>
                </a:lnTo>
                <a:lnTo>
                  <a:pt x="64534" y="127739"/>
                </a:lnTo>
                <a:lnTo>
                  <a:pt x="64330" y="127023"/>
                </a:lnTo>
                <a:lnTo>
                  <a:pt x="64023" y="127432"/>
                </a:lnTo>
                <a:lnTo>
                  <a:pt x="64023" y="127432"/>
                </a:lnTo>
                <a:lnTo>
                  <a:pt x="64227" y="127023"/>
                </a:lnTo>
                <a:lnTo>
                  <a:pt x="64023" y="126614"/>
                </a:lnTo>
                <a:lnTo>
                  <a:pt x="64023" y="127023"/>
                </a:lnTo>
                <a:lnTo>
                  <a:pt x="63409" y="127125"/>
                </a:lnTo>
                <a:lnTo>
                  <a:pt x="63614" y="127432"/>
                </a:lnTo>
                <a:lnTo>
                  <a:pt x="63205" y="127943"/>
                </a:lnTo>
                <a:lnTo>
                  <a:pt x="63205" y="127943"/>
                </a:lnTo>
                <a:lnTo>
                  <a:pt x="63716" y="127739"/>
                </a:lnTo>
                <a:lnTo>
                  <a:pt x="64227" y="128148"/>
                </a:lnTo>
                <a:lnTo>
                  <a:pt x="64227" y="128045"/>
                </a:lnTo>
                <a:lnTo>
                  <a:pt x="64534" y="128250"/>
                </a:lnTo>
                <a:lnTo>
                  <a:pt x="64534" y="128455"/>
                </a:lnTo>
                <a:lnTo>
                  <a:pt x="64432" y="128659"/>
                </a:lnTo>
                <a:lnTo>
                  <a:pt x="64636" y="129068"/>
                </a:lnTo>
                <a:lnTo>
                  <a:pt x="65148" y="128864"/>
                </a:lnTo>
                <a:lnTo>
                  <a:pt x="65557" y="129477"/>
                </a:lnTo>
                <a:lnTo>
                  <a:pt x="64534" y="129273"/>
                </a:lnTo>
                <a:lnTo>
                  <a:pt x="65148" y="129682"/>
                </a:lnTo>
                <a:lnTo>
                  <a:pt x="65455" y="130705"/>
                </a:lnTo>
                <a:lnTo>
                  <a:pt x="65352" y="130295"/>
                </a:lnTo>
                <a:lnTo>
                  <a:pt x="65455" y="130295"/>
                </a:lnTo>
                <a:lnTo>
                  <a:pt x="65864" y="131216"/>
                </a:lnTo>
                <a:lnTo>
                  <a:pt x="65352" y="131420"/>
                </a:lnTo>
                <a:lnTo>
                  <a:pt x="66068" y="131727"/>
                </a:lnTo>
                <a:lnTo>
                  <a:pt x="65864" y="131727"/>
                </a:lnTo>
                <a:lnTo>
                  <a:pt x="66170" y="132034"/>
                </a:lnTo>
                <a:lnTo>
                  <a:pt x="66273" y="131727"/>
                </a:lnTo>
                <a:lnTo>
                  <a:pt x="66375" y="131932"/>
                </a:lnTo>
                <a:lnTo>
                  <a:pt x="66375" y="132239"/>
                </a:lnTo>
                <a:lnTo>
                  <a:pt x="66170" y="132034"/>
                </a:lnTo>
                <a:lnTo>
                  <a:pt x="65557" y="131625"/>
                </a:lnTo>
                <a:lnTo>
                  <a:pt x="65250" y="131932"/>
                </a:lnTo>
                <a:lnTo>
                  <a:pt x="67193" y="133261"/>
                </a:lnTo>
                <a:lnTo>
                  <a:pt x="67398" y="133159"/>
                </a:lnTo>
                <a:lnTo>
                  <a:pt x="67091" y="132750"/>
                </a:lnTo>
                <a:lnTo>
                  <a:pt x="67705" y="133057"/>
                </a:lnTo>
                <a:lnTo>
                  <a:pt x="67398" y="133159"/>
                </a:lnTo>
                <a:lnTo>
                  <a:pt x="67500" y="133261"/>
                </a:lnTo>
                <a:lnTo>
                  <a:pt x="67602" y="133159"/>
                </a:lnTo>
                <a:lnTo>
                  <a:pt x="67807" y="133568"/>
                </a:lnTo>
                <a:lnTo>
                  <a:pt x="67807" y="133568"/>
                </a:lnTo>
                <a:lnTo>
                  <a:pt x="67500" y="133261"/>
                </a:lnTo>
                <a:lnTo>
                  <a:pt x="67295" y="133364"/>
                </a:lnTo>
                <a:lnTo>
                  <a:pt x="66477" y="133364"/>
                </a:lnTo>
                <a:lnTo>
                  <a:pt x="66886" y="133773"/>
                </a:lnTo>
                <a:lnTo>
                  <a:pt x="67500" y="133670"/>
                </a:lnTo>
                <a:lnTo>
                  <a:pt x="67295" y="134080"/>
                </a:lnTo>
                <a:lnTo>
                  <a:pt x="67705" y="134284"/>
                </a:lnTo>
                <a:lnTo>
                  <a:pt x="67807" y="134080"/>
                </a:lnTo>
                <a:lnTo>
                  <a:pt x="67926" y="134000"/>
                </a:lnTo>
                <a:lnTo>
                  <a:pt x="67926" y="134000"/>
                </a:lnTo>
                <a:lnTo>
                  <a:pt x="68420" y="134693"/>
                </a:lnTo>
                <a:lnTo>
                  <a:pt x="69136" y="133977"/>
                </a:lnTo>
                <a:lnTo>
                  <a:pt x="69136" y="134284"/>
                </a:lnTo>
                <a:lnTo>
                  <a:pt x="68932" y="134489"/>
                </a:lnTo>
                <a:lnTo>
                  <a:pt x="68932" y="134693"/>
                </a:lnTo>
                <a:lnTo>
                  <a:pt x="68727" y="134795"/>
                </a:lnTo>
                <a:lnTo>
                  <a:pt x="69750" y="134795"/>
                </a:lnTo>
                <a:lnTo>
                  <a:pt x="69545" y="134182"/>
                </a:lnTo>
                <a:lnTo>
                  <a:pt x="69767" y="133988"/>
                </a:lnTo>
                <a:lnTo>
                  <a:pt x="69767" y="133988"/>
                </a:lnTo>
                <a:lnTo>
                  <a:pt x="70057" y="134182"/>
                </a:lnTo>
                <a:lnTo>
                  <a:pt x="69852" y="134284"/>
                </a:lnTo>
                <a:lnTo>
                  <a:pt x="70568" y="134591"/>
                </a:lnTo>
                <a:lnTo>
                  <a:pt x="70364" y="135000"/>
                </a:lnTo>
                <a:lnTo>
                  <a:pt x="71489" y="135614"/>
                </a:lnTo>
                <a:lnTo>
                  <a:pt x="71386" y="135716"/>
                </a:lnTo>
                <a:lnTo>
                  <a:pt x="70159" y="135205"/>
                </a:lnTo>
                <a:lnTo>
                  <a:pt x="70364" y="135205"/>
                </a:lnTo>
                <a:lnTo>
                  <a:pt x="70057" y="135000"/>
                </a:lnTo>
                <a:lnTo>
                  <a:pt x="69955" y="135102"/>
                </a:lnTo>
                <a:lnTo>
                  <a:pt x="70568" y="135716"/>
                </a:lnTo>
                <a:lnTo>
                  <a:pt x="70057" y="135511"/>
                </a:lnTo>
                <a:lnTo>
                  <a:pt x="69443" y="135716"/>
                </a:lnTo>
                <a:lnTo>
                  <a:pt x="69545" y="135818"/>
                </a:lnTo>
                <a:lnTo>
                  <a:pt x="73943" y="136125"/>
                </a:lnTo>
                <a:lnTo>
                  <a:pt x="74557" y="135818"/>
                </a:lnTo>
                <a:lnTo>
                  <a:pt x="71489" y="134489"/>
                </a:lnTo>
                <a:lnTo>
                  <a:pt x="71591" y="134284"/>
                </a:lnTo>
                <a:lnTo>
                  <a:pt x="71080" y="133875"/>
                </a:lnTo>
                <a:lnTo>
                  <a:pt x="69782" y="133975"/>
                </a:lnTo>
                <a:lnTo>
                  <a:pt x="69782" y="133975"/>
                </a:lnTo>
                <a:lnTo>
                  <a:pt x="70364" y="133466"/>
                </a:lnTo>
                <a:lnTo>
                  <a:pt x="71080" y="133568"/>
                </a:lnTo>
                <a:lnTo>
                  <a:pt x="71080" y="133568"/>
                </a:lnTo>
                <a:lnTo>
                  <a:pt x="70057" y="132852"/>
                </a:lnTo>
                <a:lnTo>
                  <a:pt x="70364" y="132750"/>
                </a:lnTo>
                <a:lnTo>
                  <a:pt x="69852" y="132341"/>
                </a:lnTo>
                <a:lnTo>
                  <a:pt x="70159" y="131318"/>
                </a:lnTo>
                <a:lnTo>
                  <a:pt x="69750" y="131216"/>
                </a:lnTo>
                <a:lnTo>
                  <a:pt x="69955" y="131216"/>
                </a:lnTo>
                <a:lnTo>
                  <a:pt x="69955" y="131011"/>
                </a:lnTo>
                <a:lnTo>
                  <a:pt x="70670" y="131216"/>
                </a:lnTo>
                <a:lnTo>
                  <a:pt x="70670" y="131216"/>
                </a:lnTo>
                <a:lnTo>
                  <a:pt x="70466" y="130500"/>
                </a:lnTo>
                <a:lnTo>
                  <a:pt x="71591" y="129170"/>
                </a:lnTo>
                <a:lnTo>
                  <a:pt x="71182" y="129068"/>
                </a:lnTo>
                <a:lnTo>
                  <a:pt x="71284" y="128455"/>
                </a:lnTo>
                <a:lnTo>
                  <a:pt x="69443" y="127330"/>
                </a:lnTo>
                <a:lnTo>
                  <a:pt x="69852" y="126409"/>
                </a:lnTo>
                <a:lnTo>
                  <a:pt x="70159" y="126205"/>
                </a:lnTo>
                <a:lnTo>
                  <a:pt x="70670" y="126205"/>
                </a:lnTo>
                <a:lnTo>
                  <a:pt x="70568" y="124670"/>
                </a:lnTo>
                <a:lnTo>
                  <a:pt x="71182" y="124159"/>
                </a:lnTo>
                <a:lnTo>
                  <a:pt x="70568" y="123852"/>
                </a:lnTo>
                <a:lnTo>
                  <a:pt x="70977" y="123750"/>
                </a:lnTo>
                <a:lnTo>
                  <a:pt x="71284" y="124057"/>
                </a:lnTo>
                <a:lnTo>
                  <a:pt x="71284" y="124057"/>
                </a:lnTo>
                <a:lnTo>
                  <a:pt x="70977" y="123443"/>
                </a:lnTo>
                <a:lnTo>
                  <a:pt x="70773" y="123545"/>
                </a:lnTo>
                <a:lnTo>
                  <a:pt x="70364" y="123239"/>
                </a:lnTo>
                <a:lnTo>
                  <a:pt x="69955" y="122318"/>
                </a:lnTo>
                <a:lnTo>
                  <a:pt x="70057" y="122011"/>
                </a:lnTo>
                <a:lnTo>
                  <a:pt x="71182" y="122318"/>
                </a:lnTo>
                <a:lnTo>
                  <a:pt x="72205" y="122011"/>
                </a:lnTo>
                <a:lnTo>
                  <a:pt x="72000" y="121193"/>
                </a:lnTo>
                <a:lnTo>
                  <a:pt x="72102" y="120886"/>
                </a:lnTo>
                <a:lnTo>
                  <a:pt x="71898" y="120580"/>
                </a:lnTo>
                <a:lnTo>
                  <a:pt x="72000" y="120580"/>
                </a:lnTo>
                <a:lnTo>
                  <a:pt x="71693" y="120170"/>
                </a:lnTo>
                <a:lnTo>
                  <a:pt x="75477" y="119250"/>
                </a:lnTo>
                <a:lnTo>
                  <a:pt x="75886" y="117716"/>
                </a:lnTo>
                <a:lnTo>
                  <a:pt x="73739" y="114545"/>
                </a:lnTo>
                <a:lnTo>
                  <a:pt x="73739" y="114034"/>
                </a:lnTo>
                <a:lnTo>
                  <a:pt x="73943" y="114034"/>
                </a:lnTo>
                <a:lnTo>
                  <a:pt x="73841" y="113420"/>
                </a:lnTo>
                <a:lnTo>
                  <a:pt x="74045" y="113932"/>
                </a:lnTo>
                <a:lnTo>
                  <a:pt x="73841" y="114341"/>
                </a:lnTo>
                <a:lnTo>
                  <a:pt x="74557" y="115466"/>
                </a:lnTo>
                <a:lnTo>
                  <a:pt x="77216" y="115875"/>
                </a:lnTo>
                <a:lnTo>
                  <a:pt x="79466" y="111580"/>
                </a:lnTo>
                <a:lnTo>
                  <a:pt x="79568" y="111682"/>
                </a:lnTo>
                <a:lnTo>
                  <a:pt x="79568" y="111273"/>
                </a:lnTo>
                <a:lnTo>
                  <a:pt x="79466" y="110966"/>
                </a:lnTo>
                <a:lnTo>
                  <a:pt x="79773" y="111273"/>
                </a:lnTo>
                <a:lnTo>
                  <a:pt x="79875" y="111273"/>
                </a:lnTo>
                <a:lnTo>
                  <a:pt x="79364" y="112500"/>
                </a:lnTo>
                <a:lnTo>
                  <a:pt x="79773" y="112193"/>
                </a:lnTo>
                <a:lnTo>
                  <a:pt x="80080" y="111170"/>
                </a:lnTo>
                <a:lnTo>
                  <a:pt x="79875" y="111273"/>
                </a:lnTo>
                <a:lnTo>
                  <a:pt x="79875" y="111273"/>
                </a:lnTo>
                <a:lnTo>
                  <a:pt x="81409" y="107898"/>
                </a:lnTo>
                <a:lnTo>
                  <a:pt x="81102" y="106159"/>
                </a:lnTo>
                <a:lnTo>
                  <a:pt x="81614" y="106057"/>
                </a:lnTo>
                <a:lnTo>
                  <a:pt x="81511" y="106159"/>
                </a:lnTo>
                <a:lnTo>
                  <a:pt x="85398" y="103705"/>
                </a:lnTo>
                <a:lnTo>
                  <a:pt x="85807" y="103602"/>
                </a:lnTo>
                <a:lnTo>
                  <a:pt x="85909" y="103398"/>
                </a:lnTo>
                <a:lnTo>
                  <a:pt x="86114" y="103705"/>
                </a:lnTo>
                <a:lnTo>
                  <a:pt x="86830" y="103602"/>
                </a:lnTo>
                <a:lnTo>
                  <a:pt x="86932" y="103091"/>
                </a:lnTo>
                <a:lnTo>
                  <a:pt x="87750" y="102580"/>
                </a:lnTo>
                <a:lnTo>
                  <a:pt x="89080" y="94398"/>
                </a:lnTo>
                <a:lnTo>
                  <a:pt x="89080" y="93170"/>
                </a:lnTo>
                <a:lnTo>
                  <a:pt x="89284" y="93068"/>
                </a:lnTo>
                <a:lnTo>
                  <a:pt x="89489" y="93375"/>
                </a:lnTo>
                <a:lnTo>
                  <a:pt x="90409" y="91534"/>
                </a:lnTo>
                <a:lnTo>
                  <a:pt x="90409" y="91739"/>
                </a:lnTo>
                <a:lnTo>
                  <a:pt x="92557" y="87136"/>
                </a:lnTo>
                <a:lnTo>
                  <a:pt x="91943" y="85398"/>
                </a:lnTo>
                <a:lnTo>
                  <a:pt x="84273" y="82739"/>
                </a:lnTo>
                <a:lnTo>
                  <a:pt x="84068" y="82943"/>
                </a:lnTo>
                <a:lnTo>
                  <a:pt x="83966" y="82534"/>
                </a:lnTo>
                <a:lnTo>
                  <a:pt x="83557" y="83352"/>
                </a:lnTo>
                <a:lnTo>
                  <a:pt x="83557" y="83352"/>
                </a:lnTo>
                <a:lnTo>
                  <a:pt x="83659" y="82636"/>
                </a:lnTo>
                <a:lnTo>
                  <a:pt x="83557" y="82330"/>
                </a:lnTo>
                <a:lnTo>
                  <a:pt x="83557" y="81818"/>
                </a:lnTo>
                <a:lnTo>
                  <a:pt x="80591" y="80795"/>
                </a:lnTo>
                <a:lnTo>
                  <a:pt x="79057" y="82739"/>
                </a:lnTo>
                <a:lnTo>
                  <a:pt x="79364" y="81818"/>
                </a:lnTo>
                <a:lnTo>
                  <a:pt x="78341" y="82125"/>
                </a:lnTo>
                <a:lnTo>
                  <a:pt x="77932" y="81307"/>
                </a:lnTo>
                <a:lnTo>
                  <a:pt x="77625" y="81205"/>
                </a:lnTo>
                <a:lnTo>
                  <a:pt x="77011" y="81614"/>
                </a:lnTo>
                <a:lnTo>
                  <a:pt x="76295" y="81614"/>
                </a:lnTo>
                <a:lnTo>
                  <a:pt x="78852" y="78750"/>
                </a:lnTo>
                <a:lnTo>
                  <a:pt x="77216" y="75375"/>
                </a:lnTo>
                <a:lnTo>
                  <a:pt x="77011" y="75580"/>
                </a:lnTo>
                <a:lnTo>
                  <a:pt x="76807" y="75068"/>
                </a:lnTo>
                <a:lnTo>
                  <a:pt x="76705" y="75170"/>
                </a:lnTo>
                <a:lnTo>
                  <a:pt x="75273" y="74148"/>
                </a:lnTo>
                <a:lnTo>
                  <a:pt x="75068" y="74557"/>
                </a:lnTo>
                <a:lnTo>
                  <a:pt x="74455" y="73841"/>
                </a:lnTo>
                <a:lnTo>
                  <a:pt x="73432" y="74148"/>
                </a:lnTo>
                <a:lnTo>
                  <a:pt x="72614" y="73943"/>
                </a:lnTo>
                <a:lnTo>
                  <a:pt x="72307" y="74352"/>
                </a:lnTo>
                <a:lnTo>
                  <a:pt x="72307" y="73739"/>
                </a:lnTo>
                <a:lnTo>
                  <a:pt x="71284" y="72920"/>
                </a:lnTo>
                <a:lnTo>
                  <a:pt x="70977" y="73432"/>
                </a:lnTo>
                <a:lnTo>
                  <a:pt x="70977" y="73432"/>
                </a:lnTo>
                <a:lnTo>
                  <a:pt x="71080" y="72307"/>
                </a:lnTo>
                <a:lnTo>
                  <a:pt x="69852" y="71284"/>
                </a:lnTo>
                <a:lnTo>
                  <a:pt x="68420" y="71182"/>
                </a:lnTo>
                <a:lnTo>
                  <a:pt x="68830" y="70875"/>
                </a:lnTo>
                <a:lnTo>
                  <a:pt x="69034" y="70568"/>
                </a:lnTo>
                <a:lnTo>
                  <a:pt x="68932" y="70159"/>
                </a:lnTo>
                <a:lnTo>
                  <a:pt x="68420" y="69852"/>
                </a:lnTo>
                <a:lnTo>
                  <a:pt x="68318" y="69955"/>
                </a:lnTo>
                <a:lnTo>
                  <a:pt x="68318" y="70159"/>
                </a:lnTo>
                <a:lnTo>
                  <a:pt x="67909" y="69852"/>
                </a:lnTo>
                <a:lnTo>
                  <a:pt x="67807" y="69955"/>
                </a:lnTo>
                <a:lnTo>
                  <a:pt x="67602" y="69545"/>
                </a:lnTo>
                <a:lnTo>
                  <a:pt x="67398" y="69648"/>
                </a:lnTo>
                <a:lnTo>
                  <a:pt x="67295" y="69239"/>
                </a:lnTo>
                <a:lnTo>
                  <a:pt x="68216" y="69034"/>
                </a:lnTo>
                <a:lnTo>
                  <a:pt x="66068" y="69136"/>
                </a:lnTo>
                <a:lnTo>
                  <a:pt x="66068" y="69239"/>
                </a:lnTo>
                <a:lnTo>
                  <a:pt x="66580" y="69239"/>
                </a:lnTo>
                <a:lnTo>
                  <a:pt x="65045" y="69648"/>
                </a:lnTo>
                <a:lnTo>
                  <a:pt x="64636" y="69443"/>
                </a:lnTo>
                <a:lnTo>
                  <a:pt x="64432" y="69136"/>
                </a:lnTo>
                <a:lnTo>
                  <a:pt x="62489" y="69136"/>
                </a:lnTo>
                <a:lnTo>
                  <a:pt x="62284" y="68523"/>
                </a:lnTo>
                <a:lnTo>
                  <a:pt x="61466" y="68216"/>
                </a:lnTo>
                <a:lnTo>
                  <a:pt x="61159" y="67705"/>
                </a:lnTo>
                <a:lnTo>
                  <a:pt x="60750" y="67705"/>
                </a:lnTo>
                <a:lnTo>
                  <a:pt x="61159" y="68114"/>
                </a:lnTo>
                <a:lnTo>
                  <a:pt x="59727" y="68727"/>
                </a:lnTo>
                <a:lnTo>
                  <a:pt x="59523" y="69239"/>
                </a:lnTo>
                <a:lnTo>
                  <a:pt x="59932" y="70057"/>
                </a:lnTo>
                <a:lnTo>
                  <a:pt x="59625" y="70670"/>
                </a:lnTo>
                <a:lnTo>
                  <a:pt x="59216" y="70364"/>
                </a:lnTo>
                <a:lnTo>
                  <a:pt x="59114" y="69648"/>
                </a:lnTo>
                <a:lnTo>
                  <a:pt x="59420" y="69239"/>
                </a:lnTo>
                <a:lnTo>
                  <a:pt x="59318" y="68727"/>
                </a:lnTo>
                <a:lnTo>
                  <a:pt x="59420" y="68727"/>
                </a:lnTo>
                <a:lnTo>
                  <a:pt x="59216" y="68114"/>
                </a:lnTo>
                <a:lnTo>
                  <a:pt x="59830" y="67807"/>
                </a:lnTo>
                <a:lnTo>
                  <a:pt x="59625" y="67295"/>
                </a:lnTo>
                <a:lnTo>
                  <a:pt x="56966" y="68932"/>
                </a:lnTo>
                <a:lnTo>
                  <a:pt x="56966" y="68727"/>
                </a:lnTo>
                <a:lnTo>
                  <a:pt x="56557" y="68625"/>
                </a:lnTo>
                <a:lnTo>
                  <a:pt x="55739" y="69648"/>
                </a:lnTo>
                <a:lnTo>
                  <a:pt x="55841" y="69545"/>
                </a:lnTo>
                <a:lnTo>
                  <a:pt x="55534" y="70364"/>
                </a:lnTo>
                <a:lnTo>
                  <a:pt x="54614" y="71182"/>
                </a:lnTo>
                <a:lnTo>
                  <a:pt x="54511" y="71898"/>
                </a:lnTo>
                <a:lnTo>
                  <a:pt x="52977" y="70364"/>
                </a:lnTo>
                <a:lnTo>
                  <a:pt x="52057" y="70261"/>
                </a:lnTo>
                <a:lnTo>
                  <a:pt x="51034" y="70875"/>
                </a:lnTo>
                <a:lnTo>
                  <a:pt x="50011" y="70670"/>
                </a:lnTo>
                <a:lnTo>
                  <a:pt x="50011" y="70670"/>
                </a:lnTo>
                <a:lnTo>
                  <a:pt x="50114" y="70875"/>
                </a:lnTo>
                <a:lnTo>
                  <a:pt x="48375" y="68420"/>
                </a:lnTo>
                <a:lnTo>
                  <a:pt x="48580" y="67602"/>
                </a:lnTo>
                <a:lnTo>
                  <a:pt x="48682" y="67705"/>
                </a:lnTo>
                <a:lnTo>
                  <a:pt x="48784" y="66989"/>
                </a:lnTo>
                <a:lnTo>
                  <a:pt x="48784" y="67193"/>
                </a:lnTo>
                <a:lnTo>
                  <a:pt x="49193" y="64739"/>
                </a:lnTo>
                <a:lnTo>
                  <a:pt x="48989" y="64330"/>
                </a:lnTo>
                <a:lnTo>
                  <a:pt x="48580" y="64125"/>
                </a:lnTo>
                <a:lnTo>
                  <a:pt x="48886" y="64227"/>
                </a:lnTo>
                <a:lnTo>
                  <a:pt x="48273" y="63716"/>
                </a:lnTo>
                <a:lnTo>
                  <a:pt x="44284" y="63614"/>
                </a:lnTo>
                <a:lnTo>
                  <a:pt x="45000" y="62795"/>
                </a:lnTo>
                <a:lnTo>
                  <a:pt x="45102" y="61159"/>
                </a:lnTo>
                <a:lnTo>
                  <a:pt x="45409" y="60648"/>
                </a:lnTo>
                <a:lnTo>
                  <a:pt x="45511" y="61261"/>
                </a:lnTo>
                <a:lnTo>
                  <a:pt x="46023" y="60136"/>
                </a:lnTo>
                <a:lnTo>
                  <a:pt x="45818" y="60239"/>
                </a:lnTo>
                <a:lnTo>
                  <a:pt x="46125" y="59932"/>
                </a:lnTo>
                <a:lnTo>
                  <a:pt x="46125" y="59625"/>
                </a:lnTo>
                <a:lnTo>
                  <a:pt x="46534" y="58807"/>
                </a:lnTo>
                <a:lnTo>
                  <a:pt x="46432" y="57989"/>
                </a:lnTo>
                <a:lnTo>
                  <a:pt x="43875" y="58295"/>
                </a:lnTo>
                <a:lnTo>
                  <a:pt x="42955" y="60239"/>
                </a:lnTo>
                <a:lnTo>
                  <a:pt x="42341" y="60648"/>
                </a:lnTo>
                <a:lnTo>
                  <a:pt x="42545" y="60648"/>
                </a:lnTo>
                <a:lnTo>
                  <a:pt x="42443" y="60955"/>
                </a:lnTo>
                <a:lnTo>
                  <a:pt x="39477" y="61261"/>
                </a:lnTo>
                <a:lnTo>
                  <a:pt x="38557" y="60750"/>
                </a:lnTo>
                <a:lnTo>
                  <a:pt x="38557" y="60750"/>
                </a:lnTo>
                <a:lnTo>
                  <a:pt x="38659" y="60852"/>
                </a:lnTo>
                <a:lnTo>
                  <a:pt x="38659" y="60852"/>
                </a:lnTo>
                <a:lnTo>
                  <a:pt x="38352" y="60648"/>
                </a:lnTo>
                <a:lnTo>
                  <a:pt x="38352" y="60648"/>
                </a:lnTo>
                <a:lnTo>
                  <a:pt x="38557" y="60750"/>
                </a:lnTo>
                <a:lnTo>
                  <a:pt x="37432" y="57989"/>
                </a:lnTo>
                <a:lnTo>
                  <a:pt x="37432" y="58193"/>
                </a:lnTo>
                <a:lnTo>
                  <a:pt x="37227" y="57375"/>
                </a:lnTo>
                <a:lnTo>
                  <a:pt x="37432" y="57989"/>
                </a:lnTo>
                <a:lnTo>
                  <a:pt x="38455" y="52159"/>
                </a:lnTo>
                <a:lnTo>
                  <a:pt x="38250" y="51750"/>
                </a:lnTo>
                <a:lnTo>
                  <a:pt x="38761" y="51545"/>
                </a:lnTo>
                <a:lnTo>
                  <a:pt x="38761" y="51341"/>
                </a:lnTo>
                <a:lnTo>
                  <a:pt x="39068" y="51136"/>
                </a:lnTo>
                <a:lnTo>
                  <a:pt x="38966" y="51136"/>
                </a:lnTo>
                <a:lnTo>
                  <a:pt x="39170" y="51034"/>
                </a:lnTo>
                <a:lnTo>
                  <a:pt x="39375" y="50830"/>
                </a:lnTo>
                <a:lnTo>
                  <a:pt x="39682" y="50727"/>
                </a:lnTo>
                <a:lnTo>
                  <a:pt x="39580" y="50523"/>
                </a:lnTo>
                <a:lnTo>
                  <a:pt x="40091" y="50625"/>
                </a:lnTo>
                <a:lnTo>
                  <a:pt x="41216" y="49909"/>
                </a:lnTo>
                <a:lnTo>
                  <a:pt x="41216" y="49705"/>
                </a:lnTo>
                <a:lnTo>
                  <a:pt x="41420" y="49398"/>
                </a:lnTo>
                <a:lnTo>
                  <a:pt x="41420" y="49602"/>
                </a:lnTo>
                <a:lnTo>
                  <a:pt x="41625" y="49602"/>
                </a:lnTo>
                <a:lnTo>
                  <a:pt x="41318" y="49807"/>
                </a:lnTo>
                <a:lnTo>
                  <a:pt x="42341" y="49193"/>
                </a:lnTo>
                <a:lnTo>
                  <a:pt x="43773" y="49602"/>
                </a:lnTo>
                <a:lnTo>
                  <a:pt x="43977" y="49398"/>
                </a:lnTo>
                <a:lnTo>
                  <a:pt x="44489" y="49602"/>
                </a:lnTo>
                <a:lnTo>
                  <a:pt x="44489" y="49909"/>
                </a:lnTo>
                <a:lnTo>
                  <a:pt x="44386" y="49909"/>
                </a:lnTo>
                <a:lnTo>
                  <a:pt x="45205" y="50114"/>
                </a:lnTo>
                <a:lnTo>
                  <a:pt x="45409" y="49705"/>
                </a:lnTo>
                <a:lnTo>
                  <a:pt x="45920" y="50216"/>
                </a:lnTo>
                <a:lnTo>
                  <a:pt x="46125" y="50216"/>
                </a:lnTo>
                <a:lnTo>
                  <a:pt x="45818" y="49705"/>
                </a:lnTo>
                <a:lnTo>
                  <a:pt x="46227" y="49091"/>
                </a:lnTo>
                <a:lnTo>
                  <a:pt x="46227" y="49091"/>
                </a:lnTo>
                <a:lnTo>
                  <a:pt x="45920" y="49295"/>
                </a:lnTo>
                <a:lnTo>
                  <a:pt x="46023" y="48989"/>
                </a:lnTo>
                <a:lnTo>
                  <a:pt x="45307" y="49091"/>
                </a:lnTo>
                <a:lnTo>
                  <a:pt x="47557" y="48477"/>
                </a:lnTo>
                <a:lnTo>
                  <a:pt x="47557" y="48477"/>
                </a:lnTo>
                <a:lnTo>
                  <a:pt x="47455" y="48989"/>
                </a:lnTo>
                <a:lnTo>
                  <a:pt x="47966" y="48784"/>
                </a:lnTo>
                <a:lnTo>
                  <a:pt x="47966" y="48886"/>
                </a:lnTo>
                <a:lnTo>
                  <a:pt x="48477" y="48580"/>
                </a:lnTo>
                <a:lnTo>
                  <a:pt x="48477" y="48580"/>
                </a:lnTo>
                <a:lnTo>
                  <a:pt x="48170" y="48886"/>
                </a:lnTo>
                <a:lnTo>
                  <a:pt x="48886" y="48784"/>
                </a:lnTo>
                <a:lnTo>
                  <a:pt x="49602" y="48886"/>
                </a:lnTo>
                <a:lnTo>
                  <a:pt x="49500" y="49091"/>
                </a:lnTo>
                <a:lnTo>
                  <a:pt x="49655" y="49401"/>
                </a:lnTo>
                <a:lnTo>
                  <a:pt x="49655" y="49401"/>
                </a:lnTo>
                <a:lnTo>
                  <a:pt x="51239" y="49500"/>
                </a:lnTo>
                <a:lnTo>
                  <a:pt x="51750" y="50216"/>
                </a:lnTo>
                <a:lnTo>
                  <a:pt x="51443" y="51545"/>
                </a:lnTo>
                <a:lnTo>
                  <a:pt x="51648" y="51239"/>
                </a:lnTo>
                <a:lnTo>
                  <a:pt x="51852" y="51341"/>
                </a:lnTo>
                <a:lnTo>
                  <a:pt x="51443" y="51750"/>
                </a:lnTo>
                <a:lnTo>
                  <a:pt x="52670" y="54102"/>
                </a:lnTo>
                <a:lnTo>
                  <a:pt x="52875" y="54102"/>
                </a:lnTo>
                <a:lnTo>
                  <a:pt x="53485" y="53390"/>
                </a:lnTo>
                <a:lnTo>
                  <a:pt x="53485" y="53390"/>
                </a:lnTo>
                <a:lnTo>
                  <a:pt x="53403" y="50915"/>
                </a:lnTo>
                <a:lnTo>
                  <a:pt x="53591" y="50727"/>
                </a:lnTo>
                <a:lnTo>
                  <a:pt x="53489" y="47761"/>
                </a:lnTo>
                <a:lnTo>
                  <a:pt x="53693" y="47659"/>
                </a:lnTo>
                <a:lnTo>
                  <a:pt x="54307" y="46636"/>
                </a:lnTo>
                <a:lnTo>
                  <a:pt x="54307" y="46841"/>
                </a:lnTo>
                <a:lnTo>
                  <a:pt x="54409" y="46739"/>
                </a:lnTo>
                <a:lnTo>
                  <a:pt x="54409" y="46636"/>
                </a:lnTo>
                <a:lnTo>
                  <a:pt x="55841" y="45716"/>
                </a:lnTo>
                <a:lnTo>
                  <a:pt x="55841" y="45818"/>
                </a:lnTo>
                <a:lnTo>
                  <a:pt x="57170" y="44898"/>
                </a:lnTo>
                <a:lnTo>
                  <a:pt x="57170" y="45102"/>
                </a:lnTo>
                <a:lnTo>
                  <a:pt x="57784" y="44284"/>
                </a:lnTo>
                <a:lnTo>
                  <a:pt x="58705" y="44080"/>
                </a:lnTo>
                <a:lnTo>
                  <a:pt x="58193" y="43875"/>
                </a:lnTo>
                <a:lnTo>
                  <a:pt x="58602" y="43875"/>
                </a:lnTo>
                <a:lnTo>
                  <a:pt x="58295" y="43466"/>
                </a:lnTo>
                <a:lnTo>
                  <a:pt x="59420" y="43364"/>
                </a:lnTo>
                <a:lnTo>
                  <a:pt x="59523" y="43057"/>
                </a:lnTo>
                <a:lnTo>
                  <a:pt x="59523" y="43057"/>
                </a:lnTo>
                <a:lnTo>
                  <a:pt x="59216" y="43364"/>
                </a:lnTo>
                <a:lnTo>
                  <a:pt x="58705" y="43057"/>
                </a:lnTo>
                <a:lnTo>
                  <a:pt x="58807" y="42750"/>
                </a:lnTo>
                <a:lnTo>
                  <a:pt x="59216" y="42852"/>
                </a:lnTo>
                <a:lnTo>
                  <a:pt x="59318" y="42750"/>
                </a:lnTo>
                <a:lnTo>
                  <a:pt x="59523" y="42852"/>
                </a:lnTo>
                <a:lnTo>
                  <a:pt x="59523" y="42545"/>
                </a:lnTo>
                <a:lnTo>
                  <a:pt x="59420" y="42034"/>
                </a:lnTo>
                <a:lnTo>
                  <a:pt x="59216" y="41932"/>
                </a:lnTo>
                <a:lnTo>
                  <a:pt x="58705" y="41625"/>
                </a:lnTo>
                <a:lnTo>
                  <a:pt x="59114" y="41727"/>
                </a:lnTo>
                <a:lnTo>
                  <a:pt x="59216" y="41932"/>
                </a:lnTo>
                <a:lnTo>
                  <a:pt x="59216" y="41932"/>
                </a:lnTo>
                <a:lnTo>
                  <a:pt x="59114" y="41420"/>
                </a:lnTo>
                <a:lnTo>
                  <a:pt x="59420" y="41420"/>
                </a:lnTo>
                <a:lnTo>
                  <a:pt x="59523" y="41318"/>
                </a:lnTo>
                <a:lnTo>
                  <a:pt x="59011" y="40705"/>
                </a:lnTo>
                <a:lnTo>
                  <a:pt x="59523" y="41216"/>
                </a:lnTo>
                <a:lnTo>
                  <a:pt x="59523" y="40807"/>
                </a:lnTo>
                <a:lnTo>
                  <a:pt x="58909" y="40500"/>
                </a:lnTo>
                <a:lnTo>
                  <a:pt x="59318" y="39989"/>
                </a:lnTo>
                <a:lnTo>
                  <a:pt x="59011" y="40500"/>
                </a:lnTo>
                <a:lnTo>
                  <a:pt x="59216" y="40398"/>
                </a:lnTo>
                <a:lnTo>
                  <a:pt x="59216" y="40602"/>
                </a:lnTo>
                <a:lnTo>
                  <a:pt x="59318" y="40500"/>
                </a:lnTo>
                <a:lnTo>
                  <a:pt x="59625" y="40807"/>
                </a:lnTo>
                <a:lnTo>
                  <a:pt x="59523" y="40295"/>
                </a:lnTo>
                <a:lnTo>
                  <a:pt x="59727" y="40500"/>
                </a:lnTo>
                <a:lnTo>
                  <a:pt x="59830" y="39580"/>
                </a:lnTo>
                <a:lnTo>
                  <a:pt x="60034" y="39477"/>
                </a:lnTo>
                <a:lnTo>
                  <a:pt x="60034" y="39580"/>
                </a:lnTo>
                <a:lnTo>
                  <a:pt x="60136" y="39375"/>
                </a:lnTo>
                <a:lnTo>
                  <a:pt x="60136" y="39477"/>
                </a:lnTo>
                <a:lnTo>
                  <a:pt x="60443" y="39273"/>
                </a:lnTo>
                <a:lnTo>
                  <a:pt x="60443" y="39375"/>
                </a:lnTo>
                <a:lnTo>
                  <a:pt x="60341" y="39477"/>
                </a:lnTo>
                <a:lnTo>
                  <a:pt x="60443" y="39477"/>
                </a:lnTo>
                <a:lnTo>
                  <a:pt x="60034" y="39784"/>
                </a:lnTo>
                <a:lnTo>
                  <a:pt x="60136" y="39784"/>
                </a:lnTo>
                <a:lnTo>
                  <a:pt x="59830" y="40193"/>
                </a:lnTo>
                <a:lnTo>
                  <a:pt x="60136" y="40295"/>
                </a:lnTo>
                <a:lnTo>
                  <a:pt x="60136" y="40500"/>
                </a:lnTo>
                <a:lnTo>
                  <a:pt x="60034" y="40705"/>
                </a:lnTo>
                <a:lnTo>
                  <a:pt x="60034" y="40909"/>
                </a:lnTo>
                <a:lnTo>
                  <a:pt x="60136" y="40909"/>
                </a:lnTo>
                <a:lnTo>
                  <a:pt x="59727" y="41830"/>
                </a:lnTo>
                <a:lnTo>
                  <a:pt x="60750" y="40500"/>
                </a:lnTo>
                <a:lnTo>
                  <a:pt x="60750" y="39375"/>
                </a:lnTo>
                <a:lnTo>
                  <a:pt x="61057" y="39886"/>
                </a:lnTo>
                <a:lnTo>
                  <a:pt x="62182" y="38864"/>
                </a:lnTo>
                <a:lnTo>
                  <a:pt x="62386" y="38455"/>
                </a:lnTo>
                <a:lnTo>
                  <a:pt x="62284" y="38250"/>
                </a:lnTo>
                <a:lnTo>
                  <a:pt x="62591" y="37636"/>
                </a:lnTo>
                <a:lnTo>
                  <a:pt x="62489" y="38148"/>
                </a:lnTo>
                <a:lnTo>
                  <a:pt x="64943" y="37125"/>
                </a:lnTo>
                <a:lnTo>
                  <a:pt x="65045" y="37227"/>
                </a:lnTo>
                <a:lnTo>
                  <a:pt x="65148" y="37125"/>
                </a:lnTo>
                <a:lnTo>
                  <a:pt x="65148" y="37125"/>
                </a:lnTo>
                <a:lnTo>
                  <a:pt x="65045" y="37432"/>
                </a:lnTo>
                <a:lnTo>
                  <a:pt x="65557" y="37227"/>
                </a:lnTo>
                <a:lnTo>
                  <a:pt x="65557" y="37227"/>
                </a:lnTo>
                <a:lnTo>
                  <a:pt x="65455" y="37330"/>
                </a:lnTo>
                <a:lnTo>
                  <a:pt x="66068" y="37227"/>
                </a:lnTo>
                <a:lnTo>
                  <a:pt x="65966" y="36818"/>
                </a:lnTo>
                <a:lnTo>
                  <a:pt x="65761" y="37125"/>
                </a:lnTo>
                <a:lnTo>
                  <a:pt x="65455" y="36614"/>
                </a:lnTo>
                <a:lnTo>
                  <a:pt x="66784" y="35080"/>
                </a:lnTo>
                <a:lnTo>
                  <a:pt x="66886" y="35182"/>
                </a:lnTo>
                <a:lnTo>
                  <a:pt x="66989" y="34977"/>
                </a:lnTo>
                <a:lnTo>
                  <a:pt x="66989" y="35080"/>
                </a:lnTo>
                <a:lnTo>
                  <a:pt x="67091" y="34875"/>
                </a:lnTo>
                <a:lnTo>
                  <a:pt x="67091" y="35080"/>
                </a:lnTo>
                <a:lnTo>
                  <a:pt x="67193" y="34977"/>
                </a:lnTo>
                <a:lnTo>
                  <a:pt x="68011" y="34364"/>
                </a:lnTo>
                <a:lnTo>
                  <a:pt x="68011" y="34466"/>
                </a:lnTo>
                <a:lnTo>
                  <a:pt x="67909" y="34568"/>
                </a:lnTo>
                <a:lnTo>
                  <a:pt x="68114" y="34670"/>
                </a:lnTo>
                <a:lnTo>
                  <a:pt x="68216" y="34364"/>
                </a:lnTo>
                <a:lnTo>
                  <a:pt x="68523" y="34568"/>
                </a:lnTo>
                <a:lnTo>
                  <a:pt x="69136" y="34261"/>
                </a:lnTo>
                <a:lnTo>
                  <a:pt x="69545" y="33648"/>
                </a:lnTo>
                <a:lnTo>
                  <a:pt x="70568" y="33443"/>
                </a:lnTo>
                <a:lnTo>
                  <a:pt x="70466" y="33545"/>
                </a:lnTo>
                <a:lnTo>
                  <a:pt x="71795" y="32932"/>
                </a:lnTo>
                <a:lnTo>
                  <a:pt x="72102" y="33034"/>
                </a:lnTo>
                <a:lnTo>
                  <a:pt x="71386" y="33443"/>
                </a:lnTo>
                <a:lnTo>
                  <a:pt x="72716" y="33443"/>
                </a:lnTo>
                <a:lnTo>
                  <a:pt x="71898" y="33852"/>
                </a:lnTo>
                <a:lnTo>
                  <a:pt x="71898" y="33545"/>
                </a:lnTo>
                <a:lnTo>
                  <a:pt x="71795" y="33545"/>
                </a:lnTo>
                <a:lnTo>
                  <a:pt x="70568" y="34261"/>
                </a:lnTo>
                <a:lnTo>
                  <a:pt x="70568" y="34261"/>
                </a:lnTo>
                <a:lnTo>
                  <a:pt x="70364" y="34364"/>
                </a:lnTo>
                <a:lnTo>
                  <a:pt x="69955" y="35182"/>
                </a:lnTo>
                <a:lnTo>
                  <a:pt x="70261" y="35386"/>
                </a:lnTo>
                <a:lnTo>
                  <a:pt x="71795" y="34364"/>
                </a:lnTo>
                <a:lnTo>
                  <a:pt x="71795" y="34466"/>
                </a:lnTo>
                <a:lnTo>
                  <a:pt x="71898" y="34261"/>
                </a:lnTo>
                <a:lnTo>
                  <a:pt x="74250" y="33648"/>
                </a:lnTo>
                <a:lnTo>
                  <a:pt x="74250" y="33443"/>
                </a:lnTo>
                <a:lnTo>
                  <a:pt x="74250" y="33136"/>
                </a:lnTo>
                <a:lnTo>
                  <a:pt x="73943" y="32932"/>
                </a:lnTo>
                <a:lnTo>
                  <a:pt x="73227" y="33239"/>
                </a:lnTo>
                <a:lnTo>
                  <a:pt x="73330" y="33136"/>
                </a:lnTo>
                <a:lnTo>
                  <a:pt x="72307" y="32830"/>
                </a:lnTo>
                <a:lnTo>
                  <a:pt x="72511" y="32727"/>
                </a:lnTo>
                <a:lnTo>
                  <a:pt x="72000" y="32420"/>
                </a:lnTo>
                <a:lnTo>
                  <a:pt x="72000" y="31807"/>
                </a:lnTo>
                <a:lnTo>
                  <a:pt x="71693" y="31705"/>
                </a:lnTo>
                <a:lnTo>
                  <a:pt x="72409" y="31091"/>
                </a:lnTo>
                <a:lnTo>
                  <a:pt x="72146" y="31003"/>
                </a:lnTo>
                <a:lnTo>
                  <a:pt x="72146" y="31003"/>
                </a:lnTo>
                <a:lnTo>
                  <a:pt x="71795" y="31091"/>
                </a:lnTo>
                <a:lnTo>
                  <a:pt x="70875" y="30784"/>
                </a:lnTo>
                <a:lnTo>
                  <a:pt x="72102" y="30784"/>
                </a:lnTo>
                <a:lnTo>
                  <a:pt x="72818" y="29966"/>
                </a:lnTo>
                <a:lnTo>
                  <a:pt x="70568" y="29966"/>
                </a:lnTo>
                <a:lnTo>
                  <a:pt x="63307" y="33852"/>
                </a:lnTo>
                <a:lnTo>
                  <a:pt x="63307" y="33852"/>
                </a:lnTo>
                <a:lnTo>
                  <a:pt x="68114" y="31091"/>
                </a:lnTo>
                <a:lnTo>
                  <a:pt x="67602" y="30375"/>
                </a:lnTo>
                <a:lnTo>
                  <a:pt x="79977" y="27205"/>
                </a:lnTo>
                <a:lnTo>
                  <a:pt x="80795" y="26489"/>
                </a:lnTo>
                <a:lnTo>
                  <a:pt x="80591" y="26284"/>
                </a:lnTo>
                <a:lnTo>
                  <a:pt x="81000" y="26080"/>
                </a:lnTo>
                <a:lnTo>
                  <a:pt x="81205" y="25466"/>
                </a:lnTo>
                <a:lnTo>
                  <a:pt x="80898" y="25159"/>
                </a:lnTo>
                <a:lnTo>
                  <a:pt x="80080" y="25364"/>
                </a:lnTo>
                <a:lnTo>
                  <a:pt x="79977" y="25261"/>
                </a:lnTo>
                <a:lnTo>
                  <a:pt x="80386" y="24852"/>
                </a:lnTo>
                <a:lnTo>
                  <a:pt x="79875" y="24750"/>
                </a:lnTo>
                <a:lnTo>
                  <a:pt x="77727" y="25568"/>
                </a:lnTo>
                <a:lnTo>
                  <a:pt x="78034" y="25364"/>
                </a:lnTo>
                <a:lnTo>
                  <a:pt x="77830" y="25261"/>
                </a:lnTo>
                <a:lnTo>
                  <a:pt x="80182" y="24545"/>
                </a:lnTo>
                <a:lnTo>
                  <a:pt x="80182" y="24034"/>
                </a:lnTo>
                <a:lnTo>
                  <a:pt x="79773" y="24136"/>
                </a:lnTo>
                <a:lnTo>
                  <a:pt x="79261" y="23727"/>
                </a:lnTo>
                <a:lnTo>
                  <a:pt x="78648" y="24034"/>
                </a:lnTo>
                <a:lnTo>
                  <a:pt x="79159" y="23727"/>
                </a:lnTo>
                <a:lnTo>
                  <a:pt x="78852" y="23625"/>
                </a:lnTo>
                <a:lnTo>
                  <a:pt x="78239" y="23830"/>
                </a:lnTo>
                <a:lnTo>
                  <a:pt x="78648" y="23523"/>
                </a:lnTo>
                <a:lnTo>
                  <a:pt x="78648" y="23114"/>
                </a:lnTo>
                <a:lnTo>
                  <a:pt x="78545" y="23216"/>
                </a:lnTo>
                <a:lnTo>
                  <a:pt x="78443" y="23011"/>
                </a:lnTo>
                <a:lnTo>
                  <a:pt x="77932" y="22909"/>
                </a:lnTo>
                <a:lnTo>
                  <a:pt x="78136" y="22705"/>
                </a:lnTo>
                <a:lnTo>
                  <a:pt x="77830" y="22705"/>
                </a:lnTo>
                <a:lnTo>
                  <a:pt x="78136" y="22602"/>
                </a:lnTo>
                <a:lnTo>
                  <a:pt x="77727" y="22500"/>
                </a:lnTo>
                <a:lnTo>
                  <a:pt x="77932" y="22398"/>
                </a:lnTo>
                <a:lnTo>
                  <a:pt x="77523" y="22193"/>
                </a:lnTo>
                <a:lnTo>
                  <a:pt x="78341" y="22091"/>
                </a:lnTo>
                <a:lnTo>
                  <a:pt x="77727" y="21477"/>
                </a:lnTo>
                <a:lnTo>
                  <a:pt x="78341" y="21170"/>
                </a:lnTo>
                <a:lnTo>
                  <a:pt x="78034" y="20864"/>
                </a:lnTo>
                <a:lnTo>
                  <a:pt x="77420" y="20966"/>
                </a:lnTo>
                <a:lnTo>
                  <a:pt x="77420" y="20966"/>
                </a:lnTo>
                <a:lnTo>
                  <a:pt x="78136" y="20557"/>
                </a:lnTo>
                <a:lnTo>
                  <a:pt x="77318" y="20659"/>
                </a:lnTo>
                <a:lnTo>
                  <a:pt x="77318" y="20659"/>
                </a:lnTo>
                <a:lnTo>
                  <a:pt x="77932" y="20455"/>
                </a:lnTo>
                <a:lnTo>
                  <a:pt x="77727" y="20148"/>
                </a:lnTo>
                <a:lnTo>
                  <a:pt x="77932" y="20045"/>
                </a:lnTo>
                <a:lnTo>
                  <a:pt x="77318" y="20045"/>
                </a:lnTo>
                <a:lnTo>
                  <a:pt x="77727" y="19943"/>
                </a:lnTo>
                <a:lnTo>
                  <a:pt x="77523" y="19636"/>
                </a:lnTo>
                <a:lnTo>
                  <a:pt x="77727" y="19534"/>
                </a:lnTo>
                <a:lnTo>
                  <a:pt x="77625" y="19330"/>
                </a:lnTo>
                <a:lnTo>
                  <a:pt x="77420" y="19330"/>
                </a:lnTo>
                <a:lnTo>
                  <a:pt x="77216" y="19125"/>
                </a:lnTo>
                <a:lnTo>
                  <a:pt x="77216" y="18818"/>
                </a:lnTo>
                <a:lnTo>
                  <a:pt x="76705" y="19739"/>
                </a:lnTo>
                <a:lnTo>
                  <a:pt x="76398" y="19739"/>
                </a:lnTo>
                <a:lnTo>
                  <a:pt x="76295" y="20045"/>
                </a:lnTo>
                <a:lnTo>
                  <a:pt x="75580" y="20557"/>
                </a:lnTo>
                <a:lnTo>
                  <a:pt x="75477" y="20250"/>
                </a:lnTo>
                <a:lnTo>
                  <a:pt x="74148" y="21068"/>
                </a:lnTo>
                <a:lnTo>
                  <a:pt x="74250" y="20659"/>
                </a:lnTo>
                <a:lnTo>
                  <a:pt x="73943" y="20864"/>
                </a:lnTo>
                <a:lnTo>
                  <a:pt x="73841" y="20761"/>
                </a:lnTo>
                <a:lnTo>
                  <a:pt x="73739" y="20761"/>
                </a:lnTo>
                <a:lnTo>
                  <a:pt x="73943" y="20250"/>
                </a:lnTo>
                <a:lnTo>
                  <a:pt x="72716" y="20250"/>
                </a:lnTo>
                <a:lnTo>
                  <a:pt x="73534" y="19739"/>
                </a:lnTo>
                <a:lnTo>
                  <a:pt x="73330" y="19739"/>
                </a:lnTo>
                <a:lnTo>
                  <a:pt x="73534" y="19330"/>
                </a:lnTo>
                <a:lnTo>
                  <a:pt x="72920" y="19125"/>
                </a:lnTo>
                <a:lnTo>
                  <a:pt x="73636" y="19023"/>
                </a:lnTo>
                <a:lnTo>
                  <a:pt x="74148" y="18102"/>
                </a:lnTo>
                <a:lnTo>
                  <a:pt x="74148" y="18102"/>
                </a:lnTo>
                <a:lnTo>
                  <a:pt x="73841" y="18307"/>
                </a:lnTo>
                <a:lnTo>
                  <a:pt x="72716" y="17795"/>
                </a:lnTo>
                <a:lnTo>
                  <a:pt x="73023" y="17591"/>
                </a:lnTo>
                <a:lnTo>
                  <a:pt x="72511" y="17591"/>
                </a:lnTo>
                <a:lnTo>
                  <a:pt x="72000" y="16875"/>
                </a:lnTo>
                <a:lnTo>
                  <a:pt x="70364" y="17080"/>
                </a:lnTo>
                <a:lnTo>
                  <a:pt x="70466" y="16977"/>
                </a:lnTo>
                <a:lnTo>
                  <a:pt x="68932" y="16875"/>
                </a:lnTo>
                <a:lnTo>
                  <a:pt x="68727" y="17693"/>
                </a:lnTo>
                <a:lnTo>
                  <a:pt x="67909" y="18307"/>
                </a:lnTo>
                <a:lnTo>
                  <a:pt x="68318" y="18307"/>
                </a:lnTo>
                <a:lnTo>
                  <a:pt x="67909" y="19023"/>
                </a:lnTo>
                <a:lnTo>
                  <a:pt x="68114" y="19125"/>
                </a:lnTo>
                <a:lnTo>
                  <a:pt x="66580" y="20250"/>
                </a:lnTo>
                <a:lnTo>
                  <a:pt x="67193" y="21784"/>
                </a:lnTo>
                <a:lnTo>
                  <a:pt x="63511" y="24239"/>
                </a:lnTo>
                <a:lnTo>
                  <a:pt x="63716" y="24750"/>
                </a:lnTo>
                <a:lnTo>
                  <a:pt x="63614" y="24750"/>
                </a:lnTo>
                <a:lnTo>
                  <a:pt x="63716" y="25057"/>
                </a:lnTo>
                <a:lnTo>
                  <a:pt x="63307" y="26591"/>
                </a:lnTo>
                <a:lnTo>
                  <a:pt x="62693" y="27000"/>
                </a:lnTo>
                <a:lnTo>
                  <a:pt x="62795" y="27307"/>
                </a:lnTo>
                <a:lnTo>
                  <a:pt x="62489" y="27614"/>
                </a:lnTo>
                <a:lnTo>
                  <a:pt x="62386" y="27205"/>
                </a:lnTo>
                <a:lnTo>
                  <a:pt x="61977" y="27511"/>
                </a:lnTo>
                <a:lnTo>
                  <a:pt x="61977" y="28023"/>
                </a:lnTo>
                <a:lnTo>
                  <a:pt x="60955" y="27716"/>
                </a:lnTo>
                <a:lnTo>
                  <a:pt x="61364" y="27000"/>
                </a:lnTo>
                <a:lnTo>
                  <a:pt x="60648" y="26591"/>
                </a:lnTo>
                <a:lnTo>
                  <a:pt x="61466" y="24341"/>
                </a:lnTo>
                <a:lnTo>
                  <a:pt x="60852" y="23625"/>
                </a:lnTo>
                <a:lnTo>
                  <a:pt x="59420" y="23830"/>
                </a:lnTo>
                <a:lnTo>
                  <a:pt x="59216" y="23216"/>
                </a:lnTo>
                <a:lnTo>
                  <a:pt x="57682" y="22091"/>
                </a:lnTo>
                <a:lnTo>
                  <a:pt x="55227" y="21989"/>
                </a:lnTo>
                <a:lnTo>
                  <a:pt x="55330" y="21886"/>
                </a:lnTo>
                <a:lnTo>
                  <a:pt x="54920" y="22091"/>
                </a:lnTo>
                <a:lnTo>
                  <a:pt x="55636" y="20761"/>
                </a:lnTo>
                <a:lnTo>
                  <a:pt x="55534" y="20250"/>
                </a:lnTo>
                <a:lnTo>
                  <a:pt x="54614" y="20761"/>
                </a:lnTo>
                <a:lnTo>
                  <a:pt x="54920" y="20352"/>
                </a:lnTo>
                <a:lnTo>
                  <a:pt x="54716" y="20045"/>
                </a:lnTo>
                <a:lnTo>
                  <a:pt x="57580" y="17489"/>
                </a:lnTo>
                <a:lnTo>
                  <a:pt x="57580" y="17284"/>
                </a:lnTo>
                <a:lnTo>
                  <a:pt x="58091" y="16875"/>
                </a:lnTo>
                <a:lnTo>
                  <a:pt x="58398" y="17080"/>
                </a:lnTo>
                <a:lnTo>
                  <a:pt x="58398" y="16875"/>
                </a:lnTo>
                <a:lnTo>
                  <a:pt x="59114" y="16670"/>
                </a:lnTo>
                <a:lnTo>
                  <a:pt x="59216" y="16466"/>
                </a:lnTo>
                <a:lnTo>
                  <a:pt x="60136" y="16364"/>
                </a:lnTo>
                <a:lnTo>
                  <a:pt x="60239" y="15852"/>
                </a:lnTo>
                <a:lnTo>
                  <a:pt x="59830" y="15648"/>
                </a:lnTo>
                <a:lnTo>
                  <a:pt x="59420" y="15852"/>
                </a:lnTo>
                <a:lnTo>
                  <a:pt x="59727" y="15648"/>
                </a:lnTo>
                <a:lnTo>
                  <a:pt x="59011" y="15443"/>
                </a:lnTo>
                <a:lnTo>
                  <a:pt x="58909" y="15239"/>
                </a:lnTo>
                <a:lnTo>
                  <a:pt x="59932" y="15545"/>
                </a:lnTo>
                <a:lnTo>
                  <a:pt x="59932" y="15648"/>
                </a:lnTo>
                <a:lnTo>
                  <a:pt x="64227" y="14318"/>
                </a:lnTo>
                <a:lnTo>
                  <a:pt x="61670" y="13602"/>
                </a:lnTo>
                <a:lnTo>
                  <a:pt x="62693" y="13705"/>
                </a:lnTo>
                <a:lnTo>
                  <a:pt x="64330" y="14114"/>
                </a:lnTo>
                <a:lnTo>
                  <a:pt x="65455" y="13602"/>
                </a:lnTo>
                <a:lnTo>
                  <a:pt x="65250" y="13193"/>
                </a:lnTo>
                <a:lnTo>
                  <a:pt x="66170" y="13091"/>
                </a:lnTo>
                <a:lnTo>
                  <a:pt x="66375" y="13398"/>
                </a:lnTo>
                <a:lnTo>
                  <a:pt x="66784" y="13295"/>
                </a:lnTo>
                <a:lnTo>
                  <a:pt x="67091" y="13091"/>
                </a:lnTo>
                <a:lnTo>
                  <a:pt x="66580" y="12784"/>
                </a:lnTo>
                <a:lnTo>
                  <a:pt x="66580" y="12784"/>
                </a:lnTo>
                <a:lnTo>
                  <a:pt x="67091" y="12886"/>
                </a:lnTo>
                <a:lnTo>
                  <a:pt x="67398" y="13295"/>
                </a:lnTo>
                <a:lnTo>
                  <a:pt x="69545" y="12273"/>
                </a:lnTo>
                <a:lnTo>
                  <a:pt x="69443" y="11659"/>
                </a:lnTo>
                <a:lnTo>
                  <a:pt x="69955" y="11045"/>
                </a:lnTo>
                <a:lnTo>
                  <a:pt x="70568" y="10841"/>
                </a:lnTo>
                <a:lnTo>
                  <a:pt x="69955" y="10739"/>
                </a:lnTo>
                <a:lnTo>
                  <a:pt x="69852" y="10534"/>
                </a:lnTo>
                <a:lnTo>
                  <a:pt x="70159" y="10432"/>
                </a:lnTo>
                <a:lnTo>
                  <a:pt x="68216" y="10227"/>
                </a:lnTo>
                <a:lnTo>
                  <a:pt x="67909" y="10739"/>
                </a:lnTo>
                <a:lnTo>
                  <a:pt x="68114" y="10943"/>
                </a:lnTo>
                <a:lnTo>
                  <a:pt x="67807" y="11045"/>
                </a:lnTo>
                <a:lnTo>
                  <a:pt x="68011" y="11148"/>
                </a:lnTo>
                <a:lnTo>
                  <a:pt x="65352" y="12580"/>
                </a:lnTo>
                <a:lnTo>
                  <a:pt x="65148" y="11761"/>
                </a:lnTo>
                <a:lnTo>
                  <a:pt x="65352" y="11557"/>
                </a:lnTo>
                <a:lnTo>
                  <a:pt x="65455" y="11557"/>
                </a:lnTo>
                <a:lnTo>
                  <a:pt x="65864" y="11045"/>
                </a:lnTo>
                <a:lnTo>
                  <a:pt x="64841" y="11045"/>
                </a:lnTo>
                <a:lnTo>
                  <a:pt x="64023" y="11557"/>
                </a:lnTo>
                <a:lnTo>
                  <a:pt x="64023" y="11557"/>
                </a:lnTo>
                <a:lnTo>
                  <a:pt x="64125" y="10739"/>
                </a:lnTo>
                <a:lnTo>
                  <a:pt x="64739" y="10534"/>
                </a:lnTo>
                <a:lnTo>
                  <a:pt x="64125" y="10534"/>
                </a:lnTo>
                <a:lnTo>
                  <a:pt x="64432" y="10432"/>
                </a:lnTo>
                <a:lnTo>
                  <a:pt x="63307" y="10330"/>
                </a:lnTo>
                <a:lnTo>
                  <a:pt x="64125" y="10023"/>
                </a:lnTo>
                <a:lnTo>
                  <a:pt x="63818" y="10023"/>
                </a:lnTo>
                <a:lnTo>
                  <a:pt x="64330" y="9920"/>
                </a:lnTo>
                <a:lnTo>
                  <a:pt x="64125" y="9409"/>
                </a:lnTo>
                <a:lnTo>
                  <a:pt x="64432" y="9000"/>
                </a:lnTo>
                <a:lnTo>
                  <a:pt x="64227" y="8591"/>
                </a:lnTo>
                <a:lnTo>
                  <a:pt x="63920" y="8386"/>
                </a:lnTo>
                <a:close/>
              </a:path>
            </a:pathLst>
          </a:custGeom>
          <a:solidFill>
            <a:srgbClr val="403228">
              <a:alpha val="21150"/>
            </a:srgbClr>
          </a:solidFill>
          <a:ln w="9525" cap="flat" cmpd="sng">
            <a:solidFill>
              <a:srgbClr val="9269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455589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4"/>
        <p:cNvGrpSpPr/>
        <p:nvPr/>
      </p:nvGrpSpPr>
      <p:grpSpPr>
        <a:xfrm>
          <a:off x="0" y="0"/>
          <a:ext cx="0" cy="0"/>
          <a:chOff x="0" y="0"/>
          <a:chExt cx="0" cy="0"/>
        </a:xfrm>
      </p:grpSpPr>
      <p:sp>
        <p:nvSpPr>
          <p:cNvPr id="155" name="Google Shape;155;p21"/>
          <p:cNvSpPr/>
          <p:nvPr/>
        </p:nvSpPr>
        <p:spPr>
          <a:xfrm rot="10800000" flipH="1">
            <a:off x="884744" y="1248525"/>
            <a:ext cx="1735200" cy="3333000"/>
          </a:xfrm>
          <a:prstGeom prst="round2SameRect">
            <a:avLst>
              <a:gd name="adj1" fmla="val 50000"/>
              <a:gd name="adj2" fmla="val 0"/>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1"/>
          <p:cNvSpPr/>
          <p:nvPr/>
        </p:nvSpPr>
        <p:spPr>
          <a:xfrm rot="10800000" flipH="1">
            <a:off x="2764515" y="1248525"/>
            <a:ext cx="1735200" cy="3333000"/>
          </a:xfrm>
          <a:prstGeom prst="round2SameRect">
            <a:avLst>
              <a:gd name="adj1" fmla="val 50000"/>
              <a:gd name="adj2" fmla="val 0"/>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1"/>
          <p:cNvSpPr/>
          <p:nvPr/>
        </p:nvSpPr>
        <p:spPr>
          <a:xfrm rot="10800000">
            <a:off x="6524056" y="1248525"/>
            <a:ext cx="1735200" cy="3333000"/>
          </a:xfrm>
          <a:prstGeom prst="round2SameRect">
            <a:avLst>
              <a:gd name="adj1" fmla="val 50000"/>
              <a:gd name="adj2" fmla="val 0"/>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1"/>
          <p:cNvSpPr/>
          <p:nvPr/>
        </p:nvSpPr>
        <p:spPr>
          <a:xfrm rot="10800000">
            <a:off x="4644285" y="1248525"/>
            <a:ext cx="1735200" cy="3333000"/>
          </a:xfrm>
          <a:prstGeom prst="round2SameRect">
            <a:avLst>
              <a:gd name="adj1" fmla="val 50000"/>
              <a:gd name="adj2" fmla="val 0"/>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1"/>
          <p:cNvSpPr txBox="1">
            <a:spLocks noGrp="1"/>
          </p:cNvSpPr>
          <p:nvPr>
            <p:ph type="title"/>
          </p:nvPr>
        </p:nvSpPr>
        <p:spPr>
          <a:xfrm>
            <a:off x="538575" y="538574"/>
            <a:ext cx="8067000" cy="357829"/>
          </a:xfrm>
          <a:prstGeom prst="rect">
            <a:avLst/>
          </a:prstGeom>
        </p:spPr>
        <p:txBody>
          <a:bodyPr spcFirstLastPara="1" wrap="square" lIns="91425" tIns="91425" rIns="91425" bIns="91425" anchor="ctr" anchorCtr="0">
            <a:noAutofit/>
          </a:bodyPr>
          <a:lstStyle/>
          <a:p>
            <a:pPr lvl="0" rtl="1">
              <a:buSzPts val="1100"/>
            </a:pPr>
            <a:r>
              <a:rPr lang="fa-IR" dirty="0">
                <a:latin typeface="Cinema" panose="01000500000000020002" pitchFamily="2" charset="-78"/>
                <a:cs typeface="Cinema" panose="01000500000000020002" pitchFamily="2" charset="-78"/>
              </a:rPr>
              <a:t>مهمترین ویژگی‌های طبیعی و انسانی قاره اروپا </a:t>
            </a:r>
            <a:endParaRPr dirty="0">
              <a:latin typeface="Cinema" panose="01000500000000020002" pitchFamily="2" charset="-78"/>
              <a:cs typeface="Cinema" panose="01000500000000020002" pitchFamily="2" charset="-78"/>
            </a:endParaRPr>
          </a:p>
        </p:txBody>
      </p:sp>
      <p:sp>
        <p:nvSpPr>
          <p:cNvPr id="160" name="Google Shape;160;p21"/>
          <p:cNvSpPr txBox="1"/>
          <p:nvPr/>
        </p:nvSpPr>
        <p:spPr>
          <a:xfrm>
            <a:off x="973468" y="3335930"/>
            <a:ext cx="1557749" cy="351393"/>
          </a:xfrm>
          <a:prstGeom prst="rect">
            <a:avLst/>
          </a:prstGeom>
          <a:noFill/>
          <a:ln>
            <a:noFill/>
          </a:ln>
        </p:spPr>
        <p:txBody>
          <a:bodyPr spcFirstLastPara="1" wrap="square" lIns="0" tIns="91425" rIns="0" bIns="91425" anchor="ctr" anchorCtr="0">
            <a:noAutofit/>
          </a:bodyPr>
          <a:lstStyle/>
          <a:p>
            <a:pPr lvl="0" algn="ctr" rtl="1"/>
            <a:r>
              <a:rPr lang="fa-IR" sz="2400" dirty="0">
                <a:solidFill>
                  <a:srgbClr val="AF440E"/>
                </a:solidFill>
                <a:latin typeface="Cinema" panose="01000500000000020002" pitchFamily="2" charset="-78"/>
                <a:cs typeface="Cinema" panose="01000500000000020002" pitchFamily="2" charset="-78"/>
              </a:rPr>
              <a:t> اقتصاد صنعتی و پیشرفته </a:t>
            </a:r>
            <a:endParaRPr lang="fa-IR" sz="4000" dirty="0">
              <a:solidFill>
                <a:srgbClr val="AF440E"/>
              </a:solidFill>
              <a:latin typeface="Cinema" panose="01000500000000020002" pitchFamily="2" charset="-78"/>
              <a:ea typeface="Redressed"/>
              <a:cs typeface="Cinema" panose="01000500000000020002" pitchFamily="2" charset="-78"/>
              <a:sym typeface="Redressed"/>
            </a:endParaRPr>
          </a:p>
        </p:txBody>
      </p:sp>
      <p:sp>
        <p:nvSpPr>
          <p:cNvPr id="162" name="Google Shape;162;p21"/>
          <p:cNvSpPr txBox="1"/>
          <p:nvPr/>
        </p:nvSpPr>
        <p:spPr>
          <a:xfrm flipH="1">
            <a:off x="4821734" y="3350475"/>
            <a:ext cx="1380300" cy="351393"/>
          </a:xfrm>
          <a:prstGeom prst="rect">
            <a:avLst/>
          </a:prstGeom>
          <a:noFill/>
          <a:ln>
            <a:noFill/>
          </a:ln>
        </p:spPr>
        <p:txBody>
          <a:bodyPr spcFirstLastPara="1" wrap="square" lIns="0" tIns="91425" rIns="0" bIns="91425" anchor="ctr" anchorCtr="0">
            <a:noAutofit/>
          </a:bodyPr>
          <a:lstStyle/>
          <a:p>
            <a:pPr lvl="0" algn="ctr" rtl="1"/>
            <a:r>
              <a:rPr lang="fa-IR" sz="2800" dirty="0" smtClean="0">
                <a:solidFill>
                  <a:srgbClr val="960A0A"/>
                </a:solidFill>
                <a:latin typeface="Cinema" panose="01000500000000020002" pitchFamily="2" charset="-78"/>
                <a:cs typeface="Cinema" panose="01000500000000020002" pitchFamily="2" charset="-78"/>
              </a:rPr>
              <a:t>دشتهای </a:t>
            </a:r>
            <a:r>
              <a:rPr lang="fa-IR" sz="2800" dirty="0">
                <a:solidFill>
                  <a:srgbClr val="960A0A"/>
                </a:solidFill>
                <a:latin typeface="Cinema" panose="01000500000000020002" pitchFamily="2" charset="-78"/>
                <a:cs typeface="Cinema" panose="01000500000000020002" pitchFamily="2" charset="-78"/>
              </a:rPr>
              <a:t>حاصلخیز</a:t>
            </a:r>
            <a:endParaRPr lang="fa-IR" sz="4400" dirty="0">
              <a:solidFill>
                <a:srgbClr val="960A0A"/>
              </a:solidFill>
              <a:latin typeface="Cinema" panose="01000500000000020002" pitchFamily="2" charset="-78"/>
              <a:ea typeface="Redressed"/>
              <a:cs typeface="Cinema" panose="01000500000000020002" pitchFamily="2" charset="-78"/>
              <a:sym typeface="Redressed"/>
            </a:endParaRPr>
          </a:p>
        </p:txBody>
      </p:sp>
      <p:sp>
        <p:nvSpPr>
          <p:cNvPr id="164" name="Google Shape;164;p21"/>
          <p:cNvSpPr txBox="1"/>
          <p:nvPr/>
        </p:nvSpPr>
        <p:spPr>
          <a:xfrm>
            <a:off x="2941965" y="3350475"/>
            <a:ext cx="1380300" cy="351393"/>
          </a:xfrm>
          <a:prstGeom prst="rect">
            <a:avLst/>
          </a:prstGeom>
          <a:noFill/>
          <a:ln>
            <a:noFill/>
          </a:ln>
        </p:spPr>
        <p:txBody>
          <a:bodyPr spcFirstLastPara="1" wrap="square" lIns="0" tIns="91425" rIns="0" bIns="91425" anchor="ctr" anchorCtr="0">
            <a:noAutofit/>
          </a:bodyPr>
          <a:lstStyle/>
          <a:p>
            <a:pPr lvl="0" algn="ctr" rtl="1"/>
            <a:r>
              <a:rPr lang="fa-IR" sz="2400" dirty="0">
                <a:solidFill>
                  <a:srgbClr val="846722"/>
                </a:solidFill>
                <a:latin typeface="Cinema" panose="01000500000000020002" pitchFamily="2" charset="-78"/>
                <a:cs typeface="Cinema" panose="01000500000000020002" pitchFamily="2" charset="-78"/>
              </a:rPr>
              <a:t>کم وسعت اما پر جمعیت </a:t>
            </a:r>
            <a:endParaRPr lang="fa-IR" sz="4000" dirty="0">
              <a:solidFill>
                <a:srgbClr val="846722"/>
              </a:solidFill>
              <a:latin typeface="Cinema" panose="01000500000000020002" pitchFamily="2" charset="-78"/>
              <a:ea typeface="Redressed"/>
              <a:cs typeface="Cinema" panose="01000500000000020002" pitchFamily="2" charset="-78"/>
              <a:sym typeface="Redressed"/>
            </a:endParaRPr>
          </a:p>
        </p:txBody>
      </p:sp>
      <p:sp>
        <p:nvSpPr>
          <p:cNvPr id="166" name="Google Shape;166;p21"/>
          <p:cNvSpPr txBox="1"/>
          <p:nvPr/>
        </p:nvSpPr>
        <p:spPr>
          <a:xfrm flipH="1">
            <a:off x="6701505" y="3350476"/>
            <a:ext cx="1380300" cy="351393"/>
          </a:xfrm>
          <a:prstGeom prst="rect">
            <a:avLst/>
          </a:prstGeom>
          <a:noFill/>
          <a:ln>
            <a:noFill/>
          </a:ln>
        </p:spPr>
        <p:txBody>
          <a:bodyPr spcFirstLastPara="1" wrap="square" lIns="0" tIns="91425" rIns="0" bIns="91425" anchor="ctr" anchorCtr="0">
            <a:noAutofit/>
          </a:bodyPr>
          <a:lstStyle/>
          <a:p>
            <a:pPr lvl="0" algn="ctr" rtl="1"/>
            <a:r>
              <a:rPr lang="fa-IR" sz="2400" dirty="0" smtClean="0">
                <a:solidFill>
                  <a:schemeClr val="accent1">
                    <a:lumMod val="90000"/>
                    <a:lumOff val="10000"/>
                  </a:schemeClr>
                </a:solidFill>
                <a:latin typeface="Cinema" panose="01000500000000020002" pitchFamily="2" charset="-78"/>
                <a:cs typeface="Cinema" panose="01000500000000020002" pitchFamily="2" charset="-78"/>
              </a:rPr>
              <a:t>آب </a:t>
            </a:r>
            <a:r>
              <a:rPr lang="fa-IR" sz="2400" dirty="0">
                <a:solidFill>
                  <a:schemeClr val="accent1">
                    <a:lumMod val="90000"/>
                    <a:lumOff val="10000"/>
                  </a:schemeClr>
                </a:solidFill>
                <a:latin typeface="Cinema" panose="01000500000000020002" pitchFamily="2" charset="-78"/>
                <a:cs typeface="Cinema" panose="01000500000000020002" pitchFamily="2" charset="-78"/>
              </a:rPr>
              <a:t>و هوای معتدل </a:t>
            </a:r>
            <a:endParaRPr lang="fa-IR" sz="4000" dirty="0">
              <a:solidFill>
                <a:schemeClr val="accent1">
                  <a:lumMod val="90000"/>
                  <a:lumOff val="10000"/>
                </a:schemeClr>
              </a:solidFill>
              <a:latin typeface="Cinema" panose="01000500000000020002" pitchFamily="2" charset="-78"/>
              <a:ea typeface="Redressed"/>
              <a:cs typeface="Cinema" panose="01000500000000020002" pitchFamily="2" charset="-78"/>
              <a:sym typeface="Redressed"/>
            </a:endParaRPr>
          </a:p>
        </p:txBody>
      </p:sp>
      <p:pic>
        <p:nvPicPr>
          <p:cNvPr id="168" name="Google Shape;168;p21"/>
          <p:cNvPicPr preferRelativeResize="0"/>
          <p:nvPr/>
        </p:nvPicPr>
        <p:blipFill>
          <a:blip r:embed="rId4">
            <a:alphaModFix/>
          </a:blip>
          <a:stretch>
            <a:fillRect/>
          </a:stretch>
        </p:blipFill>
        <p:spPr>
          <a:xfrm>
            <a:off x="5188671" y="1788170"/>
            <a:ext cx="646426" cy="826885"/>
          </a:xfrm>
          <a:prstGeom prst="rect">
            <a:avLst/>
          </a:prstGeom>
          <a:noFill/>
          <a:ln>
            <a:noFill/>
          </a:ln>
        </p:spPr>
      </p:pic>
      <p:pic>
        <p:nvPicPr>
          <p:cNvPr id="169" name="Google Shape;169;p21"/>
          <p:cNvPicPr preferRelativeResize="0"/>
          <p:nvPr/>
        </p:nvPicPr>
        <p:blipFill>
          <a:blip r:embed="rId5">
            <a:alphaModFix/>
          </a:blip>
          <a:stretch>
            <a:fillRect/>
          </a:stretch>
        </p:blipFill>
        <p:spPr>
          <a:xfrm>
            <a:off x="3295728" y="1788170"/>
            <a:ext cx="672773" cy="572503"/>
          </a:xfrm>
          <a:prstGeom prst="rect">
            <a:avLst/>
          </a:prstGeom>
          <a:noFill/>
          <a:ln>
            <a:noFill/>
          </a:ln>
        </p:spPr>
      </p:pic>
      <p:pic>
        <p:nvPicPr>
          <p:cNvPr id="170" name="Google Shape;170;p21"/>
          <p:cNvPicPr preferRelativeResize="0"/>
          <p:nvPr/>
        </p:nvPicPr>
        <p:blipFill>
          <a:blip r:embed="rId6">
            <a:alphaModFix/>
          </a:blip>
          <a:stretch>
            <a:fillRect/>
          </a:stretch>
        </p:blipFill>
        <p:spPr>
          <a:xfrm>
            <a:off x="1259100" y="1707114"/>
            <a:ext cx="986487" cy="734615"/>
          </a:xfrm>
          <a:prstGeom prst="rect">
            <a:avLst/>
          </a:prstGeom>
          <a:noFill/>
          <a:ln>
            <a:noFill/>
          </a:ln>
        </p:spPr>
      </p:pic>
      <p:pic>
        <p:nvPicPr>
          <p:cNvPr id="171" name="Google Shape;171;p21"/>
          <p:cNvPicPr preferRelativeResize="0"/>
          <p:nvPr/>
        </p:nvPicPr>
        <p:blipFill>
          <a:blip r:embed="rId7">
            <a:alphaModFix/>
          </a:blip>
          <a:stretch>
            <a:fillRect/>
          </a:stretch>
        </p:blipFill>
        <p:spPr>
          <a:xfrm>
            <a:off x="7054250" y="1707114"/>
            <a:ext cx="785489" cy="102154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7"/>
          <p:cNvSpPr txBox="1">
            <a:spLocks noGrp="1"/>
          </p:cNvSpPr>
          <p:nvPr>
            <p:ph type="title"/>
          </p:nvPr>
        </p:nvSpPr>
        <p:spPr>
          <a:xfrm>
            <a:off x="538575" y="294167"/>
            <a:ext cx="8067000" cy="455796"/>
          </a:xfrm>
          <a:prstGeom prst="rect">
            <a:avLst/>
          </a:prstGeom>
        </p:spPr>
        <p:txBody>
          <a:bodyPr spcFirstLastPara="1" wrap="square" lIns="91425" tIns="91425" rIns="91425" bIns="91425" anchor="ctr" anchorCtr="0">
            <a:noAutofit/>
          </a:bodyPr>
          <a:lstStyle/>
          <a:p>
            <a:pPr lvl="0">
              <a:buSzPts val="1100"/>
            </a:pPr>
            <a:r>
              <a:rPr lang="fa-IR" dirty="0">
                <a:cs typeface="B Titr" panose="00000700000000000000" pitchFamily="2" charset="-78"/>
              </a:rPr>
              <a:t>مهمترین ویژگی‌های طبیعی و انسانی قاره افريقا </a:t>
            </a:r>
            <a:endParaRPr dirty="0">
              <a:cs typeface="B Titr" panose="00000700000000000000" pitchFamily="2" charset="-78"/>
            </a:endParaRPr>
          </a:p>
        </p:txBody>
      </p:sp>
      <p:sp>
        <p:nvSpPr>
          <p:cNvPr id="290" name="Google Shape;290;p27"/>
          <p:cNvSpPr/>
          <p:nvPr/>
        </p:nvSpPr>
        <p:spPr>
          <a:xfrm>
            <a:off x="6965897" y="1858508"/>
            <a:ext cx="1356104" cy="1174384"/>
          </a:xfrm>
          <a:custGeom>
            <a:avLst/>
            <a:gdLst/>
            <a:ahLst/>
            <a:cxnLst/>
            <a:rect l="l" t="t" r="r" b="b"/>
            <a:pathLst>
              <a:path w="57768" h="50027" extrusionOk="0">
                <a:moveTo>
                  <a:pt x="14439" y="0"/>
                </a:moveTo>
                <a:lnTo>
                  <a:pt x="1" y="25013"/>
                </a:lnTo>
                <a:lnTo>
                  <a:pt x="14439" y="50027"/>
                </a:lnTo>
                <a:lnTo>
                  <a:pt x="43329" y="50027"/>
                </a:lnTo>
                <a:lnTo>
                  <a:pt x="57768" y="25013"/>
                </a:lnTo>
                <a:lnTo>
                  <a:pt x="43329" y="0"/>
                </a:lnTo>
                <a:close/>
              </a:path>
            </a:pathLst>
          </a:cu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7"/>
          <p:cNvSpPr/>
          <p:nvPr/>
        </p:nvSpPr>
        <p:spPr>
          <a:xfrm>
            <a:off x="2347743" y="2753568"/>
            <a:ext cx="1356104" cy="1174384"/>
          </a:xfrm>
          <a:custGeom>
            <a:avLst/>
            <a:gdLst/>
            <a:ahLst/>
            <a:cxnLst/>
            <a:rect l="l" t="t" r="r" b="b"/>
            <a:pathLst>
              <a:path w="57768" h="50027" extrusionOk="0">
                <a:moveTo>
                  <a:pt x="14439" y="0"/>
                </a:moveTo>
                <a:lnTo>
                  <a:pt x="1" y="25013"/>
                </a:lnTo>
                <a:lnTo>
                  <a:pt x="14439" y="50027"/>
                </a:lnTo>
                <a:lnTo>
                  <a:pt x="43329" y="50027"/>
                </a:lnTo>
                <a:lnTo>
                  <a:pt x="57768" y="25013"/>
                </a:lnTo>
                <a:lnTo>
                  <a:pt x="43329" y="0"/>
                </a:lnTo>
                <a:close/>
              </a:path>
            </a:pathLst>
          </a:custGeom>
          <a:no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7"/>
          <p:cNvSpPr/>
          <p:nvPr/>
        </p:nvSpPr>
        <p:spPr>
          <a:xfrm>
            <a:off x="5419031" y="2753392"/>
            <a:ext cx="1356104" cy="1174384"/>
          </a:xfrm>
          <a:custGeom>
            <a:avLst/>
            <a:gdLst/>
            <a:ahLst/>
            <a:cxnLst/>
            <a:rect l="l" t="t" r="r" b="b"/>
            <a:pathLst>
              <a:path w="57768" h="50027" extrusionOk="0">
                <a:moveTo>
                  <a:pt x="14439" y="0"/>
                </a:moveTo>
                <a:lnTo>
                  <a:pt x="1" y="25013"/>
                </a:lnTo>
                <a:lnTo>
                  <a:pt x="14439" y="50027"/>
                </a:lnTo>
                <a:lnTo>
                  <a:pt x="43329" y="50027"/>
                </a:lnTo>
                <a:lnTo>
                  <a:pt x="57768" y="25013"/>
                </a:lnTo>
                <a:lnTo>
                  <a:pt x="43329" y="0"/>
                </a:lnTo>
                <a:close/>
              </a:path>
            </a:pathLst>
          </a:custGeom>
          <a:no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7"/>
          <p:cNvSpPr/>
          <p:nvPr/>
        </p:nvSpPr>
        <p:spPr>
          <a:xfrm>
            <a:off x="3873576" y="1858508"/>
            <a:ext cx="1356104" cy="1174384"/>
          </a:xfrm>
          <a:custGeom>
            <a:avLst/>
            <a:gdLst/>
            <a:ahLst/>
            <a:cxnLst/>
            <a:rect l="l" t="t" r="r" b="b"/>
            <a:pathLst>
              <a:path w="57768" h="50027" extrusionOk="0">
                <a:moveTo>
                  <a:pt x="14439" y="0"/>
                </a:moveTo>
                <a:lnTo>
                  <a:pt x="1" y="25013"/>
                </a:lnTo>
                <a:lnTo>
                  <a:pt x="14439" y="50027"/>
                </a:lnTo>
                <a:lnTo>
                  <a:pt x="43329" y="50027"/>
                </a:lnTo>
                <a:lnTo>
                  <a:pt x="57768" y="25013"/>
                </a:lnTo>
                <a:lnTo>
                  <a:pt x="43329" y="0"/>
                </a:lnTo>
                <a:close/>
              </a:path>
            </a:pathLst>
          </a:custGeom>
          <a:noFill/>
          <a:ln w="381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7"/>
          <p:cNvSpPr/>
          <p:nvPr/>
        </p:nvSpPr>
        <p:spPr>
          <a:xfrm>
            <a:off x="822000" y="1858508"/>
            <a:ext cx="1356104" cy="1174384"/>
          </a:xfrm>
          <a:custGeom>
            <a:avLst/>
            <a:gdLst/>
            <a:ahLst/>
            <a:cxnLst/>
            <a:rect l="l" t="t" r="r" b="b"/>
            <a:pathLst>
              <a:path w="57768" h="50027" extrusionOk="0">
                <a:moveTo>
                  <a:pt x="14439" y="0"/>
                </a:moveTo>
                <a:lnTo>
                  <a:pt x="1" y="25013"/>
                </a:lnTo>
                <a:lnTo>
                  <a:pt x="14439" y="50027"/>
                </a:lnTo>
                <a:lnTo>
                  <a:pt x="43329" y="50027"/>
                </a:lnTo>
                <a:lnTo>
                  <a:pt x="57768" y="25013"/>
                </a:lnTo>
                <a:lnTo>
                  <a:pt x="43329" y="0"/>
                </a:lnTo>
                <a:close/>
              </a:path>
            </a:pathLst>
          </a:cu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7"/>
          <p:cNvSpPr txBox="1"/>
          <p:nvPr/>
        </p:nvSpPr>
        <p:spPr>
          <a:xfrm>
            <a:off x="6920616" y="3115059"/>
            <a:ext cx="1458000" cy="621000"/>
          </a:xfrm>
          <a:prstGeom prst="rect">
            <a:avLst/>
          </a:prstGeom>
          <a:noFill/>
          <a:ln>
            <a:noFill/>
          </a:ln>
        </p:spPr>
        <p:txBody>
          <a:bodyPr spcFirstLastPara="1" wrap="square" lIns="91425" tIns="91425" rIns="91425" bIns="91425" anchor="ctr" anchorCtr="0">
            <a:noAutofit/>
          </a:bodyPr>
          <a:lstStyle/>
          <a:p>
            <a:pPr marL="0" indent="0" algn="ctr" rtl="1">
              <a:buNone/>
            </a:pPr>
            <a:r>
              <a:rPr lang="fa-IR" sz="2000" dirty="0">
                <a:solidFill>
                  <a:srgbClr val="3E4A63"/>
                </a:solidFill>
                <a:latin typeface="Cinema" panose="01000500000000020002" pitchFamily="2" charset="-78"/>
                <a:cs typeface="Cinema" panose="01000500000000020002" pitchFamily="2" charset="-78"/>
              </a:rPr>
              <a:t>منابع و معادن سرشار </a:t>
            </a:r>
            <a:endParaRPr lang="fa-IR" sz="1800" dirty="0">
              <a:solidFill>
                <a:srgbClr val="3E4A63"/>
              </a:solidFill>
              <a:latin typeface="Cinema" panose="01000500000000020002" pitchFamily="2" charset="-78"/>
              <a:cs typeface="Cinema" panose="01000500000000020002" pitchFamily="2" charset="-78"/>
            </a:endParaRPr>
          </a:p>
        </p:txBody>
      </p:sp>
      <p:sp>
        <p:nvSpPr>
          <p:cNvPr id="300" name="Google Shape;300;p27"/>
          <p:cNvSpPr txBox="1"/>
          <p:nvPr/>
        </p:nvSpPr>
        <p:spPr>
          <a:xfrm>
            <a:off x="771051" y="3430051"/>
            <a:ext cx="1458000" cy="367200"/>
          </a:xfrm>
          <a:prstGeom prst="rect">
            <a:avLst/>
          </a:prstGeom>
          <a:noFill/>
          <a:ln>
            <a:noFill/>
          </a:ln>
        </p:spPr>
        <p:txBody>
          <a:bodyPr spcFirstLastPara="1" wrap="square" lIns="91425" tIns="91425" rIns="91425" bIns="91425" anchor="ctr" anchorCtr="0">
            <a:noAutofit/>
          </a:bodyPr>
          <a:lstStyle/>
          <a:p>
            <a:pPr algn="ctr" rtl="1"/>
            <a:r>
              <a:rPr lang="fa-IR" sz="2000" dirty="0">
                <a:solidFill>
                  <a:srgbClr val="AF440E"/>
                </a:solidFill>
                <a:latin typeface="Cinema" panose="01000500000000020002" pitchFamily="2" charset="-78"/>
                <a:cs typeface="Cinema" panose="01000500000000020002" pitchFamily="2" charset="-78"/>
              </a:rPr>
              <a:t>جنگلهای انبوه </a:t>
            </a:r>
            <a:r>
              <a:rPr lang="fa-IR" sz="2000" dirty="0" smtClean="0">
                <a:solidFill>
                  <a:srgbClr val="AF440E"/>
                </a:solidFill>
                <a:latin typeface="Cinema" panose="01000500000000020002" pitchFamily="2" charset="-78"/>
                <a:cs typeface="Cinema" panose="01000500000000020002" pitchFamily="2" charset="-78"/>
              </a:rPr>
              <a:t>و </a:t>
            </a:r>
            <a:r>
              <a:rPr lang="fa-IR" sz="2000" dirty="0">
                <a:solidFill>
                  <a:srgbClr val="AF440E"/>
                </a:solidFill>
                <a:latin typeface="Cinema" panose="01000500000000020002" pitchFamily="2" charset="-78"/>
                <a:cs typeface="Cinema" panose="01000500000000020002" pitchFamily="2" charset="-78"/>
              </a:rPr>
              <a:t>کم جمعیت </a:t>
            </a:r>
            <a:endParaRPr lang="en-US" sz="2000" dirty="0">
              <a:solidFill>
                <a:srgbClr val="AF440E"/>
              </a:solidFill>
              <a:latin typeface="Cinema" panose="01000500000000020002" pitchFamily="2" charset="-78"/>
              <a:cs typeface="Cinema" panose="01000500000000020002" pitchFamily="2" charset="-78"/>
            </a:endParaRPr>
          </a:p>
          <a:p>
            <a:pPr lvl="0" algn="ctr" rtl="1"/>
            <a:endParaRPr lang="fa-IR" sz="2000" dirty="0">
              <a:solidFill>
                <a:srgbClr val="AF440E"/>
              </a:solidFill>
              <a:latin typeface="Cinema" panose="01000500000000020002" pitchFamily="2" charset="-78"/>
              <a:ea typeface="Redressed"/>
              <a:cs typeface="Cinema" panose="01000500000000020002" pitchFamily="2" charset="-78"/>
              <a:sym typeface="Redressed"/>
            </a:endParaRPr>
          </a:p>
        </p:txBody>
      </p:sp>
      <p:sp>
        <p:nvSpPr>
          <p:cNvPr id="301" name="Google Shape;301;p27"/>
          <p:cNvSpPr txBox="1"/>
          <p:nvPr/>
        </p:nvSpPr>
        <p:spPr>
          <a:xfrm>
            <a:off x="3743662" y="3632800"/>
            <a:ext cx="1675369" cy="367200"/>
          </a:xfrm>
          <a:prstGeom prst="rect">
            <a:avLst/>
          </a:prstGeom>
          <a:noFill/>
          <a:ln>
            <a:noFill/>
          </a:ln>
        </p:spPr>
        <p:txBody>
          <a:bodyPr spcFirstLastPara="1" wrap="square" lIns="91425" tIns="91425" rIns="91425" bIns="91425" anchor="ctr" anchorCtr="0">
            <a:noAutofit/>
          </a:bodyPr>
          <a:lstStyle/>
          <a:p>
            <a:pPr lvl="0" algn="ctr" rtl="1"/>
            <a:r>
              <a:rPr lang="fa-IR" sz="2000" dirty="0">
                <a:solidFill>
                  <a:srgbClr val="960A0A"/>
                </a:solidFill>
                <a:latin typeface="Cinema" panose="01000500000000020002" pitchFamily="2" charset="-78"/>
                <a:cs typeface="Cinema" panose="01000500000000020002" pitchFamily="2" charset="-78"/>
              </a:rPr>
              <a:t>اغلب کشورهای قاره آفریقا فقیر هستند و درگیر با مشکلات گوناگون</a:t>
            </a:r>
            <a:endParaRPr lang="fa-IR" sz="3200" dirty="0">
              <a:solidFill>
                <a:srgbClr val="960A0A"/>
              </a:solidFill>
              <a:latin typeface="Cinema" panose="01000500000000020002" pitchFamily="2" charset="-78"/>
              <a:ea typeface="Redressed"/>
              <a:cs typeface="Cinema" panose="01000500000000020002" pitchFamily="2" charset="-78"/>
              <a:sym typeface="Redressed"/>
            </a:endParaRPr>
          </a:p>
        </p:txBody>
      </p:sp>
      <p:sp>
        <p:nvSpPr>
          <p:cNvPr id="303" name="Google Shape;303;p27"/>
          <p:cNvSpPr txBox="1"/>
          <p:nvPr/>
        </p:nvSpPr>
        <p:spPr>
          <a:xfrm>
            <a:off x="2275767" y="1979201"/>
            <a:ext cx="1458000" cy="367200"/>
          </a:xfrm>
          <a:prstGeom prst="rect">
            <a:avLst/>
          </a:prstGeom>
          <a:noFill/>
          <a:ln>
            <a:noFill/>
          </a:ln>
        </p:spPr>
        <p:txBody>
          <a:bodyPr spcFirstLastPara="1" wrap="square" lIns="91425" tIns="91425" rIns="91425" bIns="91425" anchor="ctr" anchorCtr="0">
            <a:noAutofit/>
          </a:bodyPr>
          <a:lstStyle/>
          <a:p>
            <a:pPr lvl="0" algn="ctr" rtl="1"/>
            <a:r>
              <a:rPr lang="fa-IR" sz="2000" dirty="0">
                <a:solidFill>
                  <a:srgbClr val="846722"/>
                </a:solidFill>
                <a:latin typeface="Cinema" panose="01000500000000020002" pitchFamily="2" charset="-78"/>
                <a:cs typeface="Cinema" panose="01000500000000020002" pitchFamily="2" charset="-78"/>
              </a:rPr>
              <a:t>آب و هوای گرم و طاقت فرسا در بیابانها </a:t>
            </a:r>
            <a:endParaRPr lang="fa-IR" sz="3200" dirty="0">
              <a:solidFill>
                <a:srgbClr val="846722"/>
              </a:solidFill>
              <a:latin typeface="Cinema" panose="01000500000000020002" pitchFamily="2" charset="-78"/>
              <a:ea typeface="Redressed"/>
              <a:cs typeface="Cinema" panose="01000500000000020002" pitchFamily="2" charset="-78"/>
              <a:sym typeface="Redressed"/>
            </a:endParaRPr>
          </a:p>
        </p:txBody>
      </p:sp>
      <p:sp>
        <p:nvSpPr>
          <p:cNvPr id="304" name="Google Shape;304;p27"/>
          <p:cNvSpPr txBox="1"/>
          <p:nvPr/>
        </p:nvSpPr>
        <p:spPr>
          <a:xfrm>
            <a:off x="5348461" y="2272188"/>
            <a:ext cx="1458000" cy="367200"/>
          </a:xfrm>
          <a:prstGeom prst="rect">
            <a:avLst/>
          </a:prstGeom>
          <a:noFill/>
          <a:ln>
            <a:noFill/>
          </a:ln>
        </p:spPr>
        <p:txBody>
          <a:bodyPr spcFirstLastPara="1" wrap="square" lIns="91425" tIns="91425" rIns="91425" bIns="91425" anchor="ctr" anchorCtr="0">
            <a:noAutofit/>
          </a:bodyPr>
          <a:lstStyle/>
          <a:p>
            <a:pPr lvl="0" algn="ctr" rtl="1"/>
            <a:r>
              <a:rPr lang="fa-IR" sz="2000" dirty="0">
                <a:solidFill>
                  <a:srgbClr val="0E3B07"/>
                </a:solidFill>
                <a:latin typeface="Cinema" panose="01000500000000020002" pitchFamily="2" charset="-78"/>
                <a:cs typeface="Cinema" panose="01000500000000020002" pitchFamily="2" charset="-78"/>
              </a:rPr>
              <a:t>وسعت زیاد </a:t>
            </a:r>
            <a:endParaRPr lang="fa-IR" sz="3200" dirty="0">
              <a:solidFill>
                <a:srgbClr val="0E3B07"/>
              </a:solidFill>
              <a:latin typeface="Cinema" panose="01000500000000020002" pitchFamily="2" charset="-78"/>
              <a:ea typeface="Redressed"/>
              <a:cs typeface="Cinema" panose="01000500000000020002" pitchFamily="2" charset="-78"/>
              <a:sym typeface="Redressed"/>
            </a:endParaRPr>
          </a:p>
        </p:txBody>
      </p:sp>
      <p:sp>
        <p:nvSpPr>
          <p:cNvPr id="305" name="Google Shape;305;p27"/>
          <p:cNvSpPr/>
          <p:nvPr/>
        </p:nvSpPr>
        <p:spPr>
          <a:xfrm>
            <a:off x="2818493" y="3268633"/>
            <a:ext cx="414604" cy="144245"/>
          </a:xfrm>
          <a:custGeom>
            <a:avLst/>
            <a:gdLst/>
            <a:ahLst/>
            <a:cxnLst/>
            <a:rect l="l" t="t" r="r" b="b"/>
            <a:pathLst>
              <a:path w="11776" h="4097" extrusionOk="0">
                <a:moveTo>
                  <a:pt x="179" y="1"/>
                </a:moveTo>
                <a:cubicBezTo>
                  <a:pt x="96" y="1"/>
                  <a:pt x="0" y="84"/>
                  <a:pt x="0" y="179"/>
                </a:cubicBezTo>
                <a:lnTo>
                  <a:pt x="0" y="3906"/>
                </a:lnTo>
                <a:cubicBezTo>
                  <a:pt x="0" y="3989"/>
                  <a:pt x="84" y="4084"/>
                  <a:pt x="179" y="4084"/>
                </a:cubicBezTo>
                <a:lnTo>
                  <a:pt x="1215" y="4084"/>
                </a:lnTo>
                <a:cubicBezTo>
                  <a:pt x="1298" y="4084"/>
                  <a:pt x="1393" y="4013"/>
                  <a:pt x="1393" y="3906"/>
                </a:cubicBezTo>
                <a:cubicBezTo>
                  <a:pt x="1393" y="3811"/>
                  <a:pt x="1310" y="3727"/>
                  <a:pt x="1215" y="3727"/>
                </a:cubicBezTo>
                <a:lnTo>
                  <a:pt x="357" y="3727"/>
                </a:lnTo>
                <a:lnTo>
                  <a:pt x="357" y="1929"/>
                </a:lnTo>
                <a:lnTo>
                  <a:pt x="11418" y="1929"/>
                </a:lnTo>
                <a:lnTo>
                  <a:pt x="11418" y="3739"/>
                </a:lnTo>
                <a:lnTo>
                  <a:pt x="1893" y="3739"/>
                </a:lnTo>
                <a:cubicBezTo>
                  <a:pt x="1810" y="3739"/>
                  <a:pt x="1715" y="3811"/>
                  <a:pt x="1715" y="3918"/>
                </a:cubicBezTo>
                <a:cubicBezTo>
                  <a:pt x="1715" y="4013"/>
                  <a:pt x="1786" y="4096"/>
                  <a:pt x="1893" y="4096"/>
                </a:cubicBezTo>
                <a:lnTo>
                  <a:pt x="11585" y="4096"/>
                </a:lnTo>
                <a:cubicBezTo>
                  <a:pt x="11668" y="4096"/>
                  <a:pt x="11764" y="4025"/>
                  <a:pt x="11764" y="3918"/>
                </a:cubicBezTo>
                <a:lnTo>
                  <a:pt x="11764" y="1537"/>
                </a:lnTo>
                <a:cubicBezTo>
                  <a:pt x="11764" y="1453"/>
                  <a:pt x="11692" y="1358"/>
                  <a:pt x="11585" y="1358"/>
                </a:cubicBezTo>
                <a:cubicBezTo>
                  <a:pt x="11490" y="1358"/>
                  <a:pt x="11406" y="1429"/>
                  <a:pt x="11406" y="1537"/>
                </a:cubicBezTo>
                <a:lnTo>
                  <a:pt x="11406" y="1596"/>
                </a:lnTo>
                <a:lnTo>
                  <a:pt x="334" y="1596"/>
                </a:lnTo>
                <a:lnTo>
                  <a:pt x="334" y="358"/>
                </a:lnTo>
                <a:lnTo>
                  <a:pt x="1155" y="358"/>
                </a:lnTo>
                <a:lnTo>
                  <a:pt x="1155" y="1132"/>
                </a:lnTo>
                <a:cubicBezTo>
                  <a:pt x="1155" y="1227"/>
                  <a:pt x="1227" y="1310"/>
                  <a:pt x="1334" y="1310"/>
                </a:cubicBezTo>
                <a:cubicBezTo>
                  <a:pt x="1429" y="1310"/>
                  <a:pt x="1500" y="1239"/>
                  <a:pt x="1500" y="1132"/>
                </a:cubicBezTo>
                <a:lnTo>
                  <a:pt x="1500" y="358"/>
                </a:lnTo>
                <a:lnTo>
                  <a:pt x="2072" y="358"/>
                </a:lnTo>
                <a:lnTo>
                  <a:pt x="2072" y="834"/>
                </a:lnTo>
                <a:cubicBezTo>
                  <a:pt x="2072" y="929"/>
                  <a:pt x="2143" y="1013"/>
                  <a:pt x="2251" y="1013"/>
                </a:cubicBezTo>
                <a:cubicBezTo>
                  <a:pt x="2334" y="1013"/>
                  <a:pt x="2429" y="941"/>
                  <a:pt x="2429" y="834"/>
                </a:cubicBezTo>
                <a:lnTo>
                  <a:pt x="2429" y="358"/>
                </a:lnTo>
                <a:lnTo>
                  <a:pt x="2977" y="358"/>
                </a:lnTo>
                <a:lnTo>
                  <a:pt x="2977" y="1132"/>
                </a:lnTo>
                <a:cubicBezTo>
                  <a:pt x="2977" y="1227"/>
                  <a:pt x="3048" y="1310"/>
                  <a:pt x="3155" y="1310"/>
                </a:cubicBezTo>
                <a:cubicBezTo>
                  <a:pt x="3263" y="1310"/>
                  <a:pt x="3334" y="1239"/>
                  <a:pt x="3334" y="1132"/>
                </a:cubicBezTo>
                <a:lnTo>
                  <a:pt x="3334" y="358"/>
                </a:lnTo>
                <a:lnTo>
                  <a:pt x="3906" y="358"/>
                </a:lnTo>
                <a:lnTo>
                  <a:pt x="3906" y="834"/>
                </a:lnTo>
                <a:cubicBezTo>
                  <a:pt x="3906" y="929"/>
                  <a:pt x="3977" y="1013"/>
                  <a:pt x="4084" y="1013"/>
                </a:cubicBezTo>
                <a:cubicBezTo>
                  <a:pt x="4167" y="1013"/>
                  <a:pt x="4263" y="941"/>
                  <a:pt x="4263" y="834"/>
                </a:cubicBezTo>
                <a:lnTo>
                  <a:pt x="4263" y="358"/>
                </a:lnTo>
                <a:lnTo>
                  <a:pt x="4810" y="358"/>
                </a:lnTo>
                <a:lnTo>
                  <a:pt x="4810" y="1132"/>
                </a:lnTo>
                <a:cubicBezTo>
                  <a:pt x="4810" y="1227"/>
                  <a:pt x="4882" y="1310"/>
                  <a:pt x="4989" y="1310"/>
                </a:cubicBezTo>
                <a:cubicBezTo>
                  <a:pt x="5096" y="1310"/>
                  <a:pt x="5168" y="1239"/>
                  <a:pt x="5168" y="1132"/>
                </a:cubicBezTo>
                <a:lnTo>
                  <a:pt x="5168" y="358"/>
                </a:lnTo>
                <a:lnTo>
                  <a:pt x="5727" y="358"/>
                </a:lnTo>
                <a:lnTo>
                  <a:pt x="5727" y="834"/>
                </a:lnTo>
                <a:cubicBezTo>
                  <a:pt x="5727" y="929"/>
                  <a:pt x="5811" y="1013"/>
                  <a:pt x="5906" y="1013"/>
                </a:cubicBezTo>
                <a:cubicBezTo>
                  <a:pt x="6001" y="1013"/>
                  <a:pt x="6084" y="941"/>
                  <a:pt x="6084" y="834"/>
                </a:cubicBezTo>
                <a:lnTo>
                  <a:pt x="6084" y="358"/>
                </a:lnTo>
                <a:lnTo>
                  <a:pt x="6644" y="358"/>
                </a:lnTo>
                <a:lnTo>
                  <a:pt x="6644" y="1132"/>
                </a:lnTo>
                <a:cubicBezTo>
                  <a:pt x="6644" y="1227"/>
                  <a:pt x="6715" y="1310"/>
                  <a:pt x="6823" y="1310"/>
                </a:cubicBezTo>
                <a:cubicBezTo>
                  <a:pt x="6906" y="1310"/>
                  <a:pt x="7001" y="1239"/>
                  <a:pt x="7001" y="1132"/>
                </a:cubicBezTo>
                <a:lnTo>
                  <a:pt x="7001" y="358"/>
                </a:lnTo>
                <a:lnTo>
                  <a:pt x="7561" y="358"/>
                </a:lnTo>
                <a:lnTo>
                  <a:pt x="7561" y="834"/>
                </a:lnTo>
                <a:cubicBezTo>
                  <a:pt x="7561" y="929"/>
                  <a:pt x="7632" y="1013"/>
                  <a:pt x="7739" y="1013"/>
                </a:cubicBezTo>
                <a:cubicBezTo>
                  <a:pt x="7835" y="1013"/>
                  <a:pt x="7918" y="941"/>
                  <a:pt x="7918" y="834"/>
                </a:cubicBezTo>
                <a:lnTo>
                  <a:pt x="7918" y="358"/>
                </a:lnTo>
                <a:lnTo>
                  <a:pt x="8466" y="358"/>
                </a:lnTo>
                <a:lnTo>
                  <a:pt x="8466" y="1132"/>
                </a:lnTo>
                <a:cubicBezTo>
                  <a:pt x="8466" y="1227"/>
                  <a:pt x="8549" y="1310"/>
                  <a:pt x="8644" y="1310"/>
                </a:cubicBezTo>
                <a:cubicBezTo>
                  <a:pt x="8739" y="1310"/>
                  <a:pt x="8823" y="1239"/>
                  <a:pt x="8823" y="1132"/>
                </a:cubicBezTo>
                <a:lnTo>
                  <a:pt x="8823" y="358"/>
                </a:lnTo>
                <a:lnTo>
                  <a:pt x="9394" y="358"/>
                </a:lnTo>
                <a:lnTo>
                  <a:pt x="9394" y="834"/>
                </a:lnTo>
                <a:cubicBezTo>
                  <a:pt x="9394" y="929"/>
                  <a:pt x="9466" y="1013"/>
                  <a:pt x="9573" y="1013"/>
                </a:cubicBezTo>
                <a:cubicBezTo>
                  <a:pt x="9656" y="1013"/>
                  <a:pt x="9752" y="941"/>
                  <a:pt x="9752" y="834"/>
                </a:cubicBezTo>
                <a:lnTo>
                  <a:pt x="9752" y="358"/>
                </a:lnTo>
                <a:lnTo>
                  <a:pt x="10299" y="358"/>
                </a:lnTo>
                <a:lnTo>
                  <a:pt x="10299" y="1132"/>
                </a:lnTo>
                <a:cubicBezTo>
                  <a:pt x="10299" y="1227"/>
                  <a:pt x="10371" y="1310"/>
                  <a:pt x="10478" y="1310"/>
                </a:cubicBezTo>
                <a:cubicBezTo>
                  <a:pt x="10573" y="1310"/>
                  <a:pt x="10656" y="1239"/>
                  <a:pt x="10656" y="1132"/>
                </a:cubicBezTo>
                <a:lnTo>
                  <a:pt x="10656" y="358"/>
                </a:lnTo>
                <a:lnTo>
                  <a:pt x="11478" y="358"/>
                </a:lnTo>
                <a:lnTo>
                  <a:pt x="11478" y="834"/>
                </a:lnTo>
                <a:cubicBezTo>
                  <a:pt x="11418" y="941"/>
                  <a:pt x="11490" y="1013"/>
                  <a:pt x="11597" y="1013"/>
                </a:cubicBezTo>
                <a:cubicBezTo>
                  <a:pt x="11692" y="1013"/>
                  <a:pt x="11776" y="941"/>
                  <a:pt x="11776" y="834"/>
                </a:cubicBezTo>
                <a:lnTo>
                  <a:pt x="11776" y="179"/>
                </a:lnTo>
                <a:cubicBezTo>
                  <a:pt x="11776" y="96"/>
                  <a:pt x="11704" y="1"/>
                  <a:pt x="115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6" name="Google Shape;306;p27"/>
          <p:cNvGrpSpPr/>
          <p:nvPr/>
        </p:nvGrpSpPr>
        <p:grpSpPr>
          <a:xfrm>
            <a:off x="4410511" y="2250969"/>
            <a:ext cx="301875" cy="389472"/>
            <a:chOff x="913012" y="2421970"/>
            <a:chExt cx="272696" cy="351827"/>
          </a:xfrm>
        </p:grpSpPr>
        <p:sp>
          <p:nvSpPr>
            <p:cNvPr id="307" name="Google Shape;307;p27"/>
            <p:cNvSpPr/>
            <p:nvPr/>
          </p:nvSpPr>
          <p:spPr>
            <a:xfrm>
              <a:off x="913012" y="2421970"/>
              <a:ext cx="272696" cy="351827"/>
            </a:xfrm>
            <a:custGeom>
              <a:avLst/>
              <a:gdLst/>
              <a:ahLst/>
              <a:cxnLst/>
              <a:rect l="l" t="t" r="r" b="b"/>
              <a:pathLst>
                <a:path w="8574" h="11062" extrusionOk="0">
                  <a:moveTo>
                    <a:pt x="3394" y="3656"/>
                  </a:moveTo>
                  <a:cubicBezTo>
                    <a:pt x="3454" y="3716"/>
                    <a:pt x="3525" y="3775"/>
                    <a:pt x="3608" y="3823"/>
                  </a:cubicBezTo>
                  <a:lnTo>
                    <a:pt x="1882" y="7966"/>
                  </a:lnTo>
                  <a:cubicBezTo>
                    <a:pt x="1799" y="7919"/>
                    <a:pt x="1715" y="7883"/>
                    <a:pt x="1644" y="7871"/>
                  </a:cubicBezTo>
                  <a:lnTo>
                    <a:pt x="3394" y="3656"/>
                  </a:lnTo>
                  <a:close/>
                  <a:moveTo>
                    <a:pt x="5192" y="3644"/>
                  </a:moveTo>
                  <a:lnTo>
                    <a:pt x="6954" y="7859"/>
                  </a:lnTo>
                  <a:cubicBezTo>
                    <a:pt x="6883" y="7883"/>
                    <a:pt x="6787" y="7919"/>
                    <a:pt x="6716" y="7966"/>
                  </a:cubicBezTo>
                  <a:lnTo>
                    <a:pt x="4989" y="3811"/>
                  </a:lnTo>
                  <a:cubicBezTo>
                    <a:pt x="5061" y="3763"/>
                    <a:pt x="5132" y="3704"/>
                    <a:pt x="5192" y="3644"/>
                  </a:cubicBezTo>
                  <a:close/>
                  <a:moveTo>
                    <a:pt x="1072" y="9216"/>
                  </a:moveTo>
                  <a:cubicBezTo>
                    <a:pt x="1144" y="9252"/>
                    <a:pt x="1227" y="9300"/>
                    <a:pt x="1310" y="9312"/>
                  </a:cubicBezTo>
                  <a:cubicBezTo>
                    <a:pt x="1299" y="9347"/>
                    <a:pt x="1203" y="9657"/>
                    <a:pt x="870" y="9847"/>
                  </a:cubicBezTo>
                  <a:lnTo>
                    <a:pt x="787" y="9895"/>
                  </a:lnTo>
                  <a:lnTo>
                    <a:pt x="1072" y="9216"/>
                  </a:lnTo>
                  <a:close/>
                  <a:moveTo>
                    <a:pt x="7502" y="9216"/>
                  </a:moveTo>
                  <a:lnTo>
                    <a:pt x="7787" y="9895"/>
                  </a:lnTo>
                  <a:lnTo>
                    <a:pt x="7716" y="9847"/>
                  </a:lnTo>
                  <a:cubicBezTo>
                    <a:pt x="7371" y="9657"/>
                    <a:pt x="7275" y="9335"/>
                    <a:pt x="7264" y="9312"/>
                  </a:cubicBezTo>
                  <a:cubicBezTo>
                    <a:pt x="7359" y="9300"/>
                    <a:pt x="7430" y="9252"/>
                    <a:pt x="7502" y="9216"/>
                  </a:cubicBezTo>
                  <a:close/>
                  <a:moveTo>
                    <a:pt x="4287" y="1"/>
                  </a:moveTo>
                  <a:cubicBezTo>
                    <a:pt x="3882" y="1"/>
                    <a:pt x="3549" y="322"/>
                    <a:pt x="3549" y="739"/>
                  </a:cubicBezTo>
                  <a:lnTo>
                    <a:pt x="3549" y="1620"/>
                  </a:lnTo>
                  <a:cubicBezTo>
                    <a:pt x="3442" y="1692"/>
                    <a:pt x="3346" y="1763"/>
                    <a:pt x="3275" y="1858"/>
                  </a:cubicBezTo>
                  <a:cubicBezTo>
                    <a:pt x="3215" y="1930"/>
                    <a:pt x="3227" y="2037"/>
                    <a:pt x="3287" y="2096"/>
                  </a:cubicBezTo>
                  <a:cubicBezTo>
                    <a:pt x="3324" y="2123"/>
                    <a:pt x="3364" y="2136"/>
                    <a:pt x="3402" y="2136"/>
                  </a:cubicBezTo>
                  <a:cubicBezTo>
                    <a:pt x="3449" y="2136"/>
                    <a:pt x="3492" y="2117"/>
                    <a:pt x="3525" y="2085"/>
                  </a:cubicBezTo>
                  <a:cubicBezTo>
                    <a:pt x="3730" y="1838"/>
                    <a:pt x="3998" y="1731"/>
                    <a:pt x="4262" y="1731"/>
                  </a:cubicBezTo>
                  <a:cubicBezTo>
                    <a:pt x="4842" y="1731"/>
                    <a:pt x="5403" y="2247"/>
                    <a:pt x="5239" y="2942"/>
                  </a:cubicBezTo>
                  <a:cubicBezTo>
                    <a:pt x="5130" y="3422"/>
                    <a:pt x="4708" y="3692"/>
                    <a:pt x="4281" y="3692"/>
                  </a:cubicBezTo>
                  <a:cubicBezTo>
                    <a:pt x="3967" y="3692"/>
                    <a:pt x="3650" y="3546"/>
                    <a:pt x="3454" y="3228"/>
                  </a:cubicBezTo>
                  <a:cubicBezTo>
                    <a:pt x="3334" y="3037"/>
                    <a:pt x="3287" y="2811"/>
                    <a:pt x="3323" y="2585"/>
                  </a:cubicBezTo>
                  <a:cubicBezTo>
                    <a:pt x="3334" y="2501"/>
                    <a:pt x="3263" y="2406"/>
                    <a:pt x="3168" y="2406"/>
                  </a:cubicBezTo>
                  <a:cubicBezTo>
                    <a:pt x="3162" y="2405"/>
                    <a:pt x="3155" y="2405"/>
                    <a:pt x="3149" y="2405"/>
                  </a:cubicBezTo>
                  <a:cubicBezTo>
                    <a:pt x="3071" y="2405"/>
                    <a:pt x="2989" y="2473"/>
                    <a:pt x="2989" y="2561"/>
                  </a:cubicBezTo>
                  <a:cubicBezTo>
                    <a:pt x="2965" y="2858"/>
                    <a:pt x="3025" y="3132"/>
                    <a:pt x="3156" y="3382"/>
                  </a:cubicBezTo>
                  <a:lnTo>
                    <a:pt x="1239" y="7966"/>
                  </a:lnTo>
                  <a:cubicBezTo>
                    <a:pt x="1227" y="7990"/>
                    <a:pt x="1203" y="8038"/>
                    <a:pt x="1227" y="8085"/>
                  </a:cubicBezTo>
                  <a:cubicBezTo>
                    <a:pt x="1238" y="8162"/>
                    <a:pt x="1309" y="8218"/>
                    <a:pt x="1393" y="8218"/>
                  </a:cubicBezTo>
                  <a:cubicBezTo>
                    <a:pt x="1401" y="8218"/>
                    <a:pt x="1409" y="8217"/>
                    <a:pt x="1418" y="8216"/>
                  </a:cubicBezTo>
                  <a:cubicBezTo>
                    <a:pt x="1447" y="8206"/>
                    <a:pt x="1481" y="8201"/>
                    <a:pt x="1515" y="8201"/>
                  </a:cubicBezTo>
                  <a:cubicBezTo>
                    <a:pt x="1564" y="8201"/>
                    <a:pt x="1614" y="8212"/>
                    <a:pt x="1656" y="8240"/>
                  </a:cubicBezTo>
                  <a:cubicBezTo>
                    <a:pt x="2072" y="8419"/>
                    <a:pt x="1941" y="9038"/>
                    <a:pt x="1489" y="9038"/>
                  </a:cubicBezTo>
                  <a:cubicBezTo>
                    <a:pt x="1227" y="9038"/>
                    <a:pt x="1025" y="8776"/>
                    <a:pt x="1084" y="8526"/>
                  </a:cubicBezTo>
                  <a:cubicBezTo>
                    <a:pt x="1108" y="8443"/>
                    <a:pt x="1060" y="8347"/>
                    <a:pt x="965" y="8335"/>
                  </a:cubicBezTo>
                  <a:cubicBezTo>
                    <a:pt x="951" y="8331"/>
                    <a:pt x="936" y="8329"/>
                    <a:pt x="922" y="8329"/>
                  </a:cubicBezTo>
                  <a:cubicBezTo>
                    <a:pt x="852" y="8329"/>
                    <a:pt x="784" y="8376"/>
                    <a:pt x="775" y="8454"/>
                  </a:cubicBezTo>
                  <a:cubicBezTo>
                    <a:pt x="751" y="8621"/>
                    <a:pt x="763" y="8776"/>
                    <a:pt x="834" y="8943"/>
                  </a:cubicBezTo>
                  <a:lnTo>
                    <a:pt x="298" y="10228"/>
                  </a:lnTo>
                  <a:lnTo>
                    <a:pt x="36" y="10836"/>
                  </a:lnTo>
                  <a:cubicBezTo>
                    <a:pt x="1" y="10919"/>
                    <a:pt x="36" y="11014"/>
                    <a:pt x="120" y="11038"/>
                  </a:cubicBezTo>
                  <a:cubicBezTo>
                    <a:pt x="132" y="11062"/>
                    <a:pt x="167" y="11062"/>
                    <a:pt x="179" y="11062"/>
                  </a:cubicBezTo>
                  <a:cubicBezTo>
                    <a:pt x="239" y="11062"/>
                    <a:pt x="298" y="11014"/>
                    <a:pt x="334" y="10955"/>
                  </a:cubicBezTo>
                  <a:lnTo>
                    <a:pt x="572" y="10383"/>
                  </a:lnTo>
                  <a:lnTo>
                    <a:pt x="1013" y="10133"/>
                  </a:lnTo>
                  <a:cubicBezTo>
                    <a:pt x="1501" y="9847"/>
                    <a:pt x="1608" y="9407"/>
                    <a:pt x="1656" y="9312"/>
                  </a:cubicBezTo>
                  <a:cubicBezTo>
                    <a:pt x="2144" y="9193"/>
                    <a:pt x="2382" y="8633"/>
                    <a:pt x="2120" y="8204"/>
                  </a:cubicBezTo>
                  <a:lnTo>
                    <a:pt x="3882" y="3942"/>
                  </a:lnTo>
                  <a:cubicBezTo>
                    <a:pt x="4013" y="3978"/>
                    <a:pt x="4144" y="3996"/>
                    <a:pt x="4277" y="3996"/>
                  </a:cubicBezTo>
                  <a:cubicBezTo>
                    <a:pt x="4409" y="3996"/>
                    <a:pt x="4543" y="3978"/>
                    <a:pt x="4680" y="3942"/>
                  </a:cubicBezTo>
                  <a:lnTo>
                    <a:pt x="6442" y="8204"/>
                  </a:lnTo>
                  <a:cubicBezTo>
                    <a:pt x="6382" y="8300"/>
                    <a:pt x="6347" y="8419"/>
                    <a:pt x="6347" y="8538"/>
                  </a:cubicBezTo>
                  <a:cubicBezTo>
                    <a:pt x="6347" y="8597"/>
                    <a:pt x="6371" y="8681"/>
                    <a:pt x="6430" y="8693"/>
                  </a:cubicBezTo>
                  <a:cubicBezTo>
                    <a:pt x="6457" y="8707"/>
                    <a:pt x="6484" y="8714"/>
                    <a:pt x="6511" y="8714"/>
                  </a:cubicBezTo>
                  <a:cubicBezTo>
                    <a:pt x="6594" y="8714"/>
                    <a:pt x="6668" y="8651"/>
                    <a:pt x="6668" y="8562"/>
                  </a:cubicBezTo>
                  <a:cubicBezTo>
                    <a:pt x="6680" y="8443"/>
                    <a:pt x="6740" y="8323"/>
                    <a:pt x="6835" y="8264"/>
                  </a:cubicBezTo>
                  <a:cubicBezTo>
                    <a:pt x="6915" y="8202"/>
                    <a:pt x="7000" y="8176"/>
                    <a:pt x="7081" y="8176"/>
                  </a:cubicBezTo>
                  <a:cubicBezTo>
                    <a:pt x="7359" y="8176"/>
                    <a:pt x="7590" y="8490"/>
                    <a:pt x="7442" y="8776"/>
                  </a:cubicBezTo>
                  <a:cubicBezTo>
                    <a:pt x="7365" y="8905"/>
                    <a:pt x="7232" y="9002"/>
                    <a:pt x="7079" y="9002"/>
                  </a:cubicBezTo>
                  <a:cubicBezTo>
                    <a:pt x="7020" y="9002"/>
                    <a:pt x="6958" y="8988"/>
                    <a:pt x="6894" y="8954"/>
                  </a:cubicBezTo>
                  <a:cubicBezTo>
                    <a:pt x="6894" y="8954"/>
                    <a:pt x="6856" y="8939"/>
                    <a:pt x="6811" y="8939"/>
                  </a:cubicBezTo>
                  <a:cubicBezTo>
                    <a:pt x="6799" y="8939"/>
                    <a:pt x="6787" y="8940"/>
                    <a:pt x="6775" y="8943"/>
                  </a:cubicBezTo>
                  <a:cubicBezTo>
                    <a:pt x="6644" y="8990"/>
                    <a:pt x="6597" y="9181"/>
                    <a:pt x="6763" y="9252"/>
                  </a:cubicBezTo>
                  <a:cubicBezTo>
                    <a:pt x="6823" y="9288"/>
                    <a:pt x="6883" y="9300"/>
                    <a:pt x="6942" y="9312"/>
                  </a:cubicBezTo>
                  <a:cubicBezTo>
                    <a:pt x="6978" y="9395"/>
                    <a:pt x="7085" y="9847"/>
                    <a:pt x="7573" y="10133"/>
                  </a:cubicBezTo>
                  <a:lnTo>
                    <a:pt x="8026" y="10383"/>
                  </a:lnTo>
                  <a:lnTo>
                    <a:pt x="8264" y="10955"/>
                  </a:lnTo>
                  <a:cubicBezTo>
                    <a:pt x="8281" y="11016"/>
                    <a:pt x="8344" y="11052"/>
                    <a:pt x="8405" y="11052"/>
                  </a:cubicBezTo>
                  <a:cubicBezTo>
                    <a:pt x="8426" y="11052"/>
                    <a:pt x="8447" y="11047"/>
                    <a:pt x="8466" y="11038"/>
                  </a:cubicBezTo>
                  <a:cubicBezTo>
                    <a:pt x="8549" y="11014"/>
                    <a:pt x="8573" y="10907"/>
                    <a:pt x="8549" y="10836"/>
                  </a:cubicBezTo>
                  <a:lnTo>
                    <a:pt x="8276" y="10228"/>
                  </a:lnTo>
                  <a:lnTo>
                    <a:pt x="7740" y="8943"/>
                  </a:lnTo>
                  <a:cubicBezTo>
                    <a:pt x="7930" y="8538"/>
                    <a:pt x="7740" y="8050"/>
                    <a:pt x="7311" y="7919"/>
                  </a:cubicBezTo>
                  <a:lnTo>
                    <a:pt x="5418" y="3382"/>
                  </a:lnTo>
                  <a:cubicBezTo>
                    <a:pt x="5763" y="2799"/>
                    <a:pt x="5597" y="2025"/>
                    <a:pt x="5037" y="1632"/>
                  </a:cubicBezTo>
                  <a:lnTo>
                    <a:pt x="5037" y="1323"/>
                  </a:lnTo>
                  <a:cubicBezTo>
                    <a:pt x="5037" y="1239"/>
                    <a:pt x="4954" y="1156"/>
                    <a:pt x="4870" y="1156"/>
                  </a:cubicBezTo>
                  <a:cubicBezTo>
                    <a:pt x="4775" y="1156"/>
                    <a:pt x="4704" y="1239"/>
                    <a:pt x="4704" y="1323"/>
                  </a:cubicBezTo>
                  <a:lnTo>
                    <a:pt x="4704" y="1477"/>
                  </a:lnTo>
                  <a:cubicBezTo>
                    <a:pt x="4579" y="1430"/>
                    <a:pt x="4442" y="1406"/>
                    <a:pt x="4300" y="1406"/>
                  </a:cubicBezTo>
                  <a:cubicBezTo>
                    <a:pt x="4159" y="1406"/>
                    <a:pt x="4013" y="1430"/>
                    <a:pt x="3870" y="1477"/>
                  </a:cubicBezTo>
                  <a:lnTo>
                    <a:pt x="3870" y="763"/>
                  </a:lnTo>
                  <a:cubicBezTo>
                    <a:pt x="3870" y="537"/>
                    <a:pt x="4049" y="346"/>
                    <a:pt x="4287" y="346"/>
                  </a:cubicBezTo>
                  <a:cubicBezTo>
                    <a:pt x="4477" y="346"/>
                    <a:pt x="4656" y="489"/>
                    <a:pt x="4692" y="680"/>
                  </a:cubicBezTo>
                  <a:cubicBezTo>
                    <a:pt x="4703" y="767"/>
                    <a:pt x="4783" y="824"/>
                    <a:pt x="4861" y="824"/>
                  </a:cubicBezTo>
                  <a:cubicBezTo>
                    <a:pt x="4868" y="824"/>
                    <a:pt x="4875" y="824"/>
                    <a:pt x="4882" y="823"/>
                  </a:cubicBezTo>
                  <a:cubicBezTo>
                    <a:pt x="4978" y="799"/>
                    <a:pt x="5037" y="715"/>
                    <a:pt x="5013" y="620"/>
                  </a:cubicBezTo>
                  <a:cubicBezTo>
                    <a:pt x="4954" y="263"/>
                    <a:pt x="4644" y="1"/>
                    <a:pt x="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7"/>
            <p:cNvSpPr/>
            <p:nvPr/>
          </p:nvSpPr>
          <p:spPr>
            <a:xfrm>
              <a:off x="1028146" y="2491719"/>
              <a:ext cx="37880" cy="32918"/>
            </a:xfrm>
            <a:custGeom>
              <a:avLst/>
              <a:gdLst/>
              <a:ahLst/>
              <a:cxnLst/>
              <a:rect l="l" t="t" r="r" b="b"/>
              <a:pathLst>
                <a:path w="1191" h="1035" extrusionOk="0">
                  <a:moveTo>
                    <a:pt x="731" y="0"/>
                  </a:moveTo>
                  <a:cubicBezTo>
                    <a:pt x="646" y="0"/>
                    <a:pt x="578" y="41"/>
                    <a:pt x="560" y="130"/>
                  </a:cubicBezTo>
                  <a:cubicBezTo>
                    <a:pt x="548" y="213"/>
                    <a:pt x="607" y="308"/>
                    <a:pt x="703" y="320"/>
                  </a:cubicBezTo>
                  <a:cubicBezTo>
                    <a:pt x="786" y="332"/>
                    <a:pt x="857" y="415"/>
                    <a:pt x="857" y="511"/>
                  </a:cubicBezTo>
                  <a:cubicBezTo>
                    <a:pt x="857" y="618"/>
                    <a:pt x="774" y="713"/>
                    <a:pt x="667" y="713"/>
                  </a:cubicBezTo>
                  <a:cubicBezTo>
                    <a:pt x="560" y="713"/>
                    <a:pt x="488" y="630"/>
                    <a:pt x="476" y="535"/>
                  </a:cubicBezTo>
                  <a:cubicBezTo>
                    <a:pt x="454" y="446"/>
                    <a:pt x="391" y="378"/>
                    <a:pt x="316" y="378"/>
                  </a:cubicBezTo>
                  <a:cubicBezTo>
                    <a:pt x="310" y="378"/>
                    <a:pt x="304" y="379"/>
                    <a:pt x="298" y="380"/>
                  </a:cubicBezTo>
                  <a:cubicBezTo>
                    <a:pt x="0" y="415"/>
                    <a:pt x="179" y="1035"/>
                    <a:pt x="667" y="1035"/>
                  </a:cubicBezTo>
                  <a:cubicBezTo>
                    <a:pt x="953" y="1035"/>
                    <a:pt x="1191" y="796"/>
                    <a:pt x="1191" y="511"/>
                  </a:cubicBezTo>
                  <a:cubicBezTo>
                    <a:pt x="1191" y="199"/>
                    <a:pt x="920" y="0"/>
                    <a:pt x="7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7"/>
            <p:cNvSpPr/>
            <p:nvPr/>
          </p:nvSpPr>
          <p:spPr>
            <a:xfrm>
              <a:off x="952769" y="2687447"/>
              <a:ext cx="16316" cy="16316"/>
            </a:xfrm>
            <a:custGeom>
              <a:avLst/>
              <a:gdLst/>
              <a:ahLst/>
              <a:cxnLst/>
              <a:rect l="l" t="t" r="r" b="b"/>
              <a:pathLst>
                <a:path w="513" h="513" extrusionOk="0">
                  <a:moveTo>
                    <a:pt x="251" y="0"/>
                  </a:moveTo>
                  <a:cubicBezTo>
                    <a:pt x="120" y="0"/>
                    <a:pt x="1" y="119"/>
                    <a:pt x="1" y="250"/>
                  </a:cubicBezTo>
                  <a:cubicBezTo>
                    <a:pt x="1" y="393"/>
                    <a:pt x="120" y="512"/>
                    <a:pt x="251" y="512"/>
                  </a:cubicBezTo>
                  <a:cubicBezTo>
                    <a:pt x="394" y="512"/>
                    <a:pt x="513" y="393"/>
                    <a:pt x="513" y="250"/>
                  </a:cubicBezTo>
                  <a:cubicBezTo>
                    <a:pt x="513" y="119"/>
                    <a:pt x="394" y="0"/>
                    <a:pt x="2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7"/>
            <p:cNvSpPr/>
            <p:nvPr/>
          </p:nvSpPr>
          <p:spPr>
            <a:xfrm>
              <a:off x="1130368" y="2687447"/>
              <a:ext cx="15934" cy="16316"/>
            </a:xfrm>
            <a:custGeom>
              <a:avLst/>
              <a:gdLst/>
              <a:ahLst/>
              <a:cxnLst/>
              <a:rect l="l" t="t" r="r" b="b"/>
              <a:pathLst>
                <a:path w="501" h="513" extrusionOk="0">
                  <a:moveTo>
                    <a:pt x="251" y="0"/>
                  </a:moveTo>
                  <a:cubicBezTo>
                    <a:pt x="108" y="0"/>
                    <a:pt x="1" y="119"/>
                    <a:pt x="1" y="250"/>
                  </a:cubicBezTo>
                  <a:cubicBezTo>
                    <a:pt x="1" y="393"/>
                    <a:pt x="108" y="512"/>
                    <a:pt x="251" y="512"/>
                  </a:cubicBezTo>
                  <a:cubicBezTo>
                    <a:pt x="394" y="512"/>
                    <a:pt x="501" y="393"/>
                    <a:pt x="501" y="250"/>
                  </a:cubicBezTo>
                  <a:cubicBezTo>
                    <a:pt x="501" y="119"/>
                    <a:pt x="394" y="0"/>
                    <a:pt x="2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 name="Google Shape;311;p27"/>
          <p:cNvGrpSpPr/>
          <p:nvPr/>
        </p:nvGrpSpPr>
        <p:grpSpPr>
          <a:xfrm>
            <a:off x="5896254" y="3145215"/>
            <a:ext cx="403063" cy="391092"/>
            <a:chOff x="853950" y="2894720"/>
            <a:chExt cx="364104" cy="353290"/>
          </a:xfrm>
        </p:grpSpPr>
        <p:sp>
          <p:nvSpPr>
            <p:cNvPr id="312" name="Google Shape;312;p27"/>
            <p:cNvSpPr/>
            <p:nvPr/>
          </p:nvSpPr>
          <p:spPr>
            <a:xfrm>
              <a:off x="1056167" y="3155298"/>
              <a:ext cx="57472" cy="57662"/>
            </a:xfrm>
            <a:custGeom>
              <a:avLst/>
              <a:gdLst/>
              <a:ahLst/>
              <a:cxnLst/>
              <a:rect l="l" t="t" r="r" b="b"/>
              <a:pathLst>
                <a:path w="1807" h="1813" extrusionOk="0">
                  <a:moveTo>
                    <a:pt x="907" y="0"/>
                  </a:moveTo>
                  <a:cubicBezTo>
                    <a:pt x="686" y="0"/>
                    <a:pt x="459" y="83"/>
                    <a:pt x="274" y="268"/>
                  </a:cubicBezTo>
                  <a:cubicBezTo>
                    <a:pt x="215" y="328"/>
                    <a:pt x="215" y="423"/>
                    <a:pt x="274" y="506"/>
                  </a:cubicBezTo>
                  <a:cubicBezTo>
                    <a:pt x="304" y="536"/>
                    <a:pt x="346" y="551"/>
                    <a:pt x="389" y="551"/>
                  </a:cubicBezTo>
                  <a:cubicBezTo>
                    <a:pt x="432" y="551"/>
                    <a:pt x="477" y="536"/>
                    <a:pt x="512" y="506"/>
                  </a:cubicBezTo>
                  <a:cubicBezTo>
                    <a:pt x="625" y="394"/>
                    <a:pt x="767" y="336"/>
                    <a:pt x="908" y="336"/>
                  </a:cubicBezTo>
                  <a:cubicBezTo>
                    <a:pt x="1020" y="336"/>
                    <a:pt x="1132" y="373"/>
                    <a:pt x="1227" y="447"/>
                  </a:cubicBezTo>
                  <a:cubicBezTo>
                    <a:pt x="1489" y="625"/>
                    <a:pt x="1560" y="983"/>
                    <a:pt x="1381" y="1233"/>
                  </a:cubicBezTo>
                  <a:cubicBezTo>
                    <a:pt x="1265" y="1401"/>
                    <a:pt x="1087" y="1477"/>
                    <a:pt x="911" y="1477"/>
                  </a:cubicBezTo>
                  <a:cubicBezTo>
                    <a:pt x="639" y="1477"/>
                    <a:pt x="370" y="1294"/>
                    <a:pt x="334" y="983"/>
                  </a:cubicBezTo>
                  <a:cubicBezTo>
                    <a:pt x="323" y="894"/>
                    <a:pt x="260" y="827"/>
                    <a:pt x="176" y="827"/>
                  </a:cubicBezTo>
                  <a:cubicBezTo>
                    <a:pt x="169" y="827"/>
                    <a:pt x="162" y="827"/>
                    <a:pt x="155" y="828"/>
                  </a:cubicBezTo>
                  <a:cubicBezTo>
                    <a:pt x="72" y="840"/>
                    <a:pt x="0" y="923"/>
                    <a:pt x="12" y="1006"/>
                  </a:cubicBezTo>
                  <a:cubicBezTo>
                    <a:pt x="63" y="1513"/>
                    <a:pt x="487" y="1812"/>
                    <a:pt x="913" y="1812"/>
                  </a:cubicBezTo>
                  <a:cubicBezTo>
                    <a:pt x="1189" y="1812"/>
                    <a:pt x="1466" y="1687"/>
                    <a:pt x="1643" y="1411"/>
                  </a:cubicBezTo>
                  <a:cubicBezTo>
                    <a:pt x="1751" y="1256"/>
                    <a:pt x="1798" y="1078"/>
                    <a:pt x="1798" y="899"/>
                  </a:cubicBezTo>
                  <a:cubicBezTo>
                    <a:pt x="1806" y="360"/>
                    <a:pt x="1368" y="0"/>
                    <a:pt x="9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7"/>
            <p:cNvSpPr/>
            <p:nvPr/>
          </p:nvSpPr>
          <p:spPr>
            <a:xfrm>
              <a:off x="868326" y="2975027"/>
              <a:ext cx="192802" cy="82025"/>
            </a:xfrm>
            <a:custGeom>
              <a:avLst/>
              <a:gdLst/>
              <a:ahLst/>
              <a:cxnLst/>
              <a:rect l="l" t="t" r="r" b="b"/>
              <a:pathLst>
                <a:path w="6062" h="2579" extrusionOk="0">
                  <a:moveTo>
                    <a:pt x="3619" y="1"/>
                  </a:moveTo>
                  <a:cubicBezTo>
                    <a:pt x="2165" y="1"/>
                    <a:pt x="686" y="811"/>
                    <a:pt x="48" y="2364"/>
                  </a:cubicBezTo>
                  <a:cubicBezTo>
                    <a:pt x="1" y="2460"/>
                    <a:pt x="84" y="2579"/>
                    <a:pt x="203" y="2579"/>
                  </a:cubicBezTo>
                  <a:cubicBezTo>
                    <a:pt x="263" y="2579"/>
                    <a:pt x="334" y="2543"/>
                    <a:pt x="346" y="2483"/>
                  </a:cubicBezTo>
                  <a:cubicBezTo>
                    <a:pt x="909" y="1104"/>
                    <a:pt x="2222" y="332"/>
                    <a:pt x="3567" y="332"/>
                  </a:cubicBezTo>
                  <a:cubicBezTo>
                    <a:pt x="4242" y="332"/>
                    <a:pt x="4925" y="526"/>
                    <a:pt x="5525" y="936"/>
                  </a:cubicBezTo>
                  <a:cubicBezTo>
                    <a:pt x="5609" y="995"/>
                    <a:pt x="5680" y="1031"/>
                    <a:pt x="5752" y="1114"/>
                  </a:cubicBezTo>
                  <a:cubicBezTo>
                    <a:pt x="5784" y="1142"/>
                    <a:pt x="5824" y="1156"/>
                    <a:pt x="5864" y="1156"/>
                  </a:cubicBezTo>
                  <a:cubicBezTo>
                    <a:pt x="5911" y="1156"/>
                    <a:pt x="5957" y="1136"/>
                    <a:pt x="5990" y="1090"/>
                  </a:cubicBezTo>
                  <a:cubicBezTo>
                    <a:pt x="6061" y="1019"/>
                    <a:pt x="6049" y="912"/>
                    <a:pt x="5978" y="852"/>
                  </a:cubicBezTo>
                  <a:cubicBezTo>
                    <a:pt x="5317" y="280"/>
                    <a:pt x="4473" y="1"/>
                    <a:pt x="36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7"/>
            <p:cNvSpPr/>
            <p:nvPr/>
          </p:nvSpPr>
          <p:spPr>
            <a:xfrm>
              <a:off x="853950" y="3067580"/>
              <a:ext cx="137875" cy="168598"/>
            </a:xfrm>
            <a:custGeom>
              <a:avLst/>
              <a:gdLst/>
              <a:ahLst/>
              <a:cxnLst/>
              <a:rect l="l" t="t" r="r" b="b"/>
              <a:pathLst>
                <a:path w="4335" h="5301" extrusionOk="0">
                  <a:moveTo>
                    <a:pt x="479" y="1"/>
                  </a:moveTo>
                  <a:cubicBezTo>
                    <a:pt x="401" y="1"/>
                    <a:pt x="321" y="57"/>
                    <a:pt x="310" y="133"/>
                  </a:cubicBezTo>
                  <a:cubicBezTo>
                    <a:pt x="0" y="1633"/>
                    <a:pt x="608" y="3217"/>
                    <a:pt x="1893" y="4074"/>
                  </a:cubicBezTo>
                  <a:cubicBezTo>
                    <a:pt x="1965" y="4134"/>
                    <a:pt x="2858" y="4788"/>
                    <a:pt x="4072" y="5288"/>
                  </a:cubicBezTo>
                  <a:cubicBezTo>
                    <a:pt x="4084" y="5300"/>
                    <a:pt x="4120" y="5300"/>
                    <a:pt x="4132" y="5300"/>
                  </a:cubicBezTo>
                  <a:cubicBezTo>
                    <a:pt x="4191" y="5300"/>
                    <a:pt x="4275" y="5253"/>
                    <a:pt x="4287" y="5193"/>
                  </a:cubicBezTo>
                  <a:cubicBezTo>
                    <a:pt x="4334" y="5074"/>
                    <a:pt x="4287" y="4979"/>
                    <a:pt x="4191" y="4955"/>
                  </a:cubicBezTo>
                  <a:cubicBezTo>
                    <a:pt x="2989" y="4479"/>
                    <a:pt x="2084" y="3800"/>
                    <a:pt x="2084" y="3800"/>
                  </a:cubicBezTo>
                  <a:cubicBezTo>
                    <a:pt x="905" y="3002"/>
                    <a:pt x="346" y="1562"/>
                    <a:pt x="643" y="193"/>
                  </a:cubicBezTo>
                  <a:cubicBezTo>
                    <a:pt x="655" y="109"/>
                    <a:pt x="596" y="14"/>
                    <a:pt x="500" y="2"/>
                  </a:cubicBezTo>
                  <a:cubicBezTo>
                    <a:pt x="493" y="1"/>
                    <a:pt x="486" y="1"/>
                    <a:pt x="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7"/>
            <p:cNvSpPr/>
            <p:nvPr/>
          </p:nvSpPr>
          <p:spPr>
            <a:xfrm>
              <a:off x="937248" y="3014975"/>
              <a:ext cx="87877" cy="57217"/>
            </a:xfrm>
            <a:custGeom>
              <a:avLst/>
              <a:gdLst/>
              <a:ahLst/>
              <a:cxnLst/>
              <a:rect l="l" t="t" r="r" b="b"/>
              <a:pathLst>
                <a:path w="2763" h="1799" extrusionOk="0">
                  <a:moveTo>
                    <a:pt x="2225" y="1"/>
                  </a:moveTo>
                  <a:cubicBezTo>
                    <a:pt x="2218" y="1"/>
                    <a:pt x="2211" y="1"/>
                    <a:pt x="2203" y="1"/>
                  </a:cubicBezTo>
                  <a:lnTo>
                    <a:pt x="941" y="61"/>
                  </a:lnTo>
                  <a:cubicBezTo>
                    <a:pt x="584" y="73"/>
                    <a:pt x="346" y="430"/>
                    <a:pt x="477" y="763"/>
                  </a:cubicBezTo>
                  <a:cubicBezTo>
                    <a:pt x="203" y="787"/>
                    <a:pt x="1" y="1025"/>
                    <a:pt x="13" y="1311"/>
                  </a:cubicBezTo>
                  <a:cubicBezTo>
                    <a:pt x="25" y="1597"/>
                    <a:pt x="263" y="1799"/>
                    <a:pt x="537" y="1799"/>
                  </a:cubicBezTo>
                  <a:cubicBezTo>
                    <a:pt x="560" y="1799"/>
                    <a:pt x="548" y="1799"/>
                    <a:pt x="953" y="1787"/>
                  </a:cubicBezTo>
                  <a:cubicBezTo>
                    <a:pt x="1037" y="1787"/>
                    <a:pt x="1120" y="1704"/>
                    <a:pt x="1120" y="1608"/>
                  </a:cubicBezTo>
                  <a:cubicBezTo>
                    <a:pt x="1120" y="1525"/>
                    <a:pt x="1025" y="1442"/>
                    <a:pt x="941" y="1442"/>
                  </a:cubicBezTo>
                  <a:lnTo>
                    <a:pt x="548" y="1466"/>
                  </a:lnTo>
                  <a:cubicBezTo>
                    <a:pt x="441" y="1466"/>
                    <a:pt x="346" y="1370"/>
                    <a:pt x="346" y="1263"/>
                  </a:cubicBezTo>
                  <a:cubicBezTo>
                    <a:pt x="346" y="1168"/>
                    <a:pt x="429" y="1073"/>
                    <a:pt x="537" y="1073"/>
                  </a:cubicBezTo>
                  <a:lnTo>
                    <a:pt x="667" y="1073"/>
                  </a:lnTo>
                  <a:cubicBezTo>
                    <a:pt x="858" y="1061"/>
                    <a:pt x="953" y="835"/>
                    <a:pt x="834" y="704"/>
                  </a:cubicBezTo>
                  <a:cubicBezTo>
                    <a:pt x="727" y="585"/>
                    <a:pt x="798" y="394"/>
                    <a:pt x="965" y="370"/>
                  </a:cubicBezTo>
                  <a:lnTo>
                    <a:pt x="2227" y="311"/>
                  </a:lnTo>
                  <a:cubicBezTo>
                    <a:pt x="2334" y="311"/>
                    <a:pt x="2442" y="406"/>
                    <a:pt x="2442" y="513"/>
                  </a:cubicBezTo>
                  <a:cubicBezTo>
                    <a:pt x="2442" y="608"/>
                    <a:pt x="2346" y="704"/>
                    <a:pt x="2263" y="704"/>
                  </a:cubicBezTo>
                  <a:lnTo>
                    <a:pt x="2144" y="704"/>
                  </a:lnTo>
                  <a:cubicBezTo>
                    <a:pt x="1953" y="716"/>
                    <a:pt x="1858" y="942"/>
                    <a:pt x="1977" y="1085"/>
                  </a:cubicBezTo>
                  <a:cubicBezTo>
                    <a:pt x="2084" y="1204"/>
                    <a:pt x="1989" y="1406"/>
                    <a:pt x="1834" y="1406"/>
                  </a:cubicBezTo>
                  <a:lnTo>
                    <a:pt x="1620" y="1418"/>
                  </a:lnTo>
                  <a:cubicBezTo>
                    <a:pt x="1537" y="1418"/>
                    <a:pt x="1453" y="1501"/>
                    <a:pt x="1453" y="1597"/>
                  </a:cubicBezTo>
                  <a:cubicBezTo>
                    <a:pt x="1453" y="1680"/>
                    <a:pt x="1549" y="1763"/>
                    <a:pt x="1632" y="1763"/>
                  </a:cubicBezTo>
                  <a:lnTo>
                    <a:pt x="1846" y="1739"/>
                  </a:lnTo>
                  <a:cubicBezTo>
                    <a:pt x="2203" y="1728"/>
                    <a:pt x="2442" y="1370"/>
                    <a:pt x="2322" y="1049"/>
                  </a:cubicBezTo>
                  <a:cubicBezTo>
                    <a:pt x="2561" y="1013"/>
                    <a:pt x="2763" y="775"/>
                    <a:pt x="2751" y="489"/>
                  </a:cubicBezTo>
                  <a:cubicBezTo>
                    <a:pt x="2739" y="222"/>
                    <a:pt x="2502" y="1"/>
                    <a:pt x="22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7"/>
            <p:cNvSpPr/>
            <p:nvPr/>
          </p:nvSpPr>
          <p:spPr>
            <a:xfrm>
              <a:off x="978912" y="3095664"/>
              <a:ext cx="78399" cy="79290"/>
            </a:xfrm>
            <a:custGeom>
              <a:avLst/>
              <a:gdLst/>
              <a:ahLst/>
              <a:cxnLst/>
              <a:rect l="l" t="t" r="r" b="b"/>
              <a:pathLst>
                <a:path w="2465" h="2493" extrusionOk="0">
                  <a:moveTo>
                    <a:pt x="1751" y="0"/>
                  </a:moveTo>
                  <a:cubicBezTo>
                    <a:pt x="1513" y="0"/>
                    <a:pt x="1477" y="95"/>
                    <a:pt x="381" y="691"/>
                  </a:cubicBezTo>
                  <a:cubicBezTo>
                    <a:pt x="72" y="869"/>
                    <a:pt x="24" y="1286"/>
                    <a:pt x="286" y="1524"/>
                  </a:cubicBezTo>
                  <a:cubicBezTo>
                    <a:pt x="84" y="1667"/>
                    <a:pt x="0" y="1929"/>
                    <a:pt x="72" y="2155"/>
                  </a:cubicBezTo>
                  <a:cubicBezTo>
                    <a:pt x="154" y="2370"/>
                    <a:pt x="351" y="2493"/>
                    <a:pt x="555" y="2493"/>
                  </a:cubicBezTo>
                  <a:cubicBezTo>
                    <a:pt x="646" y="2493"/>
                    <a:pt x="738" y="2468"/>
                    <a:pt x="822" y="2417"/>
                  </a:cubicBezTo>
                  <a:lnTo>
                    <a:pt x="1096" y="2262"/>
                  </a:lnTo>
                  <a:cubicBezTo>
                    <a:pt x="1179" y="2215"/>
                    <a:pt x="1203" y="2108"/>
                    <a:pt x="1155" y="2036"/>
                  </a:cubicBezTo>
                  <a:cubicBezTo>
                    <a:pt x="1131" y="1987"/>
                    <a:pt x="1073" y="1955"/>
                    <a:pt x="1016" y="1955"/>
                  </a:cubicBezTo>
                  <a:cubicBezTo>
                    <a:pt x="989" y="1955"/>
                    <a:pt x="963" y="1962"/>
                    <a:pt x="941" y="1977"/>
                  </a:cubicBezTo>
                  <a:lnTo>
                    <a:pt x="655" y="2143"/>
                  </a:lnTo>
                  <a:cubicBezTo>
                    <a:pt x="624" y="2161"/>
                    <a:pt x="591" y="2169"/>
                    <a:pt x="558" y="2169"/>
                  </a:cubicBezTo>
                  <a:cubicBezTo>
                    <a:pt x="479" y="2169"/>
                    <a:pt x="403" y="2120"/>
                    <a:pt x="370" y="2036"/>
                  </a:cubicBezTo>
                  <a:cubicBezTo>
                    <a:pt x="346" y="1965"/>
                    <a:pt x="381" y="1846"/>
                    <a:pt x="465" y="1798"/>
                  </a:cubicBezTo>
                  <a:cubicBezTo>
                    <a:pt x="643" y="1691"/>
                    <a:pt x="667" y="1441"/>
                    <a:pt x="489" y="1310"/>
                  </a:cubicBezTo>
                  <a:cubicBezTo>
                    <a:pt x="381" y="1215"/>
                    <a:pt x="405" y="1048"/>
                    <a:pt x="512" y="976"/>
                  </a:cubicBezTo>
                  <a:cubicBezTo>
                    <a:pt x="1691" y="322"/>
                    <a:pt x="1632" y="322"/>
                    <a:pt x="1727" y="322"/>
                  </a:cubicBezTo>
                  <a:cubicBezTo>
                    <a:pt x="1822" y="322"/>
                    <a:pt x="1917" y="417"/>
                    <a:pt x="1917" y="512"/>
                  </a:cubicBezTo>
                  <a:cubicBezTo>
                    <a:pt x="1917" y="679"/>
                    <a:pt x="1751" y="715"/>
                    <a:pt x="1691" y="750"/>
                  </a:cubicBezTo>
                  <a:cubicBezTo>
                    <a:pt x="1536" y="846"/>
                    <a:pt x="1548" y="1084"/>
                    <a:pt x="1727" y="1155"/>
                  </a:cubicBezTo>
                  <a:cubicBezTo>
                    <a:pt x="1882" y="1215"/>
                    <a:pt x="1882" y="1429"/>
                    <a:pt x="1739" y="1512"/>
                  </a:cubicBezTo>
                  <a:lnTo>
                    <a:pt x="1501" y="1643"/>
                  </a:lnTo>
                  <a:cubicBezTo>
                    <a:pt x="1429" y="1691"/>
                    <a:pt x="1393" y="1798"/>
                    <a:pt x="1441" y="1869"/>
                  </a:cubicBezTo>
                  <a:cubicBezTo>
                    <a:pt x="1474" y="1918"/>
                    <a:pt x="1529" y="1951"/>
                    <a:pt x="1587" y="1951"/>
                  </a:cubicBezTo>
                  <a:cubicBezTo>
                    <a:pt x="1614" y="1951"/>
                    <a:pt x="1641" y="1944"/>
                    <a:pt x="1667" y="1929"/>
                  </a:cubicBezTo>
                  <a:lnTo>
                    <a:pt x="1905" y="1798"/>
                  </a:lnTo>
                  <a:cubicBezTo>
                    <a:pt x="2215" y="1619"/>
                    <a:pt x="2275" y="1203"/>
                    <a:pt x="2001" y="953"/>
                  </a:cubicBezTo>
                  <a:cubicBezTo>
                    <a:pt x="2465" y="679"/>
                    <a:pt x="2275" y="0"/>
                    <a:pt x="17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7"/>
            <p:cNvSpPr/>
            <p:nvPr/>
          </p:nvSpPr>
          <p:spPr>
            <a:xfrm>
              <a:off x="891067" y="3070697"/>
              <a:ext cx="74615" cy="77477"/>
            </a:xfrm>
            <a:custGeom>
              <a:avLst/>
              <a:gdLst/>
              <a:ahLst/>
              <a:cxnLst/>
              <a:rect l="l" t="t" r="r" b="b"/>
              <a:pathLst>
                <a:path w="2346" h="2436" extrusionOk="0">
                  <a:moveTo>
                    <a:pt x="534" y="1"/>
                  </a:moveTo>
                  <a:cubicBezTo>
                    <a:pt x="499" y="1"/>
                    <a:pt x="464" y="4"/>
                    <a:pt x="429" y="11"/>
                  </a:cubicBezTo>
                  <a:cubicBezTo>
                    <a:pt x="191" y="71"/>
                    <a:pt x="0" y="273"/>
                    <a:pt x="0" y="523"/>
                  </a:cubicBezTo>
                  <a:cubicBezTo>
                    <a:pt x="0" y="690"/>
                    <a:pt x="72" y="749"/>
                    <a:pt x="203" y="1107"/>
                  </a:cubicBezTo>
                  <a:cubicBezTo>
                    <a:pt x="220" y="1178"/>
                    <a:pt x="284" y="1215"/>
                    <a:pt x="345" y="1215"/>
                  </a:cubicBezTo>
                  <a:cubicBezTo>
                    <a:pt x="366" y="1215"/>
                    <a:pt x="387" y="1211"/>
                    <a:pt x="405" y="1202"/>
                  </a:cubicBezTo>
                  <a:cubicBezTo>
                    <a:pt x="500" y="1166"/>
                    <a:pt x="548" y="1059"/>
                    <a:pt x="500" y="988"/>
                  </a:cubicBezTo>
                  <a:cubicBezTo>
                    <a:pt x="345" y="583"/>
                    <a:pt x="334" y="583"/>
                    <a:pt x="334" y="523"/>
                  </a:cubicBezTo>
                  <a:cubicBezTo>
                    <a:pt x="334" y="416"/>
                    <a:pt x="429" y="333"/>
                    <a:pt x="512" y="333"/>
                  </a:cubicBezTo>
                  <a:cubicBezTo>
                    <a:pt x="584" y="333"/>
                    <a:pt x="679" y="392"/>
                    <a:pt x="703" y="464"/>
                  </a:cubicBezTo>
                  <a:cubicBezTo>
                    <a:pt x="738" y="511"/>
                    <a:pt x="750" y="738"/>
                    <a:pt x="965" y="738"/>
                  </a:cubicBezTo>
                  <a:cubicBezTo>
                    <a:pt x="1036" y="738"/>
                    <a:pt x="1107" y="690"/>
                    <a:pt x="1155" y="618"/>
                  </a:cubicBezTo>
                  <a:cubicBezTo>
                    <a:pt x="1188" y="557"/>
                    <a:pt x="1253" y="527"/>
                    <a:pt x="1318" y="527"/>
                  </a:cubicBezTo>
                  <a:cubicBezTo>
                    <a:pt x="1393" y="527"/>
                    <a:pt x="1469" y="566"/>
                    <a:pt x="1500" y="642"/>
                  </a:cubicBezTo>
                  <a:cubicBezTo>
                    <a:pt x="1977" y="1881"/>
                    <a:pt x="1977" y="1833"/>
                    <a:pt x="1977" y="1892"/>
                  </a:cubicBezTo>
                  <a:cubicBezTo>
                    <a:pt x="1977" y="2018"/>
                    <a:pt x="1874" y="2091"/>
                    <a:pt x="1773" y="2091"/>
                  </a:cubicBezTo>
                  <a:cubicBezTo>
                    <a:pt x="1701" y="2091"/>
                    <a:pt x="1630" y="2055"/>
                    <a:pt x="1596" y="1976"/>
                  </a:cubicBezTo>
                  <a:lnTo>
                    <a:pt x="1536" y="1833"/>
                  </a:lnTo>
                  <a:cubicBezTo>
                    <a:pt x="1498" y="1739"/>
                    <a:pt x="1415" y="1691"/>
                    <a:pt x="1332" y="1691"/>
                  </a:cubicBezTo>
                  <a:cubicBezTo>
                    <a:pt x="1257" y="1691"/>
                    <a:pt x="1183" y="1730"/>
                    <a:pt x="1143" y="1809"/>
                  </a:cubicBezTo>
                  <a:cubicBezTo>
                    <a:pt x="1105" y="1875"/>
                    <a:pt x="1041" y="1908"/>
                    <a:pt x="976" y="1908"/>
                  </a:cubicBezTo>
                  <a:cubicBezTo>
                    <a:pt x="901" y="1908"/>
                    <a:pt x="824" y="1863"/>
                    <a:pt x="786" y="1773"/>
                  </a:cubicBezTo>
                  <a:lnTo>
                    <a:pt x="726" y="1607"/>
                  </a:lnTo>
                  <a:cubicBezTo>
                    <a:pt x="700" y="1546"/>
                    <a:pt x="637" y="1504"/>
                    <a:pt x="577" y="1504"/>
                  </a:cubicBezTo>
                  <a:cubicBezTo>
                    <a:pt x="554" y="1504"/>
                    <a:pt x="532" y="1510"/>
                    <a:pt x="512" y="1523"/>
                  </a:cubicBezTo>
                  <a:cubicBezTo>
                    <a:pt x="429" y="1559"/>
                    <a:pt x="381" y="1654"/>
                    <a:pt x="429" y="1726"/>
                  </a:cubicBezTo>
                  <a:lnTo>
                    <a:pt x="488" y="1892"/>
                  </a:lnTo>
                  <a:cubicBezTo>
                    <a:pt x="574" y="2112"/>
                    <a:pt x="779" y="2244"/>
                    <a:pt x="987" y="2244"/>
                  </a:cubicBezTo>
                  <a:cubicBezTo>
                    <a:pt x="1095" y="2244"/>
                    <a:pt x="1204" y="2208"/>
                    <a:pt x="1298" y="2131"/>
                  </a:cubicBezTo>
                  <a:cubicBezTo>
                    <a:pt x="1390" y="2315"/>
                    <a:pt x="1583" y="2436"/>
                    <a:pt x="1793" y="2436"/>
                  </a:cubicBezTo>
                  <a:cubicBezTo>
                    <a:pt x="1853" y="2436"/>
                    <a:pt x="1915" y="2426"/>
                    <a:pt x="1977" y="2404"/>
                  </a:cubicBezTo>
                  <a:cubicBezTo>
                    <a:pt x="2179" y="2321"/>
                    <a:pt x="2310" y="2119"/>
                    <a:pt x="2310" y="1904"/>
                  </a:cubicBezTo>
                  <a:cubicBezTo>
                    <a:pt x="2346" y="1738"/>
                    <a:pt x="2298" y="1738"/>
                    <a:pt x="1834" y="523"/>
                  </a:cubicBezTo>
                  <a:cubicBezTo>
                    <a:pt x="1757" y="315"/>
                    <a:pt x="1555" y="192"/>
                    <a:pt x="1349" y="192"/>
                  </a:cubicBezTo>
                  <a:cubicBezTo>
                    <a:pt x="1236" y="192"/>
                    <a:pt x="1121" y="229"/>
                    <a:pt x="1024" y="309"/>
                  </a:cubicBezTo>
                  <a:cubicBezTo>
                    <a:pt x="933" y="116"/>
                    <a:pt x="737" y="1"/>
                    <a:pt x="5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7"/>
            <p:cNvSpPr/>
            <p:nvPr/>
          </p:nvSpPr>
          <p:spPr>
            <a:xfrm>
              <a:off x="999745" y="2894720"/>
              <a:ext cx="218310" cy="353290"/>
            </a:xfrm>
            <a:custGeom>
              <a:avLst/>
              <a:gdLst/>
              <a:ahLst/>
              <a:cxnLst/>
              <a:rect l="l" t="t" r="r" b="b"/>
              <a:pathLst>
                <a:path w="6864" h="11108" extrusionOk="0">
                  <a:moveTo>
                    <a:pt x="6633" y="1"/>
                  </a:moveTo>
                  <a:cubicBezTo>
                    <a:pt x="6605" y="1"/>
                    <a:pt x="6577" y="7"/>
                    <a:pt x="6549" y="20"/>
                  </a:cubicBezTo>
                  <a:cubicBezTo>
                    <a:pt x="5918" y="282"/>
                    <a:pt x="5299" y="698"/>
                    <a:pt x="4703" y="1246"/>
                  </a:cubicBezTo>
                  <a:cubicBezTo>
                    <a:pt x="4644" y="1306"/>
                    <a:pt x="4620" y="1413"/>
                    <a:pt x="4703" y="1484"/>
                  </a:cubicBezTo>
                  <a:cubicBezTo>
                    <a:pt x="4735" y="1516"/>
                    <a:pt x="4778" y="1538"/>
                    <a:pt x="4824" y="1538"/>
                  </a:cubicBezTo>
                  <a:cubicBezTo>
                    <a:pt x="4862" y="1538"/>
                    <a:pt x="4903" y="1523"/>
                    <a:pt x="4941" y="1484"/>
                  </a:cubicBezTo>
                  <a:cubicBezTo>
                    <a:pt x="5430" y="1032"/>
                    <a:pt x="5918" y="675"/>
                    <a:pt x="6442" y="413"/>
                  </a:cubicBezTo>
                  <a:lnTo>
                    <a:pt x="6442" y="413"/>
                  </a:lnTo>
                  <a:cubicBezTo>
                    <a:pt x="6084" y="1579"/>
                    <a:pt x="5299" y="2603"/>
                    <a:pt x="4429" y="3449"/>
                  </a:cubicBezTo>
                  <a:cubicBezTo>
                    <a:pt x="4413" y="3444"/>
                    <a:pt x="4397" y="3442"/>
                    <a:pt x="4382" y="3442"/>
                  </a:cubicBezTo>
                  <a:cubicBezTo>
                    <a:pt x="4269" y="3442"/>
                    <a:pt x="4172" y="3548"/>
                    <a:pt x="4203" y="3663"/>
                  </a:cubicBezTo>
                  <a:cubicBezTo>
                    <a:pt x="4108" y="3746"/>
                    <a:pt x="4013" y="3842"/>
                    <a:pt x="3929" y="3913"/>
                  </a:cubicBezTo>
                  <a:cubicBezTo>
                    <a:pt x="3786" y="3711"/>
                    <a:pt x="3572" y="3508"/>
                    <a:pt x="3358" y="3425"/>
                  </a:cubicBezTo>
                  <a:cubicBezTo>
                    <a:pt x="3417" y="3330"/>
                    <a:pt x="3489" y="3234"/>
                    <a:pt x="3548" y="3115"/>
                  </a:cubicBezTo>
                  <a:cubicBezTo>
                    <a:pt x="3727" y="3258"/>
                    <a:pt x="3763" y="3318"/>
                    <a:pt x="3870" y="3318"/>
                  </a:cubicBezTo>
                  <a:cubicBezTo>
                    <a:pt x="4013" y="3318"/>
                    <a:pt x="4084" y="3127"/>
                    <a:pt x="3965" y="3020"/>
                  </a:cubicBezTo>
                  <a:lnTo>
                    <a:pt x="3751" y="2830"/>
                  </a:lnTo>
                  <a:cubicBezTo>
                    <a:pt x="3786" y="2758"/>
                    <a:pt x="3775" y="2782"/>
                    <a:pt x="3810" y="2734"/>
                  </a:cubicBezTo>
                  <a:cubicBezTo>
                    <a:pt x="3810" y="2734"/>
                    <a:pt x="3941" y="2544"/>
                    <a:pt x="3953" y="2544"/>
                  </a:cubicBezTo>
                  <a:lnTo>
                    <a:pt x="4358" y="2889"/>
                  </a:lnTo>
                  <a:cubicBezTo>
                    <a:pt x="4390" y="2916"/>
                    <a:pt x="4430" y="2928"/>
                    <a:pt x="4469" y="2928"/>
                  </a:cubicBezTo>
                  <a:cubicBezTo>
                    <a:pt x="4516" y="2928"/>
                    <a:pt x="4563" y="2910"/>
                    <a:pt x="4596" y="2877"/>
                  </a:cubicBezTo>
                  <a:cubicBezTo>
                    <a:pt x="4656" y="2794"/>
                    <a:pt x="4644" y="2699"/>
                    <a:pt x="4584" y="2639"/>
                  </a:cubicBezTo>
                  <a:lnTo>
                    <a:pt x="4167" y="2282"/>
                  </a:lnTo>
                  <a:cubicBezTo>
                    <a:pt x="4263" y="2139"/>
                    <a:pt x="4370" y="2020"/>
                    <a:pt x="4489" y="1901"/>
                  </a:cubicBezTo>
                  <a:cubicBezTo>
                    <a:pt x="4548" y="1830"/>
                    <a:pt x="4548" y="1722"/>
                    <a:pt x="4477" y="1663"/>
                  </a:cubicBezTo>
                  <a:cubicBezTo>
                    <a:pt x="4444" y="1636"/>
                    <a:pt x="4404" y="1621"/>
                    <a:pt x="4364" y="1621"/>
                  </a:cubicBezTo>
                  <a:cubicBezTo>
                    <a:pt x="4317" y="1621"/>
                    <a:pt x="4271" y="1641"/>
                    <a:pt x="4239" y="1687"/>
                  </a:cubicBezTo>
                  <a:cubicBezTo>
                    <a:pt x="4001" y="1937"/>
                    <a:pt x="3775" y="2222"/>
                    <a:pt x="3536" y="2532"/>
                  </a:cubicBezTo>
                  <a:cubicBezTo>
                    <a:pt x="3536" y="2532"/>
                    <a:pt x="3310" y="2830"/>
                    <a:pt x="3013" y="3306"/>
                  </a:cubicBezTo>
                  <a:cubicBezTo>
                    <a:pt x="2985" y="3304"/>
                    <a:pt x="2957" y="3303"/>
                    <a:pt x="2929" y="3303"/>
                  </a:cubicBezTo>
                  <a:cubicBezTo>
                    <a:pt x="2484" y="3303"/>
                    <a:pt x="2071" y="3569"/>
                    <a:pt x="1858" y="3973"/>
                  </a:cubicBezTo>
                  <a:cubicBezTo>
                    <a:pt x="1762" y="4151"/>
                    <a:pt x="1750" y="4330"/>
                    <a:pt x="1679" y="4449"/>
                  </a:cubicBezTo>
                  <a:cubicBezTo>
                    <a:pt x="1608" y="4568"/>
                    <a:pt x="1500" y="4687"/>
                    <a:pt x="1346" y="4770"/>
                  </a:cubicBezTo>
                  <a:cubicBezTo>
                    <a:pt x="1191" y="4866"/>
                    <a:pt x="1024" y="4913"/>
                    <a:pt x="846" y="4961"/>
                  </a:cubicBezTo>
                  <a:cubicBezTo>
                    <a:pt x="786" y="4973"/>
                    <a:pt x="679" y="5008"/>
                    <a:pt x="572" y="5020"/>
                  </a:cubicBezTo>
                  <a:cubicBezTo>
                    <a:pt x="369" y="5056"/>
                    <a:pt x="274" y="5330"/>
                    <a:pt x="441" y="5485"/>
                  </a:cubicBezTo>
                  <a:cubicBezTo>
                    <a:pt x="560" y="5580"/>
                    <a:pt x="679" y="5687"/>
                    <a:pt x="810" y="5759"/>
                  </a:cubicBezTo>
                  <a:cubicBezTo>
                    <a:pt x="838" y="5775"/>
                    <a:pt x="868" y="5783"/>
                    <a:pt x="897" y="5783"/>
                  </a:cubicBezTo>
                  <a:cubicBezTo>
                    <a:pt x="953" y="5783"/>
                    <a:pt x="1005" y="5754"/>
                    <a:pt x="1036" y="5699"/>
                  </a:cubicBezTo>
                  <a:cubicBezTo>
                    <a:pt x="1084" y="5628"/>
                    <a:pt x="1048" y="5520"/>
                    <a:pt x="977" y="5485"/>
                  </a:cubicBezTo>
                  <a:cubicBezTo>
                    <a:pt x="905" y="5437"/>
                    <a:pt x="834" y="5378"/>
                    <a:pt x="750" y="5318"/>
                  </a:cubicBezTo>
                  <a:cubicBezTo>
                    <a:pt x="1250" y="5199"/>
                    <a:pt x="1679" y="5044"/>
                    <a:pt x="1941" y="4616"/>
                  </a:cubicBezTo>
                  <a:cubicBezTo>
                    <a:pt x="2048" y="4437"/>
                    <a:pt x="2084" y="4246"/>
                    <a:pt x="2143" y="4116"/>
                  </a:cubicBezTo>
                  <a:cubicBezTo>
                    <a:pt x="2278" y="3831"/>
                    <a:pt x="2583" y="3626"/>
                    <a:pt x="2911" y="3626"/>
                  </a:cubicBezTo>
                  <a:cubicBezTo>
                    <a:pt x="3105" y="3626"/>
                    <a:pt x="3308" y="3698"/>
                    <a:pt x="3489" y="3865"/>
                  </a:cubicBezTo>
                  <a:cubicBezTo>
                    <a:pt x="3929" y="4270"/>
                    <a:pt x="3786" y="4985"/>
                    <a:pt x="3239" y="5330"/>
                  </a:cubicBezTo>
                  <a:cubicBezTo>
                    <a:pt x="2867" y="5559"/>
                    <a:pt x="2374" y="5719"/>
                    <a:pt x="1899" y="5719"/>
                  </a:cubicBezTo>
                  <a:cubicBezTo>
                    <a:pt x="1780" y="5719"/>
                    <a:pt x="1662" y="5709"/>
                    <a:pt x="1548" y="5687"/>
                  </a:cubicBezTo>
                  <a:cubicBezTo>
                    <a:pt x="1540" y="5686"/>
                    <a:pt x="1532" y="5686"/>
                    <a:pt x="1524" y="5686"/>
                  </a:cubicBezTo>
                  <a:cubicBezTo>
                    <a:pt x="1439" y="5686"/>
                    <a:pt x="1367" y="5742"/>
                    <a:pt x="1346" y="5818"/>
                  </a:cubicBezTo>
                  <a:cubicBezTo>
                    <a:pt x="1334" y="5913"/>
                    <a:pt x="1393" y="5997"/>
                    <a:pt x="1489" y="6009"/>
                  </a:cubicBezTo>
                  <a:cubicBezTo>
                    <a:pt x="1628" y="6035"/>
                    <a:pt x="1767" y="6048"/>
                    <a:pt x="1907" y="6048"/>
                  </a:cubicBezTo>
                  <a:cubicBezTo>
                    <a:pt x="2077" y="6048"/>
                    <a:pt x="2247" y="6029"/>
                    <a:pt x="2417" y="5997"/>
                  </a:cubicBezTo>
                  <a:cubicBezTo>
                    <a:pt x="2465" y="6937"/>
                    <a:pt x="3096" y="7675"/>
                    <a:pt x="3906" y="8033"/>
                  </a:cubicBezTo>
                  <a:cubicBezTo>
                    <a:pt x="4298" y="8199"/>
                    <a:pt x="4548" y="8592"/>
                    <a:pt x="4548" y="9009"/>
                  </a:cubicBezTo>
                  <a:cubicBezTo>
                    <a:pt x="4548" y="9342"/>
                    <a:pt x="4370" y="9580"/>
                    <a:pt x="4370" y="9580"/>
                  </a:cubicBezTo>
                  <a:cubicBezTo>
                    <a:pt x="3673" y="10434"/>
                    <a:pt x="2786" y="10777"/>
                    <a:pt x="1813" y="10777"/>
                  </a:cubicBezTo>
                  <a:cubicBezTo>
                    <a:pt x="1307" y="10777"/>
                    <a:pt x="777" y="10684"/>
                    <a:pt x="238" y="10521"/>
                  </a:cubicBezTo>
                  <a:cubicBezTo>
                    <a:pt x="224" y="10517"/>
                    <a:pt x="210" y="10516"/>
                    <a:pt x="196" y="10516"/>
                  </a:cubicBezTo>
                  <a:cubicBezTo>
                    <a:pt x="119" y="10516"/>
                    <a:pt x="54" y="10568"/>
                    <a:pt x="24" y="10628"/>
                  </a:cubicBezTo>
                  <a:cubicBezTo>
                    <a:pt x="0" y="10712"/>
                    <a:pt x="60" y="10807"/>
                    <a:pt x="131" y="10831"/>
                  </a:cubicBezTo>
                  <a:cubicBezTo>
                    <a:pt x="707" y="11009"/>
                    <a:pt x="1272" y="11107"/>
                    <a:pt x="1811" y="11107"/>
                  </a:cubicBezTo>
                  <a:cubicBezTo>
                    <a:pt x="2890" y="11107"/>
                    <a:pt x="3866" y="10716"/>
                    <a:pt x="4620" y="9795"/>
                  </a:cubicBezTo>
                  <a:cubicBezTo>
                    <a:pt x="4620" y="9783"/>
                    <a:pt x="4644" y="9783"/>
                    <a:pt x="4644" y="9759"/>
                  </a:cubicBezTo>
                  <a:cubicBezTo>
                    <a:pt x="5120" y="9045"/>
                    <a:pt x="4834" y="8068"/>
                    <a:pt x="4048" y="7723"/>
                  </a:cubicBezTo>
                  <a:cubicBezTo>
                    <a:pt x="3310" y="7414"/>
                    <a:pt x="2763" y="6747"/>
                    <a:pt x="2751" y="5913"/>
                  </a:cubicBezTo>
                  <a:cubicBezTo>
                    <a:pt x="3132" y="5794"/>
                    <a:pt x="3405" y="5628"/>
                    <a:pt x="3417" y="5616"/>
                  </a:cubicBezTo>
                  <a:cubicBezTo>
                    <a:pt x="3953" y="5282"/>
                    <a:pt x="4179" y="4687"/>
                    <a:pt x="4060" y="4187"/>
                  </a:cubicBezTo>
                  <a:cubicBezTo>
                    <a:pt x="5251" y="3234"/>
                    <a:pt x="6430" y="1818"/>
                    <a:pt x="6834" y="258"/>
                  </a:cubicBezTo>
                  <a:cubicBezTo>
                    <a:pt x="6864" y="121"/>
                    <a:pt x="6757" y="1"/>
                    <a:pt x="66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9" name="Google Shape;319;p27"/>
          <p:cNvGrpSpPr/>
          <p:nvPr/>
        </p:nvGrpSpPr>
        <p:grpSpPr>
          <a:xfrm>
            <a:off x="7481784" y="2251175"/>
            <a:ext cx="339582" cy="389050"/>
            <a:chOff x="859262" y="3353920"/>
            <a:chExt cx="306759" cy="351445"/>
          </a:xfrm>
        </p:grpSpPr>
        <p:sp>
          <p:nvSpPr>
            <p:cNvPr id="320" name="Google Shape;320;p27"/>
            <p:cNvSpPr/>
            <p:nvPr/>
          </p:nvSpPr>
          <p:spPr>
            <a:xfrm>
              <a:off x="859262" y="3415718"/>
              <a:ext cx="132563" cy="205937"/>
            </a:xfrm>
            <a:custGeom>
              <a:avLst/>
              <a:gdLst/>
              <a:ahLst/>
              <a:cxnLst/>
              <a:rect l="l" t="t" r="r" b="b"/>
              <a:pathLst>
                <a:path w="4168" h="6475" extrusionOk="0">
                  <a:moveTo>
                    <a:pt x="1444" y="0"/>
                  </a:moveTo>
                  <a:cubicBezTo>
                    <a:pt x="1418" y="0"/>
                    <a:pt x="1392" y="7"/>
                    <a:pt x="1369" y="22"/>
                  </a:cubicBezTo>
                  <a:lnTo>
                    <a:pt x="262" y="665"/>
                  </a:lnTo>
                  <a:cubicBezTo>
                    <a:pt x="0" y="808"/>
                    <a:pt x="0" y="1200"/>
                    <a:pt x="262" y="1367"/>
                  </a:cubicBezTo>
                  <a:lnTo>
                    <a:pt x="1143" y="1867"/>
                  </a:lnTo>
                  <a:lnTo>
                    <a:pt x="429" y="2284"/>
                  </a:lnTo>
                  <a:cubicBezTo>
                    <a:pt x="83" y="2474"/>
                    <a:pt x="83" y="2974"/>
                    <a:pt x="429" y="3165"/>
                  </a:cubicBezTo>
                  <a:lnTo>
                    <a:pt x="1167" y="3594"/>
                  </a:lnTo>
                  <a:lnTo>
                    <a:pt x="417" y="4022"/>
                  </a:lnTo>
                  <a:cubicBezTo>
                    <a:pt x="71" y="4225"/>
                    <a:pt x="71" y="4713"/>
                    <a:pt x="417" y="4903"/>
                  </a:cubicBezTo>
                  <a:lnTo>
                    <a:pt x="1155" y="5332"/>
                  </a:lnTo>
                  <a:lnTo>
                    <a:pt x="917" y="5463"/>
                  </a:lnTo>
                  <a:cubicBezTo>
                    <a:pt x="774" y="5558"/>
                    <a:pt x="833" y="5784"/>
                    <a:pt x="1012" y="5784"/>
                  </a:cubicBezTo>
                  <a:cubicBezTo>
                    <a:pt x="1084" y="5784"/>
                    <a:pt x="1095" y="5749"/>
                    <a:pt x="1488" y="5522"/>
                  </a:cubicBezTo>
                  <a:lnTo>
                    <a:pt x="3119" y="6463"/>
                  </a:lnTo>
                  <a:cubicBezTo>
                    <a:pt x="3155" y="6475"/>
                    <a:pt x="3179" y="6475"/>
                    <a:pt x="3191" y="6475"/>
                  </a:cubicBezTo>
                  <a:cubicBezTo>
                    <a:pt x="3250" y="6475"/>
                    <a:pt x="3310" y="6451"/>
                    <a:pt x="3346" y="6392"/>
                  </a:cubicBezTo>
                  <a:cubicBezTo>
                    <a:pt x="3393" y="6320"/>
                    <a:pt x="3358" y="6213"/>
                    <a:pt x="3286" y="6165"/>
                  </a:cubicBezTo>
                  <a:cubicBezTo>
                    <a:pt x="2643" y="5796"/>
                    <a:pt x="1226" y="4987"/>
                    <a:pt x="560" y="4618"/>
                  </a:cubicBezTo>
                  <a:cubicBezTo>
                    <a:pt x="441" y="4546"/>
                    <a:pt x="441" y="4368"/>
                    <a:pt x="560" y="4308"/>
                  </a:cubicBezTo>
                  <a:lnTo>
                    <a:pt x="1476" y="3772"/>
                  </a:lnTo>
                  <a:cubicBezTo>
                    <a:pt x="1498" y="3782"/>
                    <a:pt x="1520" y="3786"/>
                    <a:pt x="1541" y="3786"/>
                  </a:cubicBezTo>
                  <a:cubicBezTo>
                    <a:pt x="1627" y="3786"/>
                    <a:pt x="1705" y="3717"/>
                    <a:pt x="1715" y="3641"/>
                  </a:cubicBezTo>
                  <a:cubicBezTo>
                    <a:pt x="1715" y="3582"/>
                    <a:pt x="1691" y="3522"/>
                    <a:pt x="1631" y="3486"/>
                  </a:cubicBezTo>
                  <a:lnTo>
                    <a:pt x="1476" y="3403"/>
                  </a:lnTo>
                  <a:lnTo>
                    <a:pt x="560" y="2879"/>
                  </a:lnTo>
                  <a:cubicBezTo>
                    <a:pt x="441" y="2808"/>
                    <a:pt x="441" y="2629"/>
                    <a:pt x="560" y="2570"/>
                  </a:cubicBezTo>
                  <a:lnTo>
                    <a:pt x="1441" y="2058"/>
                  </a:lnTo>
                  <a:lnTo>
                    <a:pt x="3870" y="3439"/>
                  </a:lnTo>
                  <a:cubicBezTo>
                    <a:pt x="3893" y="3463"/>
                    <a:pt x="3929" y="3463"/>
                    <a:pt x="3941" y="3463"/>
                  </a:cubicBezTo>
                  <a:cubicBezTo>
                    <a:pt x="4001" y="3463"/>
                    <a:pt x="4060" y="3427"/>
                    <a:pt x="4084" y="3367"/>
                  </a:cubicBezTo>
                  <a:cubicBezTo>
                    <a:pt x="4167" y="3296"/>
                    <a:pt x="4132" y="3189"/>
                    <a:pt x="4060" y="3153"/>
                  </a:cubicBezTo>
                  <a:cubicBezTo>
                    <a:pt x="1262" y="1558"/>
                    <a:pt x="3215" y="2653"/>
                    <a:pt x="429" y="1069"/>
                  </a:cubicBezTo>
                  <a:cubicBezTo>
                    <a:pt x="381" y="1034"/>
                    <a:pt x="381" y="962"/>
                    <a:pt x="429" y="950"/>
                  </a:cubicBezTo>
                  <a:lnTo>
                    <a:pt x="1524" y="307"/>
                  </a:lnTo>
                  <a:cubicBezTo>
                    <a:pt x="1607" y="260"/>
                    <a:pt x="1631" y="153"/>
                    <a:pt x="1584" y="81"/>
                  </a:cubicBezTo>
                  <a:cubicBezTo>
                    <a:pt x="1559" y="32"/>
                    <a:pt x="1501" y="0"/>
                    <a:pt x="14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7"/>
            <p:cNvSpPr/>
            <p:nvPr/>
          </p:nvSpPr>
          <p:spPr>
            <a:xfrm>
              <a:off x="916415" y="3353920"/>
              <a:ext cx="178013" cy="62147"/>
            </a:xfrm>
            <a:custGeom>
              <a:avLst/>
              <a:gdLst/>
              <a:ahLst/>
              <a:cxnLst/>
              <a:rect l="l" t="t" r="r" b="b"/>
              <a:pathLst>
                <a:path w="5597" h="1954" extrusionOk="0">
                  <a:moveTo>
                    <a:pt x="3061" y="0"/>
                  </a:moveTo>
                  <a:cubicBezTo>
                    <a:pt x="2891" y="0"/>
                    <a:pt x="2929" y="33"/>
                    <a:pt x="144" y="1631"/>
                  </a:cubicBezTo>
                  <a:cubicBezTo>
                    <a:pt x="1" y="1727"/>
                    <a:pt x="60" y="1953"/>
                    <a:pt x="239" y="1953"/>
                  </a:cubicBezTo>
                  <a:cubicBezTo>
                    <a:pt x="245" y="1953"/>
                    <a:pt x="249" y="1953"/>
                    <a:pt x="254" y="1953"/>
                  </a:cubicBezTo>
                  <a:cubicBezTo>
                    <a:pt x="317" y="1953"/>
                    <a:pt x="372" y="1901"/>
                    <a:pt x="3049" y="357"/>
                  </a:cubicBezTo>
                  <a:cubicBezTo>
                    <a:pt x="3060" y="350"/>
                    <a:pt x="3067" y="344"/>
                    <a:pt x="3080" y="344"/>
                  </a:cubicBezTo>
                  <a:cubicBezTo>
                    <a:pt x="3151" y="344"/>
                    <a:pt x="3392" y="523"/>
                    <a:pt x="5347" y="1631"/>
                  </a:cubicBezTo>
                  <a:cubicBezTo>
                    <a:pt x="5372" y="1648"/>
                    <a:pt x="5402" y="1656"/>
                    <a:pt x="5431" y="1656"/>
                  </a:cubicBezTo>
                  <a:cubicBezTo>
                    <a:pt x="5485" y="1656"/>
                    <a:pt x="5538" y="1630"/>
                    <a:pt x="5561" y="1584"/>
                  </a:cubicBezTo>
                  <a:cubicBezTo>
                    <a:pt x="5597" y="1488"/>
                    <a:pt x="5561" y="1381"/>
                    <a:pt x="5490" y="1334"/>
                  </a:cubicBezTo>
                  <a:cubicBezTo>
                    <a:pt x="3216" y="48"/>
                    <a:pt x="3263" y="0"/>
                    <a:pt x="3085" y="0"/>
                  </a:cubicBezTo>
                  <a:cubicBezTo>
                    <a:pt x="3076" y="0"/>
                    <a:pt x="3069" y="0"/>
                    <a:pt x="30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7"/>
            <p:cNvSpPr/>
            <p:nvPr/>
          </p:nvSpPr>
          <p:spPr>
            <a:xfrm>
              <a:off x="920582" y="3405858"/>
              <a:ext cx="245439" cy="243817"/>
            </a:xfrm>
            <a:custGeom>
              <a:avLst/>
              <a:gdLst/>
              <a:ahLst/>
              <a:cxnLst/>
              <a:rect l="l" t="t" r="r" b="b"/>
              <a:pathLst>
                <a:path w="7717" h="7666" extrusionOk="0">
                  <a:moveTo>
                    <a:pt x="6359" y="844"/>
                  </a:moveTo>
                  <a:lnTo>
                    <a:pt x="6359" y="1808"/>
                  </a:lnTo>
                  <a:lnTo>
                    <a:pt x="5359" y="1332"/>
                  </a:lnTo>
                  <a:lnTo>
                    <a:pt x="6359" y="844"/>
                  </a:lnTo>
                  <a:close/>
                  <a:moveTo>
                    <a:pt x="5820" y="0"/>
                  </a:moveTo>
                  <a:cubicBezTo>
                    <a:pt x="5762" y="0"/>
                    <a:pt x="5701" y="33"/>
                    <a:pt x="5668" y="82"/>
                  </a:cubicBezTo>
                  <a:cubicBezTo>
                    <a:pt x="5621" y="153"/>
                    <a:pt x="5656" y="260"/>
                    <a:pt x="5728" y="308"/>
                  </a:cubicBezTo>
                  <a:lnTo>
                    <a:pt x="6144" y="546"/>
                  </a:lnTo>
                  <a:lnTo>
                    <a:pt x="4882" y="1153"/>
                  </a:lnTo>
                  <a:cubicBezTo>
                    <a:pt x="4823" y="1177"/>
                    <a:pt x="4799" y="1237"/>
                    <a:pt x="4799" y="1296"/>
                  </a:cubicBezTo>
                  <a:cubicBezTo>
                    <a:pt x="4799" y="1356"/>
                    <a:pt x="4823" y="1415"/>
                    <a:pt x="4882" y="1451"/>
                  </a:cubicBezTo>
                  <a:lnTo>
                    <a:pt x="6144" y="2058"/>
                  </a:lnTo>
                  <a:cubicBezTo>
                    <a:pt x="5656" y="2344"/>
                    <a:pt x="3204" y="3737"/>
                    <a:pt x="2954" y="3892"/>
                  </a:cubicBezTo>
                  <a:cubicBezTo>
                    <a:pt x="2942" y="3898"/>
                    <a:pt x="2930" y="3901"/>
                    <a:pt x="2916" y="3901"/>
                  </a:cubicBezTo>
                  <a:cubicBezTo>
                    <a:pt x="2903" y="3901"/>
                    <a:pt x="2888" y="3898"/>
                    <a:pt x="2870" y="3892"/>
                  </a:cubicBezTo>
                  <a:lnTo>
                    <a:pt x="2668" y="3773"/>
                  </a:lnTo>
                  <a:cubicBezTo>
                    <a:pt x="2645" y="3758"/>
                    <a:pt x="2619" y="3751"/>
                    <a:pt x="2593" y="3751"/>
                  </a:cubicBezTo>
                  <a:cubicBezTo>
                    <a:pt x="2535" y="3751"/>
                    <a:pt x="2474" y="3783"/>
                    <a:pt x="2442" y="3832"/>
                  </a:cubicBezTo>
                  <a:cubicBezTo>
                    <a:pt x="2394" y="3904"/>
                    <a:pt x="2430" y="4011"/>
                    <a:pt x="2501" y="4058"/>
                  </a:cubicBezTo>
                  <a:lnTo>
                    <a:pt x="2715" y="4177"/>
                  </a:lnTo>
                  <a:cubicBezTo>
                    <a:pt x="2775" y="4201"/>
                    <a:pt x="2846" y="4237"/>
                    <a:pt x="2906" y="4237"/>
                  </a:cubicBezTo>
                  <a:cubicBezTo>
                    <a:pt x="2977" y="4237"/>
                    <a:pt x="3037" y="4213"/>
                    <a:pt x="3096" y="4177"/>
                  </a:cubicBezTo>
                  <a:lnTo>
                    <a:pt x="6299" y="2344"/>
                  </a:lnTo>
                  <a:lnTo>
                    <a:pt x="7180" y="2844"/>
                  </a:lnTo>
                  <a:cubicBezTo>
                    <a:pt x="7299" y="2927"/>
                    <a:pt x="7299" y="3106"/>
                    <a:pt x="7180" y="3165"/>
                  </a:cubicBezTo>
                  <a:cubicBezTo>
                    <a:pt x="4823" y="4499"/>
                    <a:pt x="5823" y="3939"/>
                    <a:pt x="2989" y="5559"/>
                  </a:cubicBezTo>
                  <a:cubicBezTo>
                    <a:pt x="2960" y="5570"/>
                    <a:pt x="2930" y="5576"/>
                    <a:pt x="2900" y="5576"/>
                  </a:cubicBezTo>
                  <a:cubicBezTo>
                    <a:pt x="2870" y="5576"/>
                    <a:pt x="2840" y="5570"/>
                    <a:pt x="2811" y="5559"/>
                  </a:cubicBezTo>
                  <a:lnTo>
                    <a:pt x="275" y="4094"/>
                  </a:lnTo>
                  <a:cubicBezTo>
                    <a:pt x="249" y="4083"/>
                    <a:pt x="222" y="4078"/>
                    <a:pt x="196" y="4078"/>
                  </a:cubicBezTo>
                  <a:cubicBezTo>
                    <a:pt x="137" y="4078"/>
                    <a:pt x="81" y="4104"/>
                    <a:pt x="48" y="4154"/>
                  </a:cubicBezTo>
                  <a:cubicBezTo>
                    <a:pt x="1" y="4237"/>
                    <a:pt x="37" y="4332"/>
                    <a:pt x="108" y="4380"/>
                  </a:cubicBezTo>
                  <a:lnTo>
                    <a:pt x="2656" y="5844"/>
                  </a:lnTo>
                  <a:cubicBezTo>
                    <a:pt x="2727" y="5880"/>
                    <a:pt x="2811" y="5916"/>
                    <a:pt x="2906" y="5916"/>
                  </a:cubicBezTo>
                  <a:cubicBezTo>
                    <a:pt x="2989" y="5916"/>
                    <a:pt x="3085" y="5880"/>
                    <a:pt x="3156" y="5844"/>
                  </a:cubicBezTo>
                  <a:lnTo>
                    <a:pt x="6264" y="4070"/>
                  </a:lnTo>
                  <a:lnTo>
                    <a:pt x="7192" y="4606"/>
                  </a:lnTo>
                  <a:cubicBezTo>
                    <a:pt x="7311" y="4678"/>
                    <a:pt x="7311" y="4856"/>
                    <a:pt x="7192" y="4916"/>
                  </a:cubicBezTo>
                  <a:cubicBezTo>
                    <a:pt x="7097" y="4963"/>
                    <a:pt x="7121" y="4963"/>
                    <a:pt x="3013" y="7309"/>
                  </a:cubicBezTo>
                  <a:cubicBezTo>
                    <a:pt x="2983" y="7327"/>
                    <a:pt x="2954" y="7336"/>
                    <a:pt x="2924" y="7336"/>
                  </a:cubicBezTo>
                  <a:cubicBezTo>
                    <a:pt x="2894" y="7336"/>
                    <a:pt x="2864" y="7327"/>
                    <a:pt x="2835" y="7309"/>
                  </a:cubicBezTo>
                  <a:lnTo>
                    <a:pt x="1942" y="6797"/>
                  </a:lnTo>
                  <a:cubicBezTo>
                    <a:pt x="1913" y="6780"/>
                    <a:pt x="1883" y="6773"/>
                    <a:pt x="1854" y="6773"/>
                  </a:cubicBezTo>
                  <a:cubicBezTo>
                    <a:pt x="1798" y="6773"/>
                    <a:pt x="1747" y="6802"/>
                    <a:pt x="1715" y="6856"/>
                  </a:cubicBezTo>
                  <a:cubicBezTo>
                    <a:pt x="1668" y="6928"/>
                    <a:pt x="1703" y="7035"/>
                    <a:pt x="1775" y="7071"/>
                  </a:cubicBezTo>
                  <a:lnTo>
                    <a:pt x="2668" y="7595"/>
                  </a:lnTo>
                  <a:cubicBezTo>
                    <a:pt x="2739" y="7642"/>
                    <a:pt x="2835" y="7666"/>
                    <a:pt x="2918" y="7666"/>
                  </a:cubicBezTo>
                  <a:cubicBezTo>
                    <a:pt x="3013" y="7666"/>
                    <a:pt x="3096" y="7642"/>
                    <a:pt x="3168" y="7595"/>
                  </a:cubicBezTo>
                  <a:lnTo>
                    <a:pt x="6287" y="5821"/>
                  </a:lnTo>
                  <a:lnTo>
                    <a:pt x="7204" y="6356"/>
                  </a:lnTo>
                  <a:cubicBezTo>
                    <a:pt x="7323" y="6440"/>
                    <a:pt x="7323" y="6618"/>
                    <a:pt x="7204" y="6678"/>
                  </a:cubicBezTo>
                  <a:lnTo>
                    <a:pt x="6430" y="7118"/>
                  </a:lnTo>
                  <a:cubicBezTo>
                    <a:pt x="6287" y="7214"/>
                    <a:pt x="6347" y="7428"/>
                    <a:pt x="6502" y="7428"/>
                  </a:cubicBezTo>
                  <a:cubicBezTo>
                    <a:pt x="6585" y="7428"/>
                    <a:pt x="6549" y="7416"/>
                    <a:pt x="7359" y="6975"/>
                  </a:cubicBezTo>
                  <a:cubicBezTo>
                    <a:pt x="7716" y="6761"/>
                    <a:pt x="7716" y="6273"/>
                    <a:pt x="7383" y="6082"/>
                  </a:cubicBezTo>
                  <a:lnTo>
                    <a:pt x="6621" y="5642"/>
                  </a:lnTo>
                  <a:lnTo>
                    <a:pt x="7371" y="5213"/>
                  </a:lnTo>
                  <a:cubicBezTo>
                    <a:pt x="7538" y="5130"/>
                    <a:pt x="7621" y="4963"/>
                    <a:pt x="7621" y="4773"/>
                  </a:cubicBezTo>
                  <a:cubicBezTo>
                    <a:pt x="7621" y="4594"/>
                    <a:pt x="7538" y="4427"/>
                    <a:pt x="7371" y="4320"/>
                  </a:cubicBezTo>
                  <a:lnTo>
                    <a:pt x="6609" y="3892"/>
                  </a:lnTo>
                  <a:lnTo>
                    <a:pt x="7359" y="3463"/>
                  </a:lnTo>
                  <a:cubicBezTo>
                    <a:pt x="7514" y="3368"/>
                    <a:pt x="7609" y="3201"/>
                    <a:pt x="7609" y="3011"/>
                  </a:cubicBezTo>
                  <a:cubicBezTo>
                    <a:pt x="7609" y="2832"/>
                    <a:pt x="7514" y="2665"/>
                    <a:pt x="7359" y="2570"/>
                  </a:cubicBezTo>
                  <a:lnTo>
                    <a:pt x="6668" y="2165"/>
                  </a:lnTo>
                  <a:cubicBezTo>
                    <a:pt x="6668" y="427"/>
                    <a:pt x="6680" y="510"/>
                    <a:pt x="6621" y="451"/>
                  </a:cubicBezTo>
                  <a:cubicBezTo>
                    <a:pt x="6597" y="403"/>
                    <a:pt x="6609" y="439"/>
                    <a:pt x="5894" y="22"/>
                  </a:cubicBezTo>
                  <a:cubicBezTo>
                    <a:pt x="5872" y="7"/>
                    <a:pt x="5846" y="0"/>
                    <a:pt x="5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7"/>
            <p:cNvSpPr/>
            <p:nvPr/>
          </p:nvSpPr>
          <p:spPr>
            <a:xfrm>
              <a:off x="986100" y="3642074"/>
              <a:ext cx="129923" cy="63292"/>
            </a:xfrm>
            <a:custGeom>
              <a:avLst/>
              <a:gdLst/>
              <a:ahLst/>
              <a:cxnLst/>
              <a:rect l="l" t="t" r="r" b="b"/>
              <a:pathLst>
                <a:path w="4085" h="1990" extrusionOk="0">
                  <a:moveTo>
                    <a:pt x="3892" y="0"/>
                  </a:moveTo>
                  <a:cubicBezTo>
                    <a:pt x="3864" y="0"/>
                    <a:pt x="3835" y="8"/>
                    <a:pt x="3811" y="25"/>
                  </a:cubicBezTo>
                  <a:lnTo>
                    <a:pt x="965" y="1644"/>
                  </a:lnTo>
                  <a:cubicBezTo>
                    <a:pt x="935" y="1656"/>
                    <a:pt x="906" y="1662"/>
                    <a:pt x="876" y="1662"/>
                  </a:cubicBezTo>
                  <a:cubicBezTo>
                    <a:pt x="846" y="1662"/>
                    <a:pt x="816" y="1656"/>
                    <a:pt x="786" y="1644"/>
                  </a:cubicBezTo>
                  <a:lnTo>
                    <a:pt x="263" y="1346"/>
                  </a:lnTo>
                  <a:cubicBezTo>
                    <a:pt x="240" y="1331"/>
                    <a:pt x="214" y="1325"/>
                    <a:pt x="188" y="1325"/>
                  </a:cubicBezTo>
                  <a:cubicBezTo>
                    <a:pt x="130" y="1325"/>
                    <a:pt x="69" y="1357"/>
                    <a:pt x="36" y="1406"/>
                  </a:cubicBezTo>
                  <a:cubicBezTo>
                    <a:pt x="1" y="1477"/>
                    <a:pt x="24" y="1584"/>
                    <a:pt x="96" y="1632"/>
                  </a:cubicBezTo>
                  <a:cubicBezTo>
                    <a:pt x="572" y="1882"/>
                    <a:pt x="655" y="1989"/>
                    <a:pt x="870" y="1989"/>
                  </a:cubicBezTo>
                  <a:cubicBezTo>
                    <a:pt x="1108" y="1989"/>
                    <a:pt x="965" y="1989"/>
                    <a:pt x="3965" y="287"/>
                  </a:cubicBezTo>
                  <a:cubicBezTo>
                    <a:pt x="4061" y="263"/>
                    <a:pt x="4084" y="156"/>
                    <a:pt x="4025" y="84"/>
                  </a:cubicBezTo>
                  <a:cubicBezTo>
                    <a:pt x="4001" y="29"/>
                    <a:pt x="3947" y="0"/>
                    <a:pt x="38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7"/>
            <p:cNvSpPr/>
            <p:nvPr/>
          </p:nvSpPr>
          <p:spPr>
            <a:xfrm>
              <a:off x="862283" y="3599678"/>
              <a:ext cx="118696" cy="84156"/>
            </a:xfrm>
            <a:custGeom>
              <a:avLst/>
              <a:gdLst/>
              <a:ahLst/>
              <a:cxnLst/>
              <a:rect l="l" t="t" r="r" b="b"/>
              <a:pathLst>
                <a:path w="3732" h="2646" extrusionOk="0">
                  <a:moveTo>
                    <a:pt x="366" y="1"/>
                  </a:moveTo>
                  <a:cubicBezTo>
                    <a:pt x="332" y="1"/>
                    <a:pt x="299" y="9"/>
                    <a:pt x="274" y="24"/>
                  </a:cubicBezTo>
                  <a:cubicBezTo>
                    <a:pt x="0" y="250"/>
                    <a:pt x="36" y="679"/>
                    <a:pt x="346" y="858"/>
                  </a:cubicBezTo>
                  <a:cubicBezTo>
                    <a:pt x="3352" y="2574"/>
                    <a:pt x="3447" y="2644"/>
                    <a:pt x="3517" y="2644"/>
                  </a:cubicBezTo>
                  <a:cubicBezTo>
                    <a:pt x="3523" y="2644"/>
                    <a:pt x="3529" y="2644"/>
                    <a:pt x="3536" y="2644"/>
                  </a:cubicBezTo>
                  <a:cubicBezTo>
                    <a:pt x="3544" y="2645"/>
                    <a:pt x="3550" y="2645"/>
                    <a:pt x="3557" y="2645"/>
                  </a:cubicBezTo>
                  <a:cubicBezTo>
                    <a:pt x="3685" y="2645"/>
                    <a:pt x="3732" y="2436"/>
                    <a:pt x="3596" y="2346"/>
                  </a:cubicBezTo>
                  <a:lnTo>
                    <a:pt x="500" y="584"/>
                  </a:lnTo>
                  <a:cubicBezTo>
                    <a:pt x="381" y="524"/>
                    <a:pt x="381" y="358"/>
                    <a:pt x="465" y="286"/>
                  </a:cubicBezTo>
                  <a:cubicBezTo>
                    <a:pt x="536" y="227"/>
                    <a:pt x="536" y="119"/>
                    <a:pt x="500" y="60"/>
                  </a:cubicBezTo>
                  <a:cubicBezTo>
                    <a:pt x="465" y="18"/>
                    <a:pt x="414" y="1"/>
                    <a:pt x="3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 name="Google Shape;325;p27"/>
          <p:cNvGrpSpPr/>
          <p:nvPr/>
        </p:nvGrpSpPr>
        <p:grpSpPr>
          <a:xfrm>
            <a:off x="1315585" y="2251993"/>
            <a:ext cx="368946" cy="387395"/>
            <a:chOff x="7548967" y="1978927"/>
            <a:chExt cx="333285" cy="349950"/>
          </a:xfrm>
        </p:grpSpPr>
        <p:sp>
          <p:nvSpPr>
            <p:cNvPr id="326" name="Google Shape;326;p27"/>
            <p:cNvSpPr/>
            <p:nvPr/>
          </p:nvSpPr>
          <p:spPr>
            <a:xfrm>
              <a:off x="7548967" y="1978927"/>
              <a:ext cx="333285" cy="234816"/>
            </a:xfrm>
            <a:custGeom>
              <a:avLst/>
              <a:gdLst/>
              <a:ahLst/>
              <a:cxnLst/>
              <a:rect l="l" t="t" r="r" b="b"/>
              <a:pathLst>
                <a:path w="10479" h="7383" extrusionOk="0">
                  <a:moveTo>
                    <a:pt x="8978" y="286"/>
                  </a:moveTo>
                  <a:cubicBezTo>
                    <a:pt x="9633" y="298"/>
                    <a:pt x="10145" y="834"/>
                    <a:pt x="10145" y="1489"/>
                  </a:cubicBezTo>
                  <a:cubicBezTo>
                    <a:pt x="10121" y="2168"/>
                    <a:pt x="9585" y="2727"/>
                    <a:pt x="8931" y="2727"/>
                  </a:cubicBezTo>
                  <a:cubicBezTo>
                    <a:pt x="8300" y="2727"/>
                    <a:pt x="7799" y="2251"/>
                    <a:pt x="7740" y="1656"/>
                  </a:cubicBezTo>
                  <a:lnTo>
                    <a:pt x="7740" y="1596"/>
                  </a:lnTo>
                  <a:lnTo>
                    <a:pt x="7740" y="1572"/>
                  </a:lnTo>
                  <a:lnTo>
                    <a:pt x="7740" y="1513"/>
                  </a:lnTo>
                  <a:cubicBezTo>
                    <a:pt x="7740" y="1429"/>
                    <a:pt x="7668" y="1358"/>
                    <a:pt x="7573" y="1358"/>
                  </a:cubicBezTo>
                  <a:lnTo>
                    <a:pt x="2882" y="1358"/>
                  </a:lnTo>
                  <a:cubicBezTo>
                    <a:pt x="2799" y="1358"/>
                    <a:pt x="2727" y="1429"/>
                    <a:pt x="2727" y="1513"/>
                  </a:cubicBezTo>
                  <a:lnTo>
                    <a:pt x="2727" y="1596"/>
                  </a:lnTo>
                  <a:lnTo>
                    <a:pt x="2727" y="1608"/>
                  </a:lnTo>
                  <a:lnTo>
                    <a:pt x="2727" y="1656"/>
                  </a:lnTo>
                  <a:lnTo>
                    <a:pt x="2727" y="1679"/>
                  </a:lnTo>
                  <a:lnTo>
                    <a:pt x="2727" y="1727"/>
                  </a:lnTo>
                  <a:lnTo>
                    <a:pt x="2727" y="1739"/>
                  </a:lnTo>
                  <a:cubicBezTo>
                    <a:pt x="2727" y="1751"/>
                    <a:pt x="2727" y="1775"/>
                    <a:pt x="2704" y="1799"/>
                  </a:cubicBezTo>
                  <a:lnTo>
                    <a:pt x="2704" y="1810"/>
                  </a:lnTo>
                  <a:cubicBezTo>
                    <a:pt x="2704" y="1834"/>
                    <a:pt x="2692" y="1858"/>
                    <a:pt x="2692" y="1870"/>
                  </a:cubicBezTo>
                  <a:cubicBezTo>
                    <a:pt x="2692" y="1894"/>
                    <a:pt x="2692" y="1894"/>
                    <a:pt x="2680" y="1906"/>
                  </a:cubicBezTo>
                  <a:cubicBezTo>
                    <a:pt x="2680" y="1918"/>
                    <a:pt x="2668" y="1930"/>
                    <a:pt x="2668" y="1930"/>
                  </a:cubicBezTo>
                  <a:cubicBezTo>
                    <a:pt x="2668" y="1953"/>
                    <a:pt x="2644" y="1953"/>
                    <a:pt x="2644" y="1965"/>
                  </a:cubicBezTo>
                  <a:cubicBezTo>
                    <a:pt x="2644" y="1977"/>
                    <a:pt x="2632" y="1977"/>
                    <a:pt x="2632" y="1989"/>
                  </a:cubicBezTo>
                  <a:cubicBezTo>
                    <a:pt x="2632" y="2013"/>
                    <a:pt x="2620" y="2025"/>
                    <a:pt x="2620" y="2025"/>
                  </a:cubicBezTo>
                  <a:cubicBezTo>
                    <a:pt x="2620" y="2025"/>
                    <a:pt x="2620" y="2037"/>
                    <a:pt x="2608" y="2037"/>
                  </a:cubicBezTo>
                  <a:cubicBezTo>
                    <a:pt x="2573" y="2084"/>
                    <a:pt x="2561" y="2132"/>
                    <a:pt x="2525" y="2168"/>
                  </a:cubicBezTo>
                  <a:cubicBezTo>
                    <a:pt x="2513" y="2191"/>
                    <a:pt x="2513" y="2203"/>
                    <a:pt x="2501" y="2215"/>
                  </a:cubicBezTo>
                  <a:cubicBezTo>
                    <a:pt x="2454" y="2275"/>
                    <a:pt x="2406" y="2334"/>
                    <a:pt x="2346" y="2382"/>
                  </a:cubicBezTo>
                  <a:cubicBezTo>
                    <a:pt x="2334" y="2394"/>
                    <a:pt x="2323" y="2394"/>
                    <a:pt x="2311" y="2406"/>
                  </a:cubicBezTo>
                  <a:lnTo>
                    <a:pt x="2287" y="2430"/>
                  </a:lnTo>
                  <a:cubicBezTo>
                    <a:pt x="2084" y="2584"/>
                    <a:pt x="1811" y="2692"/>
                    <a:pt x="1537" y="2692"/>
                  </a:cubicBezTo>
                  <a:cubicBezTo>
                    <a:pt x="882" y="2692"/>
                    <a:pt x="322" y="2156"/>
                    <a:pt x="322" y="1489"/>
                  </a:cubicBezTo>
                  <a:cubicBezTo>
                    <a:pt x="322" y="822"/>
                    <a:pt x="858" y="286"/>
                    <a:pt x="1537" y="286"/>
                  </a:cubicBezTo>
                  <a:close/>
                  <a:moveTo>
                    <a:pt x="7395" y="1668"/>
                  </a:moveTo>
                  <a:cubicBezTo>
                    <a:pt x="7442" y="2049"/>
                    <a:pt x="7633" y="2406"/>
                    <a:pt x="7930" y="2668"/>
                  </a:cubicBezTo>
                  <a:cubicBezTo>
                    <a:pt x="7823" y="2763"/>
                    <a:pt x="7692" y="2799"/>
                    <a:pt x="7549" y="2799"/>
                  </a:cubicBezTo>
                  <a:lnTo>
                    <a:pt x="2858" y="2799"/>
                  </a:lnTo>
                  <a:cubicBezTo>
                    <a:pt x="2727" y="2787"/>
                    <a:pt x="2608" y="2739"/>
                    <a:pt x="2501" y="2668"/>
                  </a:cubicBezTo>
                  <a:cubicBezTo>
                    <a:pt x="2739" y="2453"/>
                    <a:pt x="2906" y="2191"/>
                    <a:pt x="2977" y="1894"/>
                  </a:cubicBezTo>
                  <a:lnTo>
                    <a:pt x="2977" y="1870"/>
                  </a:lnTo>
                  <a:cubicBezTo>
                    <a:pt x="2977" y="1858"/>
                    <a:pt x="2989" y="1846"/>
                    <a:pt x="2989" y="1810"/>
                  </a:cubicBezTo>
                  <a:cubicBezTo>
                    <a:pt x="3001" y="1775"/>
                    <a:pt x="3001" y="1727"/>
                    <a:pt x="3001" y="1668"/>
                  </a:cubicBezTo>
                  <a:close/>
                  <a:moveTo>
                    <a:pt x="1513" y="1"/>
                  </a:moveTo>
                  <a:cubicBezTo>
                    <a:pt x="680" y="1"/>
                    <a:pt x="1" y="679"/>
                    <a:pt x="1" y="1513"/>
                  </a:cubicBezTo>
                  <a:cubicBezTo>
                    <a:pt x="1" y="2346"/>
                    <a:pt x="680" y="3037"/>
                    <a:pt x="1513" y="3037"/>
                  </a:cubicBezTo>
                  <a:cubicBezTo>
                    <a:pt x="1787" y="3037"/>
                    <a:pt x="2025" y="2977"/>
                    <a:pt x="2251" y="2858"/>
                  </a:cubicBezTo>
                  <a:cubicBezTo>
                    <a:pt x="2370" y="2977"/>
                    <a:pt x="2525" y="3049"/>
                    <a:pt x="2692" y="3096"/>
                  </a:cubicBezTo>
                  <a:lnTo>
                    <a:pt x="2692" y="7216"/>
                  </a:lnTo>
                  <a:cubicBezTo>
                    <a:pt x="2692" y="7311"/>
                    <a:pt x="2763" y="7383"/>
                    <a:pt x="2858" y="7383"/>
                  </a:cubicBezTo>
                  <a:cubicBezTo>
                    <a:pt x="2942" y="7383"/>
                    <a:pt x="3025" y="7311"/>
                    <a:pt x="3025" y="7216"/>
                  </a:cubicBezTo>
                  <a:lnTo>
                    <a:pt x="3025" y="3120"/>
                  </a:lnTo>
                  <a:lnTo>
                    <a:pt x="7454" y="3120"/>
                  </a:lnTo>
                  <a:lnTo>
                    <a:pt x="7454" y="3882"/>
                  </a:lnTo>
                  <a:cubicBezTo>
                    <a:pt x="7454" y="3977"/>
                    <a:pt x="7526" y="4049"/>
                    <a:pt x="7621" y="4049"/>
                  </a:cubicBezTo>
                  <a:cubicBezTo>
                    <a:pt x="7704" y="4049"/>
                    <a:pt x="7776" y="3977"/>
                    <a:pt x="7776" y="3882"/>
                  </a:cubicBezTo>
                  <a:lnTo>
                    <a:pt x="7776" y="3108"/>
                  </a:lnTo>
                  <a:cubicBezTo>
                    <a:pt x="7966" y="3084"/>
                    <a:pt x="8121" y="2989"/>
                    <a:pt x="8264" y="2870"/>
                  </a:cubicBezTo>
                  <a:cubicBezTo>
                    <a:pt x="8466" y="2977"/>
                    <a:pt x="8704" y="3037"/>
                    <a:pt x="8954" y="3037"/>
                  </a:cubicBezTo>
                  <a:cubicBezTo>
                    <a:pt x="9788" y="3037"/>
                    <a:pt x="10478" y="2346"/>
                    <a:pt x="10478" y="1513"/>
                  </a:cubicBezTo>
                  <a:cubicBezTo>
                    <a:pt x="10443" y="1120"/>
                    <a:pt x="10300" y="727"/>
                    <a:pt x="10014" y="441"/>
                  </a:cubicBezTo>
                  <a:cubicBezTo>
                    <a:pt x="9728" y="167"/>
                    <a:pt x="9359" y="1"/>
                    <a:pt x="89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7"/>
            <p:cNvSpPr/>
            <p:nvPr/>
          </p:nvSpPr>
          <p:spPr>
            <a:xfrm>
              <a:off x="7570562" y="2001667"/>
              <a:ext cx="51142" cy="51142"/>
            </a:xfrm>
            <a:custGeom>
              <a:avLst/>
              <a:gdLst/>
              <a:ahLst/>
              <a:cxnLst/>
              <a:rect l="l" t="t" r="r" b="b"/>
              <a:pathLst>
                <a:path w="1608" h="1608" extrusionOk="0">
                  <a:moveTo>
                    <a:pt x="810" y="322"/>
                  </a:moveTo>
                  <a:cubicBezTo>
                    <a:pt x="1072" y="322"/>
                    <a:pt x="1286" y="536"/>
                    <a:pt x="1286" y="798"/>
                  </a:cubicBezTo>
                  <a:cubicBezTo>
                    <a:pt x="1286" y="1060"/>
                    <a:pt x="1072" y="1274"/>
                    <a:pt x="810" y="1274"/>
                  </a:cubicBezTo>
                  <a:cubicBezTo>
                    <a:pt x="536" y="1274"/>
                    <a:pt x="334" y="1072"/>
                    <a:pt x="334" y="798"/>
                  </a:cubicBezTo>
                  <a:cubicBezTo>
                    <a:pt x="334" y="536"/>
                    <a:pt x="536" y="322"/>
                    <a:pt x="810" y="322"/>
                  </a:cubicBezTo>
                  <a:close/>
                  <a:moveTo>
                    <a:pt x="810" y="0"/>
                  </a:moveTo>
                  <a:cubicBezTo>
                    <a:pt x="358" y="0"/>
                    <a:pt x="1" y="357"/>
                    <a:pt x="1" y="798"/>
                  </a:cubicBezTo>
                  <a:cubicBezTo>
                    <a:pt x="1" y="1250"/>
                    <a:pt x="358" y="1607"/>
                    <a:pt x="810" y="1607"/>
                  </a:cubicBezTo>
                  <a:cubicBezTo>
                    <a:pt x="1251" y="1607"/>
                    <a:pt x="1608" y="1250"/>
                    <a:pt x="1608" y="798"/>
                  </a:cubicBezTo>
                  <a:cubicBezTo>
                    <a:pt x="1608" y="357"/>
                    <a:pt x="1251" y="0"/>
                    <a:pt x="8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7"/>
            <p:cNvSpPr/>
            <p:nvPr/>
          </p:nvSpPr>
          <p:spPr>
            <a:xfrm>
              <a:off x="7807986" y="2001667"/>
              <a:ext cx="51174" cy="51142"/>
            </a:xfrm>
            <a:custGeom>
              <a:avLst/>
              <a:gdLst/>
              <a:ahLst/>
              <a:cxnLst/>
              <a:rect l="l" t="t" r="r" b="b"/>
              <a:pathLst>
                <a:path w="1609" h="1608" extrusionOk="0">
                  <a:moveTo>
                    <a:pt x="798" y="322"/>
                  </a:moveTo>
                  <a:cubicBezTo>
                    <a:pt x="1072" y="322"/>
                    <a:pt x="1275" y="536"/>
                    <a:pt x="1275" y="798"/>
                  </a:cubicBezTo>
                  <a:cubicBezTo>
                    <a:pt x="1275" y="1060"/>
                    <a:pt x="1072" y="1274"/>
                    <a:pt x="798" y="1274"/>
                  </a:cubicBezTo>
                  <a:cubicBezTo>
                    <a:pt x="537" y="1274"/>
                    <a:pt x="322" y="1072"/>
                    <a:pt x="322" y="798"/>
                  </a:cubicBezTo>
                  <a:cubicBezTo>
                    <a:pt x="322" y="536"/>
                    <a:pt x="537" y="322"/>
                    <a:pt x="798" y="322"/>
                  </a:cubicBezTo>
                  <a:close/>
                  <a:moveTo>
                    <a:pt x="798" y="0"/>
                  </a:moveTo>
                  <a:cubicBezTo>
                    <a:pt x="358" y="0"/>
                    <a:pt x="1" y="357"/>
                    <a:pt x="1" y="798"/>
                  </a:cubicBezTo>
                  <a:cubicBezTo>
                    <a:pt x="1" y="1250"/>
                    <a:pt x="358" y="1607"/>
                    <a:pt x="798" y="1607"/>
                  </a:cubicBezTo>
                  <a:cubicBezTo>
                    <a:pt x="1251" y="1607"/>
                    <a:pt x="1608" y="1250"/>
                    <a:pt x="1608" y="798"/>
                  </a:cubicBezTo>
                  <a:cubicBezTo>
                    <a:pt x="1608" y="357"/>
                    <a:pt x="1251" y="0"/>
                    <a:pt x="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7"/>
            <p:cNvSpPr/>
            <p:nvPr/>
          </p:nvSpPr>
          <p:spPr>
            <a:xfrm>
              <a:off x="7570180" y="2121699"/>
              <a:ext cx="288980" cy="207178"/>
            </a:xfrm>
            <a:custGeom>
              <a:avLst/>
              <a:gdLst/>
              <a:ahLst/>
              <a:cxnLst/>
              <a:rect l="l" t="t" r="r" b="b"/>
              <a:pathLst>
                <a:path w="9086" h="6514" extrusionOk="0">
                  <a:moveTo>
                    <a:pt x="7513" y="4549"/>
                  </a:moveTo>
                  <a:cubicBezTo>
                    <a:pt x="7633" y="4549"/>
                    <a:pt x="7740" y="4644"/>
                    <a:pt x="7740" y="4763"/>
                  </a:cubicBezTo>
                  <a:lnTo>
                    <a:pt x="7740" y="5203"/>
                  </a:lnTo>
                  <a:lnTo>
                    <a:pt x="1358" y="5203"/>
                  </a:lnTo>
                  <a:lnTo>
                    <a:pt x="1358" y="4763"/>
                  </a:lnTo>
                  <a:cubicBezTo>
                    <a:pt x="1358" y="4644"/>
                    <a:pt x="1465" y="4549"/>
                    <a:pt x="1584" y="4549"/>
                  </a:cubicBezTo>
                  <a:close/>
                  <a:moveTo>
                    <a:pt x="8323" y="5513"/>
                  </a:moveTo>
                  <a:cubicBezTo>
                    <a:pt x="8561" y="5513"/>
                    <a:pt x="8764" y="5703"/>
                    <a:pt x="8764" y="5953"/>
                  </a:cubicBezTo>
                  <a:lnTo>
                    <a:pt x="8764" y="6180"/>
                  </a:lnTo>
                  <a:lnTo>
                    <a:pt x="346" y="6180"/>
                  </a:lnTo>
                  <a:lnTo>
                    <a:pt x="346" y="5953"/>
                  </a:lnTo>
                  <a:cubicBezTo>
                    <a:pt x="346" y="5715"/>
                    <a:pt x="536" y="5513"/>
                    <a:pt x="786" y="5513"/>
                  </a:cubicBezTo>
                  <a:close/>
                  <a:moveTo>
                    <a:pt x="6918" y="0"/>
                  </a:moveTo>
                  <a:cubicBezTo>
                    <a:pt x="6835" y="0"/>
                    <a:pt x="6763" y="84"/>
                    <a:pt x="6763" y="167"/>
                  </a:cubicBezTo>
                  <a:lnTo>
                    <a:pt x="6763" y="4215"/>
                  </a:lnTo>
                  <a:lnTo>
                    <a:pt x="2322" y="4215"/>
                  </a:lnTo>
                  <a:lnTo>
                    <a:pt x="2322" y="3501"/>
                  </a:lnTo>
                  <a:cubicBezTo>
                    <a:pt x="2322" y="3417"/>
                    <a:pt x="2251" y="3334"/>
                    <a:pt x="2156" y="3334"/>
                  </a:cubicBezTo>
                  <a:cubicBezTo>
                    <a:pt x="2072" y="3334"/>
                    <a:pt x="2001" y="3417"/>
                    <a:pt x="2001" y="3501"/>
                  </a:cubicBezTo>
                  <a:lnTo>
                    <a:pt x="2001" y="4215"/>
                  </a:lnTo>
                  <a:lnTo>
                    <a:pt x="1560" y="4215"/>
                  </a:lnTo>
                  <a:cubicBezTo>
                    <a:pt x="1263" y="4215"/>
                    <a:pt x="1013" y="4465"/>
                    <a:pt x="1013" y="4763"/>
                  </a:cubicBezTo>
                  <a:lnTo>
                    <a:pt x="1013" y="5203"/>
                  </a:lnTo>
                  <a:lnTo>
                    <a:pt x="763" y="5203"/>
                  </a:lnTo>
                  <a:cubicBezTo>
                    <a:pt x="346" y="5203"/>
                    <a:pt x="1" y="5537"/>
                    <a:pt x="1" y="5953"/>
                  </a:cubicBezTo>
                  <a:lnTo>
                    <a:pt x="1" y="6346"/>
                  </a:lnTo>
                  <a:cubicBezTo>
                    <a:pt x="1" y="6430"/>
                    <a:pt x="72" y="6513"/>
                    <a:pt x="167" y="6513"/>
                  </a:cubicBezTo>
                  <a:lnTo>
                    <a:pt x="8906" y="6513"/>
                  </a:lnTo>
                  <a:cubicBezTo>
                    <a:pt x="8990" y="6513"/>
                    <a:pt x="9061" y="6430"/>
                    <a:pt x="9061" y="6346"/>
                  </a:cubicBezTo>
                  <a:lnTo>
                    <a:pt x="9061" y="5953"/>
                  </a:lnTo>
                  <a:cubicBezTo>
                    <a:pt x="9085" y="5537"/>
                    <a:pt x="8740" y="5203"/>
                    <a:pt x="8323" y="5203"/>
                  </a:cubicBezTo>
                  <a:lnTo>
                    <a:pt x="8073" y="5203"/>
                  </a:lnTo>
                  <a:lnTo>
                    <a:pt x="8073" y="4763"/>
                  </a:lnTo>
                  <a:cubicBezTo>
                    <a:pt x="8073" y="4465"/>
                    <a:pt x="7811" y="4215"/>
                    <a:pt x="7513" y="4215"/>
                  </a:cubicBezTo>
                  <a:lnTo>
                    <a:pt x="7085" y="4215"/>
                  </a:lnTo>
                  <a:lnTo>
                    <a:pt x="7085" y="167"/>
                  </a:lnTo>
                  <a:cubicBezTo>
                    <a:pt x="7085" y="84"/>
                    <a:pt x="7013" y="0"/>
                    <a:pt x="69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7"/>
            <p:cNvSpPr/>
            <p:nvPr/>
          </p:nvSpPr>
          <p:spPr>
            <a:xfrm>
              <a:off x="7658408" y="2088368"/>
              <a:ext cx="30342" cy="154922"/>
            </a:xfrm>
            <a:custGeom>
              <a:avLst/>
              <a:gdLst/>
              <a:ahLst/>
              <a:cxnLst/>
              <a:rect l="l" t="t" r="r" b="b"/>
              <a:pathLst>
                <a:path w="954" h="4871" extrusionOk="0">
                  <a:moveTo>
                    <a:pt x="453" y="310"/>
                  </a:moveTo>
                  <a:cubicBezTo>
                    <a:pt x="537" y="310"/>
                    <a:pt x="608" y="370"/>
                    <a:pt x="608" y="453"/>
                  </a:cubicBezTo>
                  <a:lnTo>
                    <a:pt x="608" y="4382"/>
                  </a:lnTo>
                  <a:cubicBezTo>
                    <a:pt x="608" y="4465"/>
                    <a:pt x="548" y="4537"/>
                    <a:pt x="453" y="4537"/>
                  </a:cubicBezTo>
                  <a:cubicBezTo>
                    <a:pt x="382" y="4537"/>
                    <a:pt x="310" y="4477"/>
                    <a:pt x="310" y="4382"/>
                  </a:cubicBezTo>
                  <a:lnTo>
                    <a:pt x="310" y="453"/>
                  </a:lnTo>
                  <a:cubicBezTo>
                    <a:pt x="310" y="382"/>
                    <a:pt x="370" y="310"/>
                    <a:pt x="453" y="310"/>
                  </a:cubicBezTo>
                  <a:close/>
                  <a:moveTo>
                    <a:pt x="477" y="1"/>
                  </a:moveTo>
                  <a:cubicBezTo>
                    <a:pt x="215" y="1"/>
                    <a:pt x="1" y="203"/>
                    <a:pt x="1" y="477"/>
                  </a:cubicBezTo>
                  <a:lnTo>
                    <a:pt x="1" y="4394"/>
                  </a:lnTo>
                  <a:cubicBezTo>
                    <a:pt x="1" y="4656"/>
                    <a:pt x="203" y="4870"/>
                    <a:pt x="477" y="4870"/>
                  </a:cubicBezTo>
                  <a:cubicBezTo>
                    <a:pt x="727" y="4870"/>
                    <a:pt x="953" y="4668"/>
                    <a:pt x="953" y="4394"/>
                  </a:cubicBezTo>
                  <a:lnTo>
                    <a:pt x="953" y="477"/>
                  </a:lnTo>
                  <a:cubicBezTo>
                    <a:pt x="929" y="203"/>
                    <a:pt x="727" y="1"/>
                    <a:pt x="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7"/>
            <p:cNvSpPr/>
            <p:nvPr/>
          </p:nvSpPr>
          <p:spPr>
            <a:xfrm>
              <a:off x="7700072" y="2088368"/>
              <a:ext cx="30310" cy="154922"/>
            </a:xfrm>
            <a:custGeom>
              <a:avLst/>
              <a:gdLst/>
              <a:ahLst/>
              <a:cxnLst/>
              <a:rect l="l" t="t" r="r" b="b"/>
              <a:pathLst>
                <a:path w="953" h="4871" extrusionOk="0">
                  <a:moveTo>
                    <a:pt x="453" y="310"/>
                  </a:moveTo>
                  <a:cubicBezTo>
                    <a:pt x="548" y="310"/>
                    <a:pt x="608" y="370"/>
                    <a:pt x="608" y="453"/>
                  </a:cubicBezTo>
                  <a:lnTo>
                    <a:pt x="608" y="4382"/>
                  </a:lnTo>
                  <a:cubicBezTo>
                    <a:pt x="608" y="4465"/>
                    <a:pt x="548" y="4537"/>
                    <a:pt x="453" y="4537"/>
                  </a:cubicBezTo>
                  <a:cubicBezTo>
                    <a:pt x="381" y="4537"/>
                    <a:pt x="310" y="4477"/>
                    <a:pt x="310" y="4382"/>
                  </a:cubicBezTo>
                  <a:lnTo>
                    <a:pt x="310" y="453"/>
                  </a:lnTo>
                  <a:cubicBezTo>
                    <a:pt x="310" y="382"/>
                    <a:pt x="370" y="310"/>
                    <a:pt x="453" y="310"/>
                  </a:cubicBezTo>
                  <a:close/>
                  <a:moveTo>
                    <a:pt x="477" y="1"/>
                  </a:moveTo>
                  <a:cubicBezTo>
                    <a:pt x="215" y="1"/>
                    <a:pt x="0" y="203"/>
                    <a:pt x="0" y="477"/>
                  </a:cubicBezTo>
                  <a:lnTo>
                    <a:pt x="0" y="4394"/>
                  </a:lnTo>
                  <a:cubicBezTo>
                    <a:pt x="0" y="4656"/>
                    <a:pt x="203" y="4870"/>
                    <a:pt x="477" y="4870"/>
                  </a:cubicBezTo>
                  <a:cubicBezTo>
                    <a:pt x="727" y="4870"/>
                    <a:pt x="953" y="4668"/>
                    <a:pt x="953" y="4394"/>
                  </a:cubicBezTo>
                  <a:lnTo>
                    <a:pt x="953" y="477"/>
                  </a:lnTo>
                  <a:cubicBezTo>
                    <a:pt x="929" y="203"/>
                    <a:pt x="727" y="1"/>
                    <a:pt x="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7"/>
            <p:cNvSpPr/>
            <p:nvPr/>
          </p:nvSpPr>
          <p:spPr>
            <a:xfrm>
              <a:off x="7741737" y="2088368"/>
              <a:ext cx="30310" cy="154922"/>
            </a:xfrm>
            <a:custGeom>
              <a:avLst/>
              <a:gdLst/>
              <a:ahLst/>
              <a:cxnLst/>
              <a:rect l="l" t="t" r="r" b="b"/>
              <a:pathLst>
                <a:path w="953" h="4871" extrusionOk="0">
                  <a:moveTo>
                    <a:pt x="453" y="310"/>
                  </a:moveTo>
                  <a:cubicBezTo>
                    <a:pt x="536" y="310"/>
                    <a:pt x="607" y="370"/>
                    <a:pt x="607" y="453"/>
                  </a:cubicBezTo>
                  <a:lnTo>
                    <a:pt x="607" y="4382"/>
                  </a:lnTo>
                  <a:cubicBezTo>
                    <a:pt x="607" y="4465"/>
                    <a:pt x="548" y="4537"/>
                    <a:pt x="453" y="4537"/>
                  </a:cubicBezTo>
                  <a:cubicBezTo>
                    <a:pt x="381" y="4537"/>
                    <a:pt x="310" y="4477"/>
                    <a:pt x="310" y="4382"/>
                  </a:cubicBezTo>
                  <a:lnTo>
                    <a:pt x="310" y="453"/>
                  </a:lnTo>
                  <a:cubicBezTo>
                    <a:pt x="310" y="382"/>
                    <a:pt x="369" y="310"/>
                    <a:pt x="453" y="310"/>
                  </a:cubicBezTo>
                  <a:close/>
                  <a:moveTo>
                    <a:pt x="476" y="1"/>
                  </a:moveTo>
                  <a:cubicBezTo>
                    <a:pt x="214" y="1"/>
                    <a:pt x="0" y="203"/>
                    <a:pt x="0" y="477"/>
                  </a:cubicBezTo>
                  <a:lnTo>
                    <a:pt x="0" y="4394"/>
                  </a:lnTo>
                  <a:cubicBezTo>
                    <a:pt x="0" y="4656"/>
                    <a:pt x="203" y="4870"/>
                    <a:pt x="476" y="4870"/>
                  </a:cubicBezTo>
                  <a:cubicBezTo>
                    <a:pt x="726" y="4870"/>
                    <a:pt x="953" y="4668"/>
                    <a:pt x="953" y="4394"/>
                  </a:cubicBezTo>
                  <a:lnTo>
                    <a:pt x="953" y="477"/>
                  </a:lnTo>
                  <a:cubicBezTo>
                    <a:pt x="929" y="203"/>
                    <a:pt x="726" y="1"/>
                    <a:pt x="4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3757067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8"/>
        <p:cNvGrpSpPr/>
        <p:nvPr/>
      </p:nvGrpSpPr>
      <p:grpSpPr>
        <a:xfrm>
          <a:off x="0" y="0"/>
          <a:ext cx="0" cy="0"/>
          <a:chOff x="0" y="0"/>
          <a:chExt cx="0" cy="0"/>
        </a:xfrm>
      </p:grpSpPr>
      <p:sp>
        <p:nvSpPr>
          <p:cNvPr id="259" name="Google Shape;259;p26"/>
          <p:cNvSpPr txBox="1">
            <a:spLocks noGrp="1"/>
          </p:cNvSpPr>
          <p:nvPr>
            <p:ph type="title"/>
          </p:nvPr>
        </p:nvSpPr>
        <p:spPr>
          <a:xfrm>
            <a:off x="538575" y="360954"/>
            <a:ext cx="8067000" cy="381921"/>
          </a:xfrm>
          <a:prstGeom prst="rect">
            <a:avLst/>
          </a:prstGeom>
        </p:spPr>
        <p:txBody>
          <a:bodyPr spcFirstLastPara="1" wrap="square" lIns="91425" tIns="91425" rIns="91425" bIns="91425" anchor="ctr" anchorCtr="0">
            <a:noAutofit/>
          </a:bodyPr>
          <a:lstStyle/>
          <a:p>
            <a:pPr lvl="0">
              <a:buSzPts val="1100"/>
            </a:pPr>
            <a:r>
              <a:rPr lang="fa-IR" b="1" dirty="0">
                <a:cs typeface="B Titr" panose="00000700000000000000" pitchFamily="2" charset="-78"/>
              </a:rPr>
              <a:t>موقعیت و وسعت اروپا ؛ ویژگی‌های موقعیتی قاره اروپا</a:t>
            </a:r>
            <a:endParaRPr dirty="0">
              <a:cs typeface="B Titr" panose="00000700000000000000" pitchFamily="2" charset="-78"/>
            </a:endParaRPr>
          </a:p>
        </p:txBody>
      </p:sp>
      <p:sp>
        <p:nvSpPr>
          <p:cNvPr id="260" name="Google Shape;260;p26"/>
          <p:cNvSpPr txBox="1"/>
          <p:nvPr/>
        </p:nvSpPr>
        <p:spPr>
          <a:xfrm flipH="1">
            <a:off x="5232607" y="2583175"/>
            <a:ext cx="3684565" cy="819998"/>
          </a:xfrm>
          <a:prstGeom prst="rect">
            <a:avLst/>
          </a:prstGeom>
          <a:noFill/>
          <a:ln>
            <a:noFill/>
          </a:ln>
        </p:spPr>
        <p:txBody>
          <a:bodyPr spcFirstLastPara="1" wrap="square" lIns="91425" tIns="91425" rIns="91425" bIns="91425" anchor="ctr" anchorCtr="0">
            <a:noAutofit/>
          </a:bodyPr>
          <a:lstStyle/>
          <a:p>
            <a:pPr marL="0" indent="0" algn="ctr" rtl="1">
              <a:lnSpc>
                <a:spcPct val="150000"/>
              </a:lnSpc>
              <a:buNone/>
            </a:pPr>
            <a:r>
              <a:rPr lang="fa-IR" sz="1600" dirty="0">
                <a:solidFill>
                  <a:srgbClr val="846722"/>
                </a:solidFill>
                <a:latin typeface="Cinema" panose="01000500000000020002" pitchFamily="2" charset="-78"/>
                <a:cs typeface="Cinema" panose="01000500000000020002" pitchFamily="2" charset="-78"/>
              </a:rPr>
              <a:t>اروپا از شمال به دریای شمال، اقیانوس اطلس شمالی و دریای نروژ</a:t>
            </a:r>
            <a:r>
              <a:rPr lang="en-US" sz="1600" dirty="0">
                <a:solidFill>
                  <a:srgbClr val="846722"/>
                </a:solidFill>
                <a:latin typeface="Cinema" panose="01000500000000020002" pitchFamily="2" charset="-78"/>
                <a:cs typeface="Cinema" panose="01000500000000020002" pitchFamily="2" charset="-78"/>
              </a:rPr>
              <a:t>. </a:t>
            </a:r>
            <a:r>
              <a:rPr lang="fa-IR" sz="1600" dirty="0">
                <a:solidFill>
                  <a:srgbClr val="846722"/>
                </a:solidFill>
                <a:latin typeface="Cinema" panose="01000500000000020002" pitchFamily="2" charset="-78"/>
                <a:cs typeface="Cinema" panose="01000500000000020002" pitchFamily="2" charset="-78"/>
              </a:rPr>
              <a:t>ازشمال غرب و غرب به اقیانوس اطلس (ساحل غربی اروپا)</a:t>
            </a:r>
            <a:r>
              <a:rPr lang="en-US" sz="1600" dirty="0">
                <a:solidFill>
                  <a:srgbClr val="846722"/>
                </a:solidFill>
                <a:latin typeface="Cinema" panose="01000500000000020002" pitchFamily="2" charset="-78"/>
                <a:cs typeface="Cinema" panose="01000500000000020002" pitchFamily="2" charset="-78"/>
              </a:rPr>
              <a:t>. </a:t>
            </a:r>
            <a:r>
              <a:rPr lang="fa-IR" sz="1600" dirty="0">
                <a:solidFill>
                  <a:srgbClr val="846722"/>
                </a:solidFill>
                <a:latin typeface="Cinema" panose="01000500000000020002" pitchFamily="2" charset="-78"/>
                <a:cs typeface="Cinema" panose="01000500000000020002" pitchFamily="2" charset="-78"/>
              </a:rPr>
              <a:t>ازجنوب غرب به دریای مدیترانه</a:t>
            </a:r>
            <a:r>
              <a:rPr lang="en-US" sz="1600" dirty="0">
                <a:solidFill>
                  <a:srgbClr val="846722"/>
                </a:solidFill>
                <a:latin typeface="Cinema" panose="01000500000000020002" pitchFamily="2" charset="-78"/>
                <a:cs typeface="Cinema" panose="01000500000000020002" pitchFamily="2" charset="-78"/>
              </a:rPr>
              <a:t>. </a:t>
            </a:r>
            <a:r>
              <a:rPr lang="fa-IR" sz="1600" dirty="0">
                <a:solidFill>
                  <a:srgbClr val="846722"/>
                </a:solidFill>
                <a:latin typeface="Cinema" panose="01000500000000020002" pitchFamily="2" charset="-78"/>
                <a:cs typeface="Cinema" panose="01000500000000020002" pitchFamily="2" charset="-78"/>
              </a:rPr>
              <a:t>از جنوب شرقی به دریای سیاه و دریای آدریاتیک</a:t>
            </a:r>
            <a:endParaRPr lang="fa-IR" dirty="0">
              <a:solidFill>
                <a:srgbClr val="846722"/>
              </a:solidFill>
              <a:latin typeface="Cinema" panose="01000500000000020002" pitchFamily="2" charset="-78"/>
              <a:cs typeface="Cinema" panose="01000500000000020002" pitchFamily="2" charset="-78"/>
            </a:endParaRPr>
          </a:p>
        </p:txBody>
      </p:sp>
      <p:sp>
        <p:nvSpPr>
          <p:cNvPr id="264" name="Google Shape;264;p26"/>
          <p:cNvSpPr/>
          <p:nvPr/>
        </p:nvSpPr>
        <p:spPr>
          <a:xfrm>
            <a:off x="4158608" y="2471510"/>
            <a:ext cx="1074000" cy="1074000"/>
          </a:xfrm>
          <a:prstGeom prst="blockArc">
            <a:avLst>
              <a:gd name="adj1" fmla="val 79644"/>
              <a:gd name="adj2" fmla="val 16222261"/>
              <a:gd name="adj3" fmla="val 8528"/>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6"/>
          <p:cNvSpPr txBox="1"/>
          <p:nvPr/>
        </p:nvSpPr>
        <p:spPr>
          <a:xfrm flipH="1">
            <a:off x="5590224" y="1337724"/>
            <a:ext cx="2915306" cy="519746"/>
          </a:xfrm>
          <a:prstGeom prst="rect">
            <a:avLst/>
          </a:prstGeom>
          <a:noFill/>
          <a:ln>
            <a:noFill/>
          </a:ln>
        </p:spPr>
        <p:txBody>
          <a:bodyPr spcFirstLastPara="1" wrap="square" lIns="91425" tIns="91425" rIns="91425" bIns="91425" anchor="ctr" anchorCtr="0">
            <a:noAutofit/>
          </a:bodyPr>
          <a:lstStyle/>
          <a:p>
            <a:pPr marL="0" indent="0" algn="ctr" rtl="1">
              <a:lnSpc>
                <a:spcPct val="150000"/>
              </a:lnSpc>
              <a:buNone/>
            </a:pPr>
            <a:r>
              <a:rPr lang="fa-IR" sz="1800" dirty="0">
                <a:solidFill>
                  <a:srgbClr val="AF440E"/>
                </a:solidFill>
                <a:latin typeface="Cinema" panose="01000500000000020002" pitchFamily="2" charset="-78"/>
                <a:cs typeface="Cinema" panose="01000500000000020002" pitchFamily="2" charset="-78"/>
              </a:rPr>
              <a:t>قاره اروپا را می‌توان دنباله قاره پهناور آسیا یا بخشی از اوراسیا دانست. </a:t>
            </a:r>
            <a:endParaRPr lang="fa-IR" sz="1600" dirty="0">
              <a:solidFill>
                <a:srgbClr val="AF440E"/>
              </a:solidFill>
              <a:latin typeface="Cinema" panose="01000500000000020002" pitchFamily="2" charset="-78"/>
              <a:cs typeface="Cinema" panose="01000500000000020002" pitchFamily="2" charset="-78"/>
            </a:endParaRPr>
          </a:p>
        </p:txBody>
      </p:sp>
      <p:sp>
        <p:nvSpPr>
          <p:cNvPr id="268" name="Google Shape;268;p26"/>
          <p:cNvSpPr/>
          <p:nvPr/>
        </p:nvSpPr>
        <p:spPr>
          <a:xfrm>
            <a:off x="4158608" y="1037475"/>
            <a:ext cx="1074000" cy="1074000"/>
          </a:xfrm>
          <a:prstGeom prst="blockArc">
            <a:avLst>
              <a:gd name="adj1" fmla="val 1114145"/>
              <a:gd name="adj2" fmla="val 50925"/>
              <a:gd name="adj3" fmla="val 804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6"/>
          <p:cNvSpPr txBox="1"/>
          <p:nvPr/>
        </p:nvSpPr>
        <p:spPr>
          <a:xfrm flipH="1">
            <a:off x="5371908" y="3886360"/>
            <a:ext cx="3369478" cy="840360"/>
          </a:xfrm>
          <a:prstGeom prst="rect">
            <a:avLst/>
          </a:prstGeom>
          <a:noFill/>
          <a:ln>
            <a:noFill/>
          </a:ln>
        </p:spPr>
        <p:txBody>
          <a:bodyPr spcFirstLastPara="1" wrap="square" lIns="91425" tIns="91425" rIns="91425" bIns="91425" anchor="ctr" anchorCtr="0">
            <a:noAutofit/>
          </a:bodyPr>
          <a:lstStyle/>
          <a:p>
            <a:pPr marL="0" indent="0" algn="ctr" rtl="1">
              <a:lnSpc>
                <a:spcPct val="150000"/>
              </a:lnSpc>
              <a:buNone/>
            </a:pPr>
            <a:r>
              <a:rPr lang="fa-IR" sz="1800" dirty="0">
                <a:solidFill>
                  <a:srgbClr val="960A0A"/>
                </a:solidFill>
                <a:latin typeface="Cinema" panose="01000500000000020002" pitchFamily="2" charset="-78"/>
                <a:cs typeface="Cinema" panose="01000500000000020002" pitchFamily="2" charset="-78"/>
              </a:rPr>
              <a:t>اروپا از کم وسعت‌ترین قاره های جهان است.</a:t>
            </a:r>
            <a:endParaRPr lang="fa-IR" sz="1600" dirty="0">
              <a:solidFill>
                <a:srgbClr val="960A0A"/>
              </a:solidFill>
              <a:latin typeface="Cinema" panose="01000500000000020002" pitchFamily="2" charset="-78"/>
              <a:cs typeface="Cinema" panose="01000500000000020002" pitchFamily="2" charset="-78"/>
            </a:endParaRPr>
          </a:p>
        </p:txBody>
      </p:sp>
      <p:sp>
        <p:nvSpPr>
          <p:cNvPr id="273" name="Google Shape;273;p26"/>
          <p:cNvSpPr/>
          <p:nvPr/>
        </p:nvSpPr>
        <p:spPr>
          <a:xfrm>
            <a:off x="4158608" y="3522776"/>
            <a:ext cx="1074000" cy="1074000"/>
          </a:xfrm>
          <a:prstGeom prst="blockArc">
            <a:avLst>
              <a:gd name="adj1" fmla="val 79644"/>
              <a:gd name="adj2" fmla="val 8877930"/>
              <a:gd name="adj3" fmla="val 6902"/>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5" name="Google Shape;275;p26"/>
          <p:cNvGrpSpPr/>
          <p:nvPr/>
        </p:nvGrpSpPr>
        <p:grpSpPr>
          <a:xfrm>
            <a:off x="4479981" y="4007780"/>
            <a:ext cx="431253" cy="398226"/>
            <a:chOff x="1989449" y="4282269"/>
            <a:chExt cx="374774" cy="346073"/>
          </a:xfrm>
        </p:grpSpPr>
        <p:sp>
          <p:nvSpPr>
            <p:cNvPr id="276" name="Google Shape;276;p26"/>
            <p:cNvSpPr/>
            <p:nvPr/>
          </p:nvSpPr>
          <p:spPr>
            <a:xfrm>
              <a:off x="2067590" y="4506432"/>
              <a:ext cx="78172" cy="70941"/>
            </a:xfrm>
            <a:custGeom>
              <a:avLst/>
              <a:gdLst/>
              <a:ahLst/>
              <a:cxnLst/>
              <a:rect l="l" t="t" r="r" b="b"/>
              <a:pathLst>
                <a:path w="2454" h="2227" extrusionOk="0">
                  <a:moveTo>
                    <a:pt x="1231" y="325"/>
                  </a:moveTo>
                  <a:cubicBezTo>
                    <a:pt x="1435" y="325"/>
                    <a:pt x="1638" y="399"/>
                    <a:pt x="1786" y="548"/>
                  </a:cubicBezTo>
                  <a:cubicBezTo>
                    <a:pt x="2096" y="857"/>
                    <a:pt x="2096" y="1369"/>
                    <a:pt x="1786" y="1667"/>
                  </a:cubicBezTo>
                  <a:cubicBezTo>
                    <a:pt x="1626" y="1822"/>
                    <a:pt x="1420" y="1899"/>
                    <a:pt x="1218" y="1899"/>
                  </a:cubicBezTo>
                  <a:cubicBezTo>
                    <a:pt x="1016" y="1899"/>
                    <a:pt x="816" y="1822"/>
                    <a:pt x="667" y="1667"/>
                  </a:cubicBezTo>
                  <a:cubicBezTo>
                    <a:pt x="358" y="1357"/>
                    <a:pt x="358" y="845"/>
                    <a:pt x="667" y="548"/>
                  </a:cubicBezTo>
                  <a:cubicBezTo>
                    <a:pt x="822" y="399"/>
                    <a:pt x="1027" y="325"/>
                    <a:pt x="1231" y="325"/>
                  </a:cubicBezTo>
                  <a:close/>
                  <a:moveTo>
                    <a:pt x="1237" y="0"/>
                  </a:moveTo>
                  <a:cubicBezTo>
                    <a:pt x="950" y="0"/>
                    <a:pt x="661" y="107"/>
                    <a:pt x="441" y="322"/>
                  </a:cubicBezTo>
                  <a:cubicBezTo>
                    <a:pt x="1" y="762"/>
                    <a:pt x="1" y="1476"/>
                    <a:pt x="441" y="1905"/>
                  </a:cubicBezTo>
                  <a:cubicBezTo>
                    <a:pt x="655" y="2119"/>
                    <a:pt x="944" y="2227"/>
                    <a:pt x="1233" y="2227"/>
                  </a:cubicBezTo>
                  <a:cubicBezTo>
                    <a:pt x="1522" y="2227"/>
                    <a:pt x="1810" y="2119"/>
                    <a:pt x="2025" y="1905"/>
                  </a:cubicBezTo>
                  <a:cubicBezTo>
                    <a:pt x="2453" y="1476"/>
                    <a:pt x="2453" y="762"/>
                    <a:pt x="2025" y="322"/>
                  </a:cubicBezTo>
                  <a:cubicBezTo>
                    <a:pt x="1810" y="107"/>
                    <a:pt x="1525" y="0"/>
                    <a:pt x="12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6"/>
            <p:cNvSpPr/>
            <p:nvPr/>
          </p:nvSpPr>
          <p:spPr>
            <a:xfrm>
              <a:off x="2036117" y="4422972"/>
              <a:ext cx="77790" cy="70973"/>
            </a:xfrm>
            <a:custGeom>
              <a:avLst/>
              <a:gdLst/>
              <a:ahLst/>
              <a:cxnLst/>
              <a:rect l="l" t="t" r="r" b="b"/>
              <a:pathLst>
                <a:path w="2442" h="2228" extrusionOk="0">
                  <a:moveTo>
                    <a:pt x="1224" y="328"/>
                  </a:moveTo>
                  <a:cubicBezTo>
                    <a:pt x="1426" y="328"/>
                    <a:pt x="1626" y="406"/>
                    <a:pt x="1774" y="560"/>
                  </a:cubicBezTo>
                  <a:cubicBezTo>
                    <a:pt x="2084" y="882"/>
                    <a:pt x="2084" y="1382"/>
                    <a:pt x="1774" y="1680"/>
                  </a:cubicBezTo>
                  <a:cubicBezTo>
                    <a:pt x="1620" y="1834"/>
                    <a:pt x="1420" y="1912"/>
                    <a:pt x="1219" y="1912"/>
                  </a:cubicBezTo>
                  <a:cubicBezTo>
                    <a:pt x="1018" y="1912"/>
                    <a:pt x="816" y="1834"/>
                    <a:pt x="655" y="1680"/>
                  </a:cubicBezTo>
                  <a:cubicBezTo>
                    <a:pt x="346" y="1370"/>
                    <a:pt x="346" y="858"/>
                    <a:pt x="655" y="560"/>
                  </a:cubicBezTo>
                  <a:cubicBezTo>
                    <a:pt x="816" y="406"/>
                    <a:pt x="1021" y="328"/>
                    <a:pt x="1224" y="328"/>
                  </a:cubicBezTo>
                  <a:close/>
                  <a:moveTo>
                    <a:pt x="1227" y="1"/>
                  </a:moveTo>
                  <a:cubicBezTo>
                    <a:pt x="941" y="1"/>
                    <a:pt x="655" y="108"/>
                    <a:pt x="441" y="322"/>
                  </a:cubicBezTo>
                  <a:cubicBezTo>
                    <a:pt x="0" y="763"/>
                    <a:pt x="0" y="1477"/>
                    <a:pt x="441" y="1906"/>
                  </a:cubicBezTo>
                  <a:cubicBezTo>
                    <a:pt x="655" y="2120"/>
                    <a:pt x="941" y="2227"/>
                    <a:pt x="1227" y="2227"/>
                  </a:cubicBezTo>
                  <a:cubicBezTo>
                    <a:pt x="1512" y="2227"/>
                    <a:pt x="1798" y="2120"/>
                    <a:pt x="2012" y="1906"/>
                  </a:cubicBezTo>
                  <a:cubicBezTo>
                    <a:pt x="2441" y="1477"/>
                    <a:pt x="2441" y="775"/>
                    <a:pt x="2012" y="322"/>
                  </a:cubicBezTo>
                  <a:cubicBezTo>
                    <a:pt x="1798" y="108"/>
                    <a:pt x="1512" y="1"/>
                    <a:pt x="12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6"/>
            <p:cNvSpPr/>
            <p:nvPr/>
          </p:nvSpPr>
          <p:spPr>
            <a:xfrm>
              <a:off x="2073292" y="4336327"/>
              <a:ext cx="77758" cy="71419"/>
            </a:xfrm>
            <a:custGeom>
              <a:avLst/>
              <a:gdLst/>
              <a:ahLst/>
              <a:cxnLst/>
              <a:rect l="l" t="t" r="r" b="b"/>
              <a:pathLst>
                <a:path w="2441" h="2242" extrusionOk="0">
                  <a:moveTo>
                    <a:pt x="1231" y="345"/>
                  </a:moveTo>
                  <a:cubicBezTo>
                    <a:pt x="1435" y="345"/>
                    <a:pt x="1637" y="423"/>
                    <a:pt x="1786" y="578"/>
                  </a:cubicBezTo>
                  <a:cubicBezTo>
                    <a:pt x="2084" y="875"/>
                    <a:pt x="2084" y="1375"/>
                    <a:pt x="1786" y="1697"/>
                  </a:cubicBezTo>
                  <a:cubicBezTo>
                    <a:pt x="1631" y="1852"/>
                    <a:pt x="1426" y="1929"/>
                    <a:pt x="1222" y="1929"/>
                  </a:cubicBezTo>
                  <a:cubicBezTo>
                    <a:pt x="1018" y="1929"/>
                    <a:pt x="816" y="1852"/>
                    <a:pt x="667" y="1697"/>
                  </a:cubicBezTo>
                  <a:cubicBezTo>
                    <a:pt x="357" y="1375"/>
                    <a:pt x="357" y="875"/>
                    <a:pt x="667" y="578"/>
                  </a:cubicBezTo>
                  <a:cubicBezTo>
                    <a:pt x="822" y="423"/>
                    <a:pt x="1027" y="345"/>
                    <a:pt x="1231" y="345"/>
                  </a:cubicBezTo>
                  <a:close/>
                  <a:moveTo>
                    <a:pt x="1216" y="0"/>
                  </a:moveTo>
                  <a:cubicBezTo>
                    <a:pt x="929" y="0"/>
                    <a:pt x="643" y="113"/>
                    <a:pt x="429" y="339"/>
                  </a:cubicBezTo>
                  <a:cubicBezTo>
                    <a:pt x="0" y="768"/>
                    <a:pt x="0" y="1482"/>
                    <a:pt x="429" y="1911"/>
                  </a:cubicBezTo>
                  <a:cubicBezTo>
                    <a:pt x="643" y="2131"/>
                    <a:pt x="929" y="2242"/>
                    <a:pt x="1216" y="2242"/>
                  </a:cubicBezTo>
                  <a:cubicBezTo>
                    <a:pt x="1503" y="2242"/>
                    <a:pt x="1792" y="2131"/>
                    <a:pt x="2012" y="1911"/>
                  </a:cubicBezTo>
                  <a:cubicBezTo>
                    <a:pt x="2441" y="1482"/>
                    <a:pt x="2441" y="768"/>
                    <a:pt x="2012" y="339"/>
                  </a:cubicBezTo>
                  <a:cubicBezTo>
                    <a:pt x="1792" y="113"/>
                    <a:pt x="1503" y="0"/>
                    <a:pt x="12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6"/>
            <p:cNvSpPr/>
            <p:nvPr/>
          </p:nvSpPr>
          <p:spPr>
            <a:xfrm>
              <a:off x="2181376" y="4334606"/>
              <a:ext cx="126719" cy="117449"/>
            </a:xfrm>
            <a:custGeom>
              <a:avLst/>
              <a:gdLst/>
              <a:ahLst/>
              <a:cxnLst/>
              <a:rect l="l" t="t" r="r" b="b"/>
              <a:pathLst>
                <a:path w="3978" h="3687" extrusionOk="0">
                  <a:moveTo>
                    <a:pt x="2013" y="1"/>
                  </a:moveTo>
                  <a:cubicBezTo>
                    <a:pt x="1542" y="1"/>
                    <a:pt x="1072" y="179"/>
                    <a:pt x="715" y="536"/>
                  </a:cubicBezTo>
                  <a:cubicBezTo>
                    <a:pt x="0" y="1251"/>
                    <a:pt x="0" y="2429"/>
                    <a:pt x="715" y="3144"/>
                  </a:cubicBezTo>
                  <a:cubicBezTo>
                    <a:pt x="1078" y="3507"/>
                    <a:pt x="1551" y="3686"/>
                    <a:pt x="2023" y="3686"/>
                  </a:cubicBezTo>
                  <a:cubicBezTo>
                    <a:pt x="2558" y="3686"/>
                    <a:pt x="3092" y="3456"/>
                    <a:pt x="3465" y="3001"/>
                  </a:cubicBezTo>
                  <a:cubicBezTo>
                    <a:pt x="3525" y="2918"/>
                    <a:pt x="3513" y="2810"/>
                    <a:pt x="3429" y="2751"/>
                  </a:cubicBezTo>
                  <a:cubicBezTo>
                    <a:pt x="3401" y="2732"/>
                    <a:pt x="3367" y="2722"/>
                    <a:pt x="3332" y="2722"/>
                  </a:cubicBezTo>
                  <a:cubicBezTo>
                    <a:pt x="3280" y="2722"/>
                    <a:pt x="3227" y="2744"/>
                    <a:pt x="3191" y="2787"/>
                  </a:cubicBezTo>
                  <a:cubicBezTo>
                    <a:pt x="2893" y="3168"/>
                    <a:pt x="2452" y="3359"/>
                    <a:pt x="2009" y="3359"/>
                  </a:cubicBezTo>
                  <a:cubicBezTo>
                    <a:pt x="1620" y="3359"/>
                    <a:pt x="1229" y="3212"/>
                    <a:pt x="929" y="2918"/>
                  </a:cubicBezTo>
                  <a:cubicBezTo>
                    <a:pt x="334" y="2322"/>
                    <a:pt x="334" y="1370"/>
                    <a:pt x="929" y="774"/>
                  </a:cubicBezTo>
                  <a:cubicBezTo>
                    <a:pt x="1227" y="477"/>
                    <a:pt x="1614" y="328"/>
                    <a:pt x="2001" y="328"/>
                  </a:cubicBezTo>
                  <a:cubicBezTo>
                    <a:pt x="2388" y="328"/>
                    <a:pt x="2775" y="477"/>
                    <a:pt x="3072" y="774"/>
                  </a:cubicBezTo>
                  <a:cubicBezTo>
                    <a:pt x="3465" y="1155"/>
                    <a:pt x="3620" y="1727"/>
                    <a:pt x="3465" y="2263"/>
                  </a:cubicBezTo>
                  <a:cubicBezTo>
                    <a:pt x="3441" y="2358"/>
                    <a:pt x="3501" y="2441"/>
                    <a:pt x="3572" y="2477"/>
                  </a:cubicBezTo>
                  <a:cubicBezTo>
                    <a:pt x="3585" y="2481"/>
                    <a:pt x="3598" y="2482"/>
                    <a:pt x="3611" y="2482"/>
                  </a:cubicBezTo>
                  <a:cubicBezTo>
                    <a:pt x="3683" y="2482"/>
                    <a:pt x="3755" y="2430"/>
                    <a:pt x="3775" y="2370"/>
                  </a:cubicBezTo>
                  <a:cubicBezTo>
                    <a:pt x="3977" y="1715"/>
                    <a:pt x="3799" y="1013"/>
                    <a:pt x="3310" y="536"/>
                  </a:cubicBezTo>
                  <a:cubicBezTo>
                    <a:pt x="2953" y="179"/>
                    <a:pt x="2483" y="1"/>
                    <a:pt x="20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6"/>
            <p:cNvSpPr/>
            <p:nvPr/>
          </p:nvSpPr>
          <p:spPr>
            <a:xfrm>
              <a:off x="1989449" y="4282269"/>
              <a:ext cx="374774" cy="346073"/>
            </a:xfrm>
            <a:custGeom>
              <a:avLst/>
              <a:gdLst/>
              <a:ahLst/>
              <a:cxnLst/>
              <a:rect l="l" t="t" r="r" b="b"/>
              <a:pathLst>
                <a:path w="11765" h="10864" extrusionOk="0">
                  <a:moveTo>
                    <a:pt x="6254" y="0"/>
                  </a:moveTo>
                  <a:cubicBezTo>
                    <a:pt x="6237" y="0"/>
                    <a:pt x="6221" y="0"/>
                    <a:pt x="6204" y="1"/>
                  </a:cubicBezTo>
                  <a:cubicBezTo>
                    <a:pt x="4001" y="12"/>
                    <a:pt x="2144" y="1310"/>
                    <a:pt x="1263" y="3108"/>
                  </a:cubicBezTo>
                  <a:cubicBezTo>
                    <a:pt x="1215" y="3179"/>
                    <a:pt x="1263" y="3287"/>
                    <a:pt x="1334" y="3334"/>
                  </a:cubicBezTo>
                  <a:cubicBezTo>
                    <a:pt x="1353" y="3344"/>
                    <a:pt x="1374" y="3348"/>
                    <a:pt x="1396" y="3348"/>
                  </a:cubicBezTo>
                  <a:cubicBezTo>
                    <a:pt x="1458" y="3348"/>
                    <a:pt x="1525" y="3312"/>
                    <a:pt x="1561" y="3251"/>
                  </a:cubicBezTo>
                  <a:cubicBezTo>
                    <a:pt x="1811" y="2739"/>
                    <a:pt x="2144" y="2275"/>
                    <a:pt x="2561" y="1858"/>
                  </a:cubicBezTo>
                  <a:cubicBezTo>
                    <a:pt x="3567" y="846"/>
                    <a:pt x="4895" y="340"/>
                    <a:pt x="6228" y="340"/>
                  </a:cubicBezTo>
                  <a:cubicBezTo>
                    <a:pt x="7544" y="340"/>
                    <a:pt x="8865" y="834"/>
                    <a:pt x="9883" y="1822"/>
                  </a:cubicBezTo>
                  <a:cubicBezTo>
                    <a:pt x="10621" y="2560"/>
                    <a:pt x="11109" y="3477"/>
                    <a:pt x="11324" y="4477"/>
                  </a:cubicBezTo>
                  <a:cubicBezTo>
                    <a:pt x="11492" y="5318"/>
                    <a:pt x="10844" y="6029"/>
                    <a:pt x="10051" y="6029"/>
                  </a:cubicBezTo>
                  <a:cubicBezTo>
                    <a:pt x="9946" y="6029"/>
                    <a:pt x="9837" y="6016"/>
                    <a:pt x="9728" y="5989"/>
                  </a:cubicBezTo>
                  <a:cubicBezTo>
                    <a:pt x="9511" y="5939"/>
                    <a:pt x="9295" y="5915"/>
                    <a:pt x="9085" y="5915"/>
                  </a:cubicBezTo>
                  <a:cubicBezTo>
                    <a:pt x="7462" y="5915"/>
                    <a:pt x="6126" y="7342"/>
                    <a:pt x="6347" y="9049"/>
                  </a:cubicBezTo>
                  <a:cubicBezTo>
                    <a:pt x="6469" y="9867"/>
                    <a:pt x="5812" y="10535"/>
                    <a:pt x="5051" y="10535"/>
                  </a:cubicBezTo>
                  <a:cubicBezTo>
                    <a:pt x="4925" y="10535"/>
                    <a:pt x="4796" y="10517"/>
                    <a:pt x="4668" y="10478"/>
                  </a:cubicBezTo>
                  <a:cubicBezTo>
                    <a:pt x="1989" y="9645"/>
                    <a:pt x="334" y="6704"/>
                    <a:pt x="1322" y="3834"/>
                  </a:cubicBezTo>
                  <a:cubicBezTo>
                    <a:pt x="1346" y="3751"/>
                    <a:pt x="1311" y="3656"/>
                    <a:pt x="1215" y="3632"/>
                  </a:cubicBezTo>
                  <a:cubicBezTo>
                    <a:pt x="1196" y="3624"/>
                    <a:pt x="1176" y="3620"/>
                    <a:pt x="1157" y="3620"/>
                  </a:cubicBezTo>
                  <a:cubicBezTo>
                    <a:pt x="1092" y="3620"/>
                    <a:pt x="1031" y="3663"/>
                    <a:pt x="1013" y="3727"/>
                  </a:cubicBezTo>
                  <a:cubicBezTo>
                    <a:pt x="1" y="6704"/>
                    <a:pt x="1668" y="9859"/>
                    <a:pt x="4585" y="10788"/>
                  </a:cubicBezTo>
                  <a:cubicBezTo>
                    <a:pt x="4749" y="10839"/>
                    <a:pt x="4915" y="10864"/>
                    <a:pt x="5079" y="10864"/>
                  </a:cubicBezTo>
                  <a:cubicBezTo>
                    <a:pt x="5451" y="10864"/>
                    <a:pt x="5811" y="10734"/>
                    <a:pt x="6109" y="10478"/>
                  </a:cubicBezTo>
                  <a:cubicBezTo>
                    <a:pt x="6549" y="10121"/>
                    <a:pt x="6752" y="9549"/>
                    <a:pt x="6680" y="9002"/>
                  </a:cubicBezTo>
                  <a:cubicBezTo>
                    <a:pt x="6481" y="7520"/>
                    <a:pt x="7653" y="6252"/>
                    <a:pt x="9076" y="6252"/>
                  </a:cubicBezTo>
                  <a:cubicBezTo>
                    <a:pt x="9266" y="6252"/>
                    <a:pt x="9461" y="6275"/>
                    <a:pt x="9657" y="6323"/>
                  </a:cubicBezTo>
                  <a:cubicBezTo>
                    <a:pt x="9781" y="6352"/>
                    <a:pt x="9908" y="6367"/>
                    <a:pt x="10033" y="6367"/>
                  </a:cubicBezTo>
                  <a:cubicBezTo>
                    <a:pt x="10460" y="6367"/>
                    <a:pt x="10880" y="6200"/>
                    <a:pt x="11193" y="5906"/>
                  </a:cubicBezTo>
                  <a:cubicBezTo>
                    <a:pt x="11574" y="5513"/>
                    <a:pt x="11764" y="4965"/>
                    <a:pt x="11645" y="4418"/>
                  </a:cubicBezTo>
                  <a:cubicBezTo>
                    <a:pt x="11113" y="1897"/>
                    <a:pt x="8910" y="0"/>
                    <a:pt x="6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1" name="Google Shape;281;p26"/>
          <p:cNvSpPr/>
          <p:nvPr/>
        </p:nvSpPr>
        <p:spPr>
          <a:xfrm>
            <a:off x="4566197" y="2807637"/>
            <a:ext cx="258821" cy="401739"/>
          </a:xfrm>
          <a:custGeom>
            <a:avLst/>
            <a:gdLst/>
            <a:ahLst/>
            <a:cxnLst/>
            <a:rect l="l" t="t" r="r" b="b"/>
            <a:pathLst>
              <a:path w="7061" h="10960" extrusionOk="0">
                <a:moveTo>
                  <a:pt x="3906" y="5316"/>
                </a:moveTo>
                <a:cubicBezTo>
                  <a:pt x="4072" y="5316"/>
                  <a:pt x="4191" y="5447"/>
                  <a:pt x="4191" y="5602"/>
                </a:cubicBezTo>
                <a:cubicBezTo>
                  <a:pt x="4191" y="5757"/>
                  <a:pt x="4060" y="5876"/>
                  <a:pt x="3906" y="5876"/>
                </a:cubicBezTo>
                <a:lnTo>
                  <a:pt x="3370" y="5876"/>
                </a:lnTo>
                <a:cubicBezTo>
                  <a:pt x="3215" y="5876"/>
                  <a:pt x="3096" y="5745"/>
                  <a:pt x="3096" y="5602"/>
                </a:cubicBezTo>
                <a:cubicBezTo>
                  <a:pt x="3096" y="5435"/>
                  <a:pt x="3227" y="5316"/>
                  <a:pt x="3370" y="5316"/>
                </a:cubicBezTo>
                <a:close/>
                <a:moveTo>
                  <a:pt x="5370" y="8459"/>
                </a:moveTo>
                <a:cubicBezTo>
                  <a:pt x="5430" y="8471"/>
                  <a:pt x="5489" y="8519"/>
                  <a:pt x="5489" y="8578"/>
                </a:cubicBezTo>
                <a:lnTo>
                  <a:pt x="5489" y="9317"/>
                </a:lnTo>
                <a:cubicBezTo>
                  <a:pt x="5489" y="9376"/>
                  <a:pt x="5430" y="9436"/>
                  <a:pt x="5370" y="9436"/>
                </a:cubicBezTo>
                <a:lnTo>
                  <a:pt x="1929" y="9436"/>
                </a:lnTo>
                <a:cubicBezTo>
                  <a:pt x="1870" y="9436"/>
                  <a:pt x="1810" y="9376"/>
                  <a:pt x="1810" y="9317"/>
                </a:cubicBezTo>
                <a:lnTo>
                  <a:pt x="1810" y="8578"/>
                </a:lnTo>
                <a:cubicBezTo>
                  <a:pt x="1810" y="8519"/>
                  <a:pt x="1870" y="8459"/>
                  <a:pt x="1929" y="8459"/>
                </a:cubicBezTo>
                <a:close/>
                <a:moveTo>
                  <a:pt x="3645" y="0"/>
                </a:moveTo>
                <a:cubicBezTo>
                  <a:pt x="3527" y="0"/>
                  <a:pt x="3411" y="54"/>
                  <a:pt x="3346" y="161"/>
                </a:cubicBezTo>
                <a:lnTo>
                  <a:pt x="191" y="4792"/>
                </a:lnTo>
                <a:cubicBezTo>
                  <a:pt x="0" y="5078"/>
                  <a:pt x="36" y="5447"/>
                  <a:pt x="262" y="5685"/>
                </a:cubicBezTo>
                <a:lnTo>
                  <a:pt x="1762" y="7209"/>
                </a:lnTo>
                <a:cubicBezTo>
                  <a:pt x="1822" y="7269"/>
                  <a:pt x="1858" y="7340"/>
                  <a:pt x="1858" y="7412"/>
                </a:cubicBezTo>
                <a:lnTo>
                  <a:pt x="1858" y="8078"/>
                </a:lnTo>
                <a:cubicBezTo>
                  <a:pt x="1620" y="8114"/>
                  <a:pt x="1429" y="8317"/>
                  <a:pt x="1429" y="8578"/>
                </a:cubicBezTo>
                <a:lnTo>
                  <a:pt x="1429" y="9317"/>
                </a:lnTo>
                <a:cubicBezTo>
                  <a:pt x="1429" y="9602"/>
                  <a:pt x="1643" y="9829"/>
                  <a:pt x="1929" y="9829"/>
                </a:cubicBezTo>
                <a:lnTo>
                  <a:pt x="2155" y="9829"/>
                </a:lnTo>
                <a:lnTo>
                  <a:pt x="2155" y="10472"/>
                </a:lnTo>
                <a:cubicBezTo>
                  <a:pt x="2155" y="10734"/>
                  <a:pt x="2358" y="10960"/>
                  <a:pt x="2632" y="10960"/>
                </a:cubicBezTo>
                <a:lnTo>
                  <a:pt x="3179" y="10960"/>
                </a:lnTo>
                <a:cubicBezTo>
                  <a:pt x="3286" y="10960"/>
                  <a:pt x="3370" y="10864"/>
                  <a:pt x="3370" y="10757"/>
                </a:cubicBezTo>
                <a:cubicBezTo>
                  <a:pt x="3370" y="10662"/>
                  <a:pt x="3286" y="10567"/>
                  <a:pt x="3179" y="10567"/>
                </a:cubicBezTo>
                <a:lnTo>
                  <a:pt x="2632" y="10567"/>
                </a:lnTo>
                <a:cubicBezTo>
                  <a:pt x="2584" y="10567"/>
                  <a:pt x="2536" y="10519"/>
                  <a:pt x="2536" y="10483"/>
                </a:cubicBezTo>
                <a:lnTo>
                  <a:pt x="2536" y="9829"/>
                </a:lnTo>
                <a:lnTo>
                  <a:pt x="4763" y="9829"/>
                </a:lnTo>
                <a:lnTo>
                  <a:pt x="4763" y="10483"/>
                </a:lnTo>
                <a:cubicBezTo>
                  <a:pt x="4763" y="10519"/>
                  <a:pt x="4715" y="10567"/>
                  <a:pt x="4668" y="10567"/>
                </a:cubicBezTo>
                <a:lnTo>
                  <a:pt x="4072" y="10567"/>
                </a:lnTo>
                <a:cubicBezTo>
                  <a:pt x="3965" y="10567"/>
                  <a:pt x="3882" y="10662"/>
                  <a:pt x="3882" y="10757"/>
                </a:cubicBezTo>
                <a:cubicBezTo>
                  <a:pt x="3882" y="10864"/>
                  <a:pt x="3965" y="10960"/>
                  <a:pt x="4072" y="10960"/>
                </a:cubicBezTo>
                <a:lnTo>
                  <a:pt x="4668" y="10960"/>
                </a:lnTo>
                <a:cubicBezTo>
                  <a:pt x="4918" y="10960"/>
                  <a:pt x="5144" y="10745"/>
                  <a:pt x="5144" y="10472"/>
                </a:cubicBezTo>
                <a:lnTo>
                  <a:pt x="5144" y="9829"/>
                </a:lnTo>
                <a:lnTo>
                  <a:pt x="5370" y="9829"/>
                </a:lnTo>
                <a:cubicBezTo>
                  <a:pt x="5656" y="9829"/>
                  <a:pt x="5870" y="9602"/>
                  <a:pt x="5870" y="9317"/>
                </a:cubicBezTo>
                <a:lnTo>
                  <a:pt x="5870" y="8578"/>
                </a:lnTo>
                <a:cubicBezTo>
                  <a:pt x="5870" y="8317"/>
                  <a:pt x="5680" y="8114"/>
                  <a:pt x="5441" y="8078"/>
                </a:cubicBezTo>
                <a:lnTo>
                  <a:pt x="5441" y="7412"/>
                </a:lnTo>
                <a:cubicBezTo>
                  <a:pt x="5441" y="7340"/>
                  <a:pt x="5477" y="7269"/>
                  <a:pt x="5537" y="7209"/>
                </a:cubicBezTo>
                <a:lnTo>
                  <a:pt x="6977" y="5745"/>
                </a:lnTo>
                <a:cubicBezTo>
                  <a:pt x="7049" y="5673"/>
                  <a:pt x="7049" y="5554"/>
                  <a:pt x="6977" y="5483"/>
                </a:cubicBezTo>
                <a:cubicBezTo>
                  <a:pt x="6942" y="5441"/>
                  <a:pt x="6894" y="5420"/>
                  <a:pt x="6845" y="5420"/>
                </a:cubicBezTo>
                <a:cubicBezTo>
                  <a:pt x="6796" y="5420"/>
                  <a:pt x="6745" y="5441"/>
                  <a:pt x="6703" y="5483"/>
                </a:cubicBezTo>
                <a:lnTo>
                  <a:pt x="5263" y="6935"/>
                </a:lnTo>
                <a:cubicBezTo>
                  <a:pt x="5132" y="7066"/>
                  <a:pt x="5072" y="7233"/>
                  <a:pt x="5072" y="7412"/>
                </a:cubicBezTo>
                <a:lnTo>
                  <a:pt x="5072" y="8067"/>
                </a:lnTo>
                <a:lnTo>
                  <a:pt x="2262" y="8067"/>
                </a:lnTo>
                <a:lnTo>
                  <a:pt x="2262" y="7412"/>
                </a:lnTo>
                <a:cubicBezTo>
                  <a:pt x="2262" y="7233"/>
                  <a:pt x="2179" y="7054"/>
                  <a:pt x="2060" y="6935"/>
                </a:cubicBezTo>
                <a:lnTo>
                  <a:pt x="560" y="5423"/>
                </a:lnTo>
                <a:cubicBezTo>
                  <a:pt x="453" y="5316"/>
                  <a:pt x="441" y="5138"/>
                  <a:pt x="536" y="5019"/>
                </a:cubicBezTo>
                <a:lnTo>
                  <a:pt x="3477" y="685"/>
                </a:lnTo>
                <a:lnTo>
                  <a:pt x="3477" y="4923"/>
                </a:lnTo>
                <a:lnTo>
                  <a:pt x="3405" y="4923"/>
                </a:lnTo>
                <a:cubicBezTo>
                  <a:pt x="3036" y="4923"/>
                  <a:pt x="2739" y="5221"/>
                  <a:pt x="2739" y="5602"/>
                </a:cubicBezTo>
                <a:cubicBezTo>
                  <a:pt x="2739" y="5971"/>
                  <a:pt x="3036" y="6269"/>
                  <a:pt x="3405" y="6269"/>
                </a:cubicBezTo>
                <a:lnTo>
                  <a:pt x="3941" y="6269"/>
                </a:lnTo>
                <a:cubicBezTo>
                  <a:pt x="4310" y="6269"/>
                  <a:pt x="4608" y="5971"/>
                  <a:pt x="4608" y="5602"/>
                </a:cubicBezTo>
                <a:cubicBezTo>
                  <a:pt x="4608" y="5221"/>
                  <a:pt x="4310" y="4923"/>
                  <a:pt x="3941" y="4923"/>
                </a:cubicBezTo>
                <a:lnTo>
                  <a:pt x="3870" y="4923"/>
                </a:lnTo>
                <a:lnTo>
                  <a:pt x="3870" y="685"/>
                </a:lnTo>
                <a:lnTo>
                  <a:pt x="6692" y="4840"/>
                </a:lnTo>
                <a:cubicBezTo>
                  <a:pt x="6727" y="4889"/>
                  <a:pt x="6783" y="4918"/>
                  <a:pt x="6843" y="4918"/>
                </a:cubicBezTo>
                <a:cubicBezTo>
                  <a:pt x="6884" y="4918"/>
                  <a:pt x="6927" y="4905"/>
                  <a:pt x="6965" y="4876"/>
                </a:cubicBezTo>
                <a:cubicBezTo>
                  <a:pt x="7049" y="4816"/>
                  <a:pt x="7061" y="4697"/>
                  <a:pt x="7001" y="4614"/>
                </a:cubicBezTo>
                <a:lnTo>
                  <a:pt x="3953" y="161"/>
                </a:lnTo>
                <a:cubicBezTo>
                  <a:pt x="3882" y="54"/>
                  <a:pt x="3763" y="0"/>
                  <a:pt x="36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2" name="Google Shape;282;p26"/>
          <p:cNvGrpSpPr/>
          <p:nvPr/>
        </p:nvGrpSpPr>
        <p:grpSpPr>
          <a:xfrm>
            <a:off x="4520376" y="1372819"/>
            <a:ext cx="350464" cy="403321"/>
            <a:chOff x="3982553" y="1971730"/>
            <a:chExt cx="304566" cy="350501"/>
          </a:xfrm>
        </p:grpSpPr>
        <p:sp>
          <p:nvSpPr>
            <p:cNvPr id="283" name="Google Shape;283;p26"/>
            <p:cNvSpPr/>
            <p:nvPr/>
          </p:nvSpPr>
          <p:spPr>
            <a:xfrm>
              <a:off x="4037535" y="2176558"/>
              <a:ext cx="196513" cy="145673"/>
            </a:xfrm>
            <a:custGeom>
              <a:avLst/>
              <a:gdLst/>
              <a:ahLst/>
              <a:cxnLst/>
              <a:rect l="l" t="t" r="r" b="b"/>
              <a:pathLst>
                <a:path w="6169" h="4573" extrusionOk="0">
                  <a:moveTo>
                    <a:pt x="1441" y="322"/>
                  </a:moveTo>
                  <a:cubicBezTo>
                    <a:pt x="1584" y="322"/>
                    <a:pt x="1727" y="441"/>
                    <a:pt x="1727" y="595"/>
                  </a:cubicBezTo>
                  <a:lnTo>
                    <a:pt x="1727" y="4251"/>
                  </a:lnTo>
                  <a:lnTo>
                    <a:pt x="1167" y="4251"/>
                  </a:lnTo>
                  <a:lnTo>
                    <a:pt x="1167" y="595"/>
                  </a:lnTo>
                  <a:lnTo>
                    <a:pt x="1156" y="595"/>
                  </a:lnTo>
                  <a:cubicBezTo>
                    <a:pt x="1156" y="453"/>
                    <a:pt x="1275" y="322"/>
                    <a:pt x="1441" y="322"/>
                  </a:cubicBezTo>
                  <a:close/>
                  <a:moveTo>
                    <a:pt x="3061" y="322"/>
                  </a:moveTo>
                  <a:cubicBezTo>
                    <a:pt x="3227" y="322"/>
                    <a:pt x="3346" y="441"/>
                    <a:pt x="3346" y="595"/>
                  </a:cubicBezTo>
                  <a:lnTo>
                    <a:pt x="3346" y="4251"/>
                  </a:lnTo>
                  <a:lnTo>
                    <a:pt x="2799" y="4251"/>
                  </a:lnTo>
                  <a:lnTo>
                    <a:pt x="2799" y="595"/>
                  </a:lnTo>
                  <a:lnTo>
                    <a:pt x="2775" y="595"/>
                  </a:lnTo>
                  <a:cubicBezTo>
                    <a:pt x="2775" y="453"/>
                    <a:pt x="2894" y="322"/>
                    <a:pt x="3061" y="322"/>
                  </a:cubicBezTo>
                  <a:close/>
                  <a:moveTo>
                    <a:pt x="4680" y="322"/>
                  </a:moveTo>
                  <a:cubicBezTo>
                    <a:pt x="4835" y="322"/>
                    <a:pt x="4966" y="441"/>
                    <a:pt x="4966" y="595"/>
                  </a:cubicBezTo>
                  <a:lnTo>
                    <a:pt x="4966" y="4251"/>
                  </a:lnTo>
                  <a:lnTo>
                    <a:pt x="4406" y="4251"/>
                  </a:lnTo>
                  <a:lnTo>
                    <a:pt x="4406" y="595"/>
                  </a:lnTo>
                  <a:cubicBezTo>
                    <a:pt x="4406" y="453"/>
                    <a:pt x="4525" y="322"/>
                    <a:pt x="4680" y="322"/>
                  </a:cubicBezTo>
                  <a:close/>
                  <a:moveTo>
                    <a:pt x="1441" y="0"/>
                  </a:moveTo>
                  <a:cubicBezTo>
                    <a:pt x="1108" y="0"/>
                    <a:pt x="846" y="274"/>
                    <a:pt x="846" y="595"/>
                  </a:cubicBezTo>
                  <a:lnTo>
                    <a:pt x="846" y="4251"/>
                  </a:lnTo>
                  <a:lnTo>
                    <a:pt x="322" y="4251"/>
                  </a:lnTo>
                  <a:lnTo>
                    <a:pt x="322" y="2536"/>
                  </a:lnTo>
                  <a:cubicBezTo>
                    <a:pt x="322" y="2441"/>
                    <a:pt x="251" y="2370"/>
                    <a:pt x="155" y="2370"/>
                  </a:cubicBezTo>
                  <a:cubicBezTo>
                    <a:pt x="72" y="2370"/>
                    <a:pt x="1" y="2441"/>
                    <a:pt x="1" y="2536"/>
                  </a:cubicBezTo>
                  <a:lnTo>
                    <a:pt x="1" y="4405"/>
                  </a:lnTo>
                  <a:cubicBezTo>
                    <a:pt x="1" y="4501"/>
                    <a:pt x="72" y="4572"/>
                    <a:pt x="155" y="4572"/>
                  </a:cubicBezTo>
                  <a:lnTo>
                    <a:pt x="6001" y="4572"/>
                  </a:lnTo>
                  <a:cubicBezTo>
                    <a:pt x="6097" y="4572"/>
                    <a:pt x="6168" y="4501"/>
                    <a:pt x="6168" y="4405"/>
                  </a:cubicBezTo>
                  <a:lnTo>
                    <a:pt x="6168" y="834"/>
                  </a:lnTo>
                  <a:cubicBezTo>
                    <a:pt x="6144" y="750"/>
                    <a:pt x="6073" y="679"/>
                    <a:pt x="5978" y="679"/>
                  </a:cubicBezTo>
                  <a:cubicBezTo>
                    <a:pt x="5894" y="679"/>
                    <a:pt x="5811" y="750"/>
                    <a:pt x="5811" y="834"/>
                  </a:cubicBezTo>
                  <a:lnTo>
                    <a:pt x="5811" y="4251"/>
                  </a:lnTo>
                  <a:lnTo>
                    <a:pt x="5299" y="4251"/>
                  </a:lnTo>
                  <a:lnTo>
                    <a:pt x="5299" y="595"/>
                  </a:lnTo>
                  <a:cubicBezTo>
                    <a:pt x="5299" y="274"/>
                    <a:pt x="5025" y="0"/>
                    <a:pt x="4704" y="0"/>
                  </a:cubicBezTo>
                  <a:cubicBezTo>
                    <a:pt x="4370" y="0"/>
                    <a:pt x="4108" y="274"/>
                    <a:pt x="4108" y="595"/>
                  </a:cubicBezTo>
                  <a:lnTo>
                    <a:pt x="4108" y="4251"/>
                  </a:lnTo>
                  <a:lnTo>
                    <a:pt x="3656" y="4251"/>
                  </a:lnTo>
                  <a:lnTo>
                    <a:pt x="3656" y="595"/>
                  </a:lnTo>
                  <a:cubicBezTo>
                    <a:pt x="3656" y="274"/>
                    <a:pt x="3394" y="0"/>
                    <a:pt x="3061" y="0"/>
                  </a:cubicBezTo>
                  <a:cubicBezTo>
                    <a:pt x="2739" y="0"/>
                    <a:pt x="2465" y="274"/>
                    <a:pt x="2465" y="595"/>
                  </a:cubicBezTo>
                  <a:lnTo>
                    <a:pt x="2465" y="4251"/>
                  </a:lnTo>
                  <a:lnTo>
                    <a:pt x="2037" y="4251"/>
                  </a:lnTo>
                  <a:lnTo>
                    <a:pt x="2037" y="595"/>
                  </a:lnTo>
                  <a:cubicBezTo>
                    <a:pt x="2037" y="274"/>
                    <a:pt x="1763" y="0"/>
                    <a:pt x="14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6"/>
            <p:cNvSpPr/>
            <p:nvPr/>
          </p:nvSpPr>
          <p:spPr>
            <a:xfrm>
              <a:off x="3982553" y="1971730"/>
              <a:ext cx="304566" cy="272360"/>
            </a:xfrm>
            <a:custGeom>
              <a:avLst/>
              <a:gdLst/>
              <a:ahLst/>
              <a:cxnLst/>
              <a:rect l="l" t="t" r="r" b="b"/>
              <a:pathLst>
                <a:path w="9561" h="8550" extrusionOk="0">
                  <a:moveTo>
                    <a:pt x="8632" y="346"/>
                  </a:moveTo>
                  <a:cubicBezTo>
                    <a:pt x="8966" y="346"/>
                    <a:pt x="9239" y="632"/>
                    <a:pt x="9239" y="953"/>
                  </a:cubicBezTo>
                  <a:cubicBezTo>
                    <a:pt x="9239" y="1287"/>
                    <a:pt x="8954" y="1572"/>
                    <a:pt x="8632" y="1572"/>
                  </a:cubicBezTo>
                  <a:lnTo>
                    <a:pt x="929" y="1572"/>
                  </a:lnTo>
                  <a:cubicBezTo>
                    <a:pt x="596" y="1572"/>
                    <a:pt x="322" y="1287"/>
                    <a:pt x="322" y="953"/>
                  </a:cubicBezTo>
                  <a:cubicBezTo>
                    <a:pt x="322" y="632"/>
                    <a:pt x="607" y="346"/>
                    <a:pt x="929" y="346"/>
                  </a:cubicBezTo>
                  <a:close/>
                  <a:moveTo>
                    <a:pt x="6787" y="3835"/>
                  </a:moveTo>
                  <a:cubicBezTo>
                    <a:pt x="6811" y="4073"/>
                    <a:pt x="6930" y="4275"/>
                    <a:pt x="7096" y="4442"/>
                  </a:cubicBezTo>
                  <a:lnTo>
                    <a:pt x="2524" y="4442"/>
                  </a:lnTo>
                  <a:cubicBezTo>
                    <a:pt x="2715" y="4275"/>
                    <a:pt x="2822" y="4049"/>
                    <a:pt x="2858" y="3835"/>
                  </a:cubicBezTo>
                  <a:close/>
                  <a:moveTo>
                    <a:pt x="7870" y="1882"/>
                  </a:moveTo>
                  <a:cubicBezTo>
                    <a:pt x="8573" y="1882"/>
                    <a:pt x="9144" y="2453"/>
                    <a:pt x="9144" y="3156"/>
                  </a:cubicBezTo>
                  <a:cubicBezTo>
                    <a:pt x="9168" y="3870"/>
                    <a:pt x="8597" y="4442"/>
                    <a:pt x="7894" y="4442"/>
                  </a:cubicBezTo>
                  <a:lnTo>
                    <a:pt x="7823" y="4442"/>
                  </a:lnTo>
                  <a:cubicBezTo>
                    <a:pt x="7644" y="4406"/>
                    <a:pt x="7477" y="4335"/>
                    <a:pt x="7334" y="4216"/>
                  </a:cubicBezTo>
                  <a:cubicBezTo>
                    <a:pt x="7203" y="4097"/>
                    <a:pt x="7108" y="3918"/>
                    <a:pt x="7096" y="3716"/>
                  </a:cubicBezTo>
                  <a:cubicBezTo>
                    <a:pt x="7084" y="3513"/>
                    <a:pt x="7156" y="3323"/>
                    <a:pt x="7275" y="3192"/>
                  </a:cubicBezTo>
                  <a:cubicBezTo>
                    <a:pt x="7377" y="3070"/>
                    <a:pt x="7523" y="3011"/>
                    <a:pt x="7672" y="3011"/>
                  </a:cubicBezTo>
                  <a:cubicBezTo>
                    <a:pt x="7801" y="3011"/>
                    <a:pt x="7932" y="3056"/>
                    <a:pt x="8037" y="3144"/>
                  </a:cubicBezTo>
                  <a:cubicBezTo>
                    <a:pt x="8108" y="3215"/>
                    <a:pt x="8156" y="3311"/>
                    <a:pt x="8168" y="3418"/>
                  </a:cubicBezTo>
                  <a:cubicBezTo>
                    <a:pt x="8168" y="3513"/>
                    <a:pt x="8132" y="3620"/>
                    <a:pt x="8061" y="3692"/>
                  </a:cubicBezTo>
                  <a:cubicBezTo>
                    <a:pt x="8001" y="3751"/>
                    <a:pt x="8001" y="3858"/>
                    <a:pt x="8073" y="3918"/>
                  </a:cubicBezTo>
                  <a:cubicBezTo>
                    <a:pt x="8101" y="3946"/>
                    <a:pt x="8140" y="3961"/>
                    <a:pt x="8180" y="3961"/>
                  </a:cubicBezTo>
                  <a:cubicBezTo>
                    <a:pt x="8224" y="3961"/>
                    <a:pt x="8268" y="3943"/>
                    <a:pt x="8299" y="3906"/>
                  </a:cubicBezTo>
                  <a:cubicBezTo>
                    <a:pt x="8430" y="3751"/>
                    <a:pt x="8489" y="3573"/>
                    <a:pt x="8477" y="3382"/>
                  </a:cubicBezTo>
                  <a:cubicBezTo>
                    <a:pt x="8466" y="3192"/>
                    <a:pt x="8394" y="3013"/>
                    <a:pt x="8239" y="2894"/>
                  </a:cubicBezTo>
                  <a:cubicBezTo>
                    <a:pt x="8075" y="2746"/>
                    <a:pt x="7872" y="2674"/>
                    <a:pt x="7672" y="2674"/>
                  </a:cubicBezTo>
                  <a:cubicBezTo>
                    <a:pt x="7437" y="2674"/>
                    <a:pt x="7204" y="2773"/>
                    <a:pt x="7037" y="2965"/>
                  </a:cubicBezTo>
                  <a:cubicBezTo>
                    <a:pt x="6906" y="3120"/>
                    <a:pt x="6811" y="3287"/>
                    <a:pt x="6787" y="3489"/>
                  </a:cubicBezTo>
                  <a:lnTo>
                    <a:pt x="2858" y="3489"/>
                  </a:lnTo>
                  <a:cubicBezTo>
                    <a:pt x="2822" y="3287"/>
                    <a:pt x="2751" y="3120"/>
                    <a:pt x="2596" y="2965"/>
                  </a:cubicBezTo>
                  <a:cubicBezTo>
                    <a:pt x="2453" y="2799"/>
                    <a:pt x="2239" y="2692"/>
                    <a:pt x="2000" y="2680"/>
                  </a:cubicBezTo>
                  <a:cubicBezTo>
                    <a:pt x="1985" y="2679"/>
                    <a:pt x="1970" y="2678"/>
                    <a:pt x="1954" y="2678"/>
                  </a:cubicBezTo>
                  <a:cubicBezTo>
                    <a:pt x="1754" y="2678"/>
                    <a:pt x="1547" y="2750"/>
                    <a:pt x="1381" y="2894"/>
                  </a:cubicBezTo>
                  <a:cubicBezTo>
                    <a:pt x="1227" y="3025"/>
                    <a:pt x="1155" y="3192"/>
                    <a:pt x="1143" y="3382"/>
                  </a:cubicBezTo>
                  <a:cubicBezTo>
                    <a:pt x="1119" y="3573"/>
                    <a:pt x="1203" y="3751"/>
                    <a:pt x="1322" y="3906"/>
                  </a:cubicBezTo>
                  <a:cubicBezTo>
                    <a:pt x="1355" y="3939"/>
                    <a:pt x="1402" y="3957"/>
                    <a:pt x="1447" y="3957"/>
                  </a:cubicBezTo>
                  <a:cubicBezTo>
                    <a:pt x="1485" y="3957"/>
                    <a:pt x="1521" y="3945"/>
                    <a:pt x="1548" y="3918"/>
                  </a:cubicBezTo>
                  <a:cubicBezTo>
                    <a:pt x="1596" y="3858"/>
                    <a:pt x="1619" y="3751"/>
                    <a:pt x="1560" y="3692"/>
                  </a:cubicBezTo>
                  <a:cubicBezTo>
                    <a:pt x="1488" y="3620"/>
                    <a:pt x="1453" y="3513"/>
                    <a:pt x="1453" y="3418"/>
                  </a:cubicBezTo>
                  <a:cubicBezTo>
                    <a:pt x="1453" y="3311"/>
                    <a:pt x="1512" y="3204"/>
                    <a:pt x="1584" y="3144"/>
                  </a:cubicBezTo>
                  <a:cubicBezTo>
                    <a:pt x="1682" y="3068"/>
                    <a:pt x="1800" y="3012"/>
                    <a:pt x="1937" y="3012"/>
                  </a:cubicBezTo>
                  <a:cubicBezTo>
                    <a:pt x="1950" y="3012"/>
                    <a:pt x="1963" y="3012"/>
                    <a:pt x="1977" y="3013"/>
                  </a:cubicBezTo>
                  <a:cubicBezTo>
                    <a:pt x="2120" y="3025"/>
                    <a:pt x="2239" y="3085"/>
                    <a:pt x="2346" y="3192"/>
                  </a:cubicBezTo>
                  <a:cubicBezTo>
                    <a:pt x="2608" y="3489"/>
                    <a:pt x="2584" y="3954"/>
                    <a:pt x="2286" y="4216"/>
                  </a:cubicBezTo>
                  <a:cubicBezTo>
                    <a:pt x="2155" y="4335"/>
                    <a:pt x="1977" y="4406"/>
                    <a:pt x="1798" y="4442"/>
                  </a:cubicBezTo>
                  <a:lnTo>
                    <a:pt x="1727" y="4442"/>
                  </a:lnTo>
                  <a:cubicBezTo>
                    <a:pt x="1024" y="4442"/>
                    <a:pt x="441" y="3858"/>
                    <a:pt x="441" y="3156"/>
                  </a:cubicBezTo>
                  <a:cubicBezTo>
                    <a:pt x="441" y="2465"/>
                    <a:pt x="1024" y="1882"/>
                    <a:pt x="1727" y="1882"/>
                  </a:cubicBezTo>
                  <a:close/>
                  <a:moveTo>
                    <a:pt x="7537" y="4763"/>
                  </a:moveTo>
                  <a:lnTo>
                    <a:pt x="7537" y="5573"/>
                  </a:lnTo>
                  <a:lnTo>
                    <a:pt x="2036" y="5573"/>
                  </a:lnTo>
                  <a:lnTo>
                    <a:pt x="2036" y="4763"/>
                  </a:lnTo>
                  <a:close/>
                  <a:moveTo>
                    <a:pt x="929" y="1"/>
                  </a:moveTo>
                  <a:cubicBezTo>
                    <a:pt x="417" y="1"/>
                    <a:pt x="0" y="418"/>
                    <a:pt x="0" y="941"/>
                  </a:cubicBezTo>
                  <a:cubicBezTo>
                    <a:pt x="0" y="1418"/>
                    <a:pt x="357" y="1811"/>
                    <a:pt x="798" y="1870"/>
                  </a:cubicBezTo>
                  <a:cubicBezTo>
                    <a:pt x="393" y="2168"/>
                    <a:pt x="143" y="2620"/>
                    <a:pt x="143" y="3144"/>
                  </a:cubicBezTo>
                  <a:cubicBezTo>
                    <a:pt x="143" y="4013"/>
                    <a:pt x="834" y="4728"/>
                    <a:pt x="1691" y="4739"/>
                  </a:cubicBezTo>
                  <a:lnTo>
                    <a:pt x="1703" y="4739"/>
                  </a:lnTo>
                  <a:lnTo>
                    <a:pt x="1703" y="5704"/>
                  </a:lnTo>
                  <a:lnTo>
                    <a:pt x="1703" y="8383"/>
                  </a:lnTo>
                  <a:cubicBezTo>
                    <a:pt x="1703" y="8478"/>
                    <a:pt x="1786" y="8549"/>
                    <a:pt x="1869" y="8549"/>
                  </a:cubicBezTo>
                  <a:cubicBezTo>
                    <a:pt x="1965" y="8549"/>
                    <a:pt x="2036" y="8478"/>
                    <a:pt x="2036" y="8383"/>
                  </a:cubicBezTo>
                  <a:lnTo>
                    <a:pt x="2036" y="5894"/>
                  </a:lnTo>
                  <a:lnTo>
                    <a:pt x="7537" y="5894"/>
                  </a:lnTo>
                  <a:lnTo>
                    <a:pt x="7537" y="6692"/>
                  </a:lnTo>
                  <a:cubicBezTo>
                    <a:pt x="7537" y="6775"/>
                    <a:pt x="7620" y="6847"/>
                    <a:pt x="7704" y="6847"/>
                  </a:cubicBezTo>
                  <a:cubicBezTo>
                    <a:pt x="7799" y="6847"/>
                    <a:pt x="7870" y="6775"/>
                    <a:pt x="7870" y="6692"/>
                  </a:cubicBezTo>
                  <a:lnTo>
                    <a:pt x="7870" y="5740"/>
                  </a:lnTo>
                  <a:lnTo>
                    <a:pt x="7870" y="4763"/>
                  </a:lnTo>
                  <a:lnTo>
                    <a:pt x="7918" y="4763"/>
                  </a:lnTo>
                  <a:cubicBezTo>
                    <a:pt x="7930" y="4763"/>
                    <a:pt x="7942" y="4763"/>
                    <a:pt x="7954" y="4751"/>
                  </a:cubicBezTo>
                  <a:cubicBezTo>
                    <a:pt x="8823" y="4728"/>
                    <a:pt x="9501" y="4025"/>
                    <a:pt x="9501" y="3156"/>
                  </a:cubicBezTo>
                  <a:cubicBezTo>
                    <a:pt x="9489" y="2644"/>
                    <a:pt x="9228" y="2168"/>
                    <a:pt x="8823" y="1870"/>
                  </a:cubicBezTo>
                  <a:cubicBezTo>
                    <a:pt x="9251" y="1775"/>
                    <a:pt x="9561" y="1406"/>
                    <a:pt x="9561" y="941"/>
                  </a:cubicBezTo>
                  <a:cubicBezTo>
                    <a:pt x="9561" y="418"/>
                    <a:pt x="9144" y="1"/>
                    <a:pt x="86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8" name="Picture 27"/>
          <p:cNvPicPr/>
          <p:nvPr/>
        </p:nvPicPr>
        <p:blipFill>
          <a:blip r:embed="rId4"/>
          <a:stretch>
            <a:fillRect/>
          </a:stretch>
        </p:blipFill>
        <p:spPr>
          <a:xfrm>
            <a:off x="559845" y="1122212"/>
            <a:ext cx="2894353" cy="156019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9" name="Picture 28"/>
          <p:cNvPicPr/>
          <p:nvPr/>
        </p:nvPicPr>
        <p:blipFill>
          <a:blip r:embed="rId5"/>
          <a:stretch>
            <a:fillRect/>
          </a:stretch>
        </p:blipFill>
        <p:spPr>
          <a:xfrm>
            <a:off x="1128167" y="3165304"/>
            <a:ext cx="1841861" cy="1684951"/>
          </a:xfrm>
          <a:prstGeom prst="ellipse">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theme/theme1.xml><?xml version="1.0" encoding="utf-8"?>
<a:theme xmlns:a="http://schemas.openxmlformats.org/drawingml/2006/main" name="Papyrus History Lesson Infographics by Slidesgo">
  <a:themeElements>
    <a:clrScheme name="Simple Light">
      <a:dk1>
        <a:srgbClr val="482400"/>
      </a:dk1>
      <a:lt1>
        <a:srgbClr val="AF440E"/>
      </a:lt1>
      <a:dk2>
        <a:srgbClr val="705100"/>
      </a:dk2>
      <a:lt2>
        <a:srgbClr val="960A0A"/>
      </a:lt2>
      <a:accent1>
        <a:srgbClr val="0E3B07"/>
      </a:accent1>
      <a:accent2>
        <a:srgbClr val="3E4A63"/>
      </a:accent2>
      <a:accent3>
        <a:srgbClr val="E9545C"/>
      </a:accent3>
      <a:accent4>
        <a:srgbClr val="F6D2B6"/>
      </a:accent4>
      <a:accent5>
        <a:srgbClr val="0DB3D4"/>
      </a:accent5>
      <a:accent6>
        <a:srgbClr val="AA4EB4"/>
      </a:accent6>
      <a:hlink>
        <a:srgbClr val="E9545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462</TotalTime>
  <Words>3918</Words>
  <Application>Microsoft Office PowerPoint</Application>
  <PresentationFormat>On-screen Show (16:9)</PresentationFormat>
  <Paragraphs>323</Paragraphs>
  <Slides>59</Slides>
  <Notes>23</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59</vt:i4>
      </vt:variant>
    </vt:vector>
  </HeadingPairs>
  <TitlesOfParts>
    <vt:vector size="73" baseType="lpstr">
      <vt:lpstr>ذ</vt:lpstr>
      <vt:lpstr>Cinema</vt:lpstr>
      <vt:lpstr>Roboto</vt:lpstr>
      <vt:lpstr>Shabnam</vt:lpstr>
      <vt:lpstr>Vazir</vt:lpstr>
      <vt:lpstr>B Titr</vt:lpstr>
      <vt:lpstr>Livvic</vt:lpstr>
      <vt:lpstr>Calibri</vt:lpstr>
      <vt:lpstr>Arial</vt:lpstr>
      <vt:lpstr>Redressed</vt:lpstr>
      <vt:lpstr>Aptos</vt:lpstr>
      <vt:lpstr>Passion One</vt:lpstr>
      <vt:lpstr>Open Sans</vt:lpstr>
      <vt:lpstr>Papyrus History Lesson Infographics by Slidesgo</vt:lpstr>
      <vt:lpstr>فصل  11    :  درس  21  و  22   اروپا  و  آفریقا؛  ویژگی های طبیعی و انسانی</vt:lpstr>
      <vt:lpstr>سوالات اول فصل</vt:lpstr>
      <vt:lpstr>آفریقا و اروپا از نظر ویژگی های طبیعی،چه تفاوتی با هم دارند؟</vt:lpstr>
      <vt:lpstr>اروپا و آفریقا از نظر ویژگی های انسانی و اقتصادی،چه تفاوت هایی با هم دارند؟</vt:lpstr>
      <vt:lpstr>درس 21 اروپا ویژگی های طبیعی و انسانی اروپا</vt:lpstr>
      <vt:lpstr>در غرب قاره آسیا دو قاره دیگر در یک امتداد وجود دارد.  اروپا در نیمکره شمالی و افریقا در جنوب نیم کره شمالی که تا نیمکره جنوبی کشیده شده است. دو قاره اروپا و آفریقا دو چهره کاملاً متفاوت از نظر ویژگی های محیط طبیعی و انسانی دارند. </vt:lpstr>
      <vt:lpstr>مهمترین ویژگی‌های طبیعی و انسانی قاره اروپا </vt:lpstr>
      <vt:lpstr>مهمترین ویژگی‌های طبیعی و انسانی قاره افريقا </vt:lpstr>
      <vt:lpstr>موقعیت و وسعت اروپا ؛ ویژگی‌های موقعیتی قاره اروپا</vt:lpstr>
      <vt:lpstr>PowerPoint Presentation</vt:lpstr>
      <vt:lpstr>‎ویژگی های اروپای جوان</vt:lpstr>
      <vt:lpstr>رشته کوه‌های آلپ و پیرنه در اروپای جوان قرار دارند. قله مون‌بلان با ارتفاع ۴۸۰۸ متر بلندترین قله رشته کوه آلپ است.</vt:lpstr>
      <vt:lpstr>آب و هوا</vt:lpstr>
      <vt:lpstr>شبه جزیرة إسكانديناوي</vt:lpstr>
      <vt:lpstr>آب و هوا در اروپا</vt:lpstr>
      <vt:lpstr>در اروپا، رودهای پرآب و دائمی زیادی وجود دارند. </vt:lpstr>
      <vt:lpstr>مهم‌ترین رودهای اروپا</vt:lpstr>
      <vt:lpstr> رود دانوب دومین رود بلند اروپا است که از آلمان سرچشمه می‌گیرد و پس از عبور از چند کشور به دریای سیاه می‌ریزد. این رود یکی از مهم‌ترین مسیرهای آبی اروپا به شمار می‌رود.</vt:lpstr>
      <vt:lpstr>رود ولگا طولانی‌ترین رود اروپا است که در کشور روسیه جریان دارد و به دریای خزر می‌ریزد. این رود نقش مهمی در اقتصاد و حمل‌ونقل روسیه دارد.</vt:lpstr>
      <vt:lpstr>PowerPoint Presentation</vt:lpstr>
      <vt:lpstr>جمعیت</vt:lpstr>
      <vt:lpstr>نژاد و زبان  اروپاییان از نژاد سفید پوست هستند.  سه گروه عمده زبانی در اروپا وجود دارد : </vt:lpstr>
      <vt:lpstr>دین  مذهب  در  اروپا</vt:lpstr>
      <vt:lpstr>موزه واتیکان در شهر رم</vt:lpstr>
      <vt:lpstr>اقتصاد  و  درآمد  در  اروپا</vt:lpstr>
      <vt:lpstr>PowerPoint Presentation</vt:lpstr>
      <vt:lpstr>اقتصاد در  اروپا</vt:lpstr>
      <vt:lpstr>جاذبه های گردشگری</vt:lpstr>
      <vt:lpstr>PowerPoint Presentation</vt:lpstr>
      <vt:lpstr>قصر الحمراء کاخی است مشرف بر شهر گِرانادا (غرناطه) در اسپانیا، که به عنوان یکی از شاخص‌ترین نمونه‌های هنر شمال آفریقا (عرب) و شاید یکی از مشهورترین بناهای اسلامی جهان به‌شمار می‌آید.</vt:lpstr>
      <vt:lpstr>درس 22 آفریقا ویژگی های طبیعی و انسانی آفریقا </vt:lpstr>
      <vt:lpstr>PowerPoint Presentation</vt:lpstr>
      <vt:lpstr>ناهمواری‌های آفریقا</vt:lpstr>
      <vt:lpstr>PowerPoint Presentation</vt:lpstr>
      <vt:lpstr>PowerPoint Presentation</vt:lpstr>
      <vt:lpstr>آب و هوا</vt:lpstr>
      <vt:lpstr>PowerPoint Presentation</vt:lpstr>
      <vt:lpstr>PowerPoint Presentation</vt:lpstr>
      <vt:lpstr>وظایف و ویژگی‌های جنگلبان</vt:lpstr>
      <vt:lpstr>PowerPoint Presentation</vt:lpstr>
      <vt:lpstr>PowerPoint Presentation</vt:lpstr>
      <vt:lpstr>ویژگی های رود های آفریقا</vt:lpstr>
      <vt:lpstr>مقایسه ویژگی‌های طبیعی قاره افریقا و اروپا</vt:lpstr>
      <vt:lpstr>PowerPoint Presentation</vt:lpstr>
      <vt:lpstr>مقایسه قاره اروپا و افریقا از نظر پتانسیل طبیعی برای فعالیت‌های انسانی</vt:lpstr>
      <vt:lpstr>PowerPoint Presentation</vt:lpstr>
      <vt:lpstr>کاهش جمعیت آفریقا</vt:lpstr>
      <vt:lpstr>نژاد و زبان</vt:lpstr>
      <vt:lpstr>دین و مذهب در آفریقا</vt:lpstr>
      <vt:lpstr> کشورهای مسلمان در آفریقا</vt:lpstr>
      <vt:lpstr>اقتصاد در آفریقا</vt:lpstr>
      <vt:lpstr>مهم ترین عوامل خارجی موثر در توسعه‎نیافتگی و عدم پیشرفت قاره افریقا</vt:lpstr>
      <vt:lpstr>مهم‌ترین عوامل داخلی موثر در توسعه‎نیافتگی و عدم پیشرفت قاره افریقا</vt:lpstr>
      <vt:lpstr>دلیل رشد نکردن صنعت در آفریقا چیست ؟</vt:lpstr>
      <vt:lpstr>جاذبه‌های مهم گردشگری آفریقا</vt:lpstr>
      <vt:lpstr>چرا زیتون از محصولات مهم کشور مراکش است ؟</vt:lpstr>
      <vt:lpstr>PowerPoint Presentation</vt:lpstr>
      <vt:lpstr>اهرام سه گانه مصر در محدوده شهر باستانی جیزه و در حاشیه شمالی شهر قاهره کنونی واقع شده است. روبروی آن مجسمه ابوالهول قرار دارد که غول افسانه‌ای مصر باستان و اسطوره ادیپ، مخلوطی از انسان و حیوان با پیکری از شیر، مزیّن به بال‌های عقاب و دارای سری شبیه سر انسان با پوشش زنان زمان مصر باستان است.</vt:lpstr>
      <vt:lpstr>از توجه شما متشکرم</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قالب پاورپوینت تاریخ جیب استور</dc:title>
  <dc:creator>HP</dc:creator>
  <cp:lastModifiedBy>iman</cp:lastModifiedBy>
  <cp:revision>90</cp:revision>
  <dcterms:modified xsi:type="dcterms:W3CDTF">2026-02-28T03:35:27Z</dcterms:modified>
</cp:coreProperties>
</file>